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404" r:id="rId2"/>
    <p:sldId id="403" r:id="rId3"/>
    <p:sldId id="405" r:id="rId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44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DDCA2F"/>
    <a:srgbClr val="DDD9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04"/>
    <p:restoredTop sz="91977"/>
  </p:normalViewPr>
  <p:slideViewPr>
    <p:cSldViewPr snapToGrid="0" snapToObjects="1">
      <p:cViewPr varScale="1">
        <p:scale>
          <a:sx n="107" d="100"/>
          <a:sy n="107" d="100"/>
        </p:scale>
        <p:origin x="1848" y="160"/>
      </p:cViewPr>
      <p:guideLst>
        <p:guide orient="horz" pos="74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82CFCFB8-19E1-D440-8F21-A4E51023AA7E}" type="datetime1">
              <a:rPr lang="en-US" altLang="en-US"/>
              <a:pPr/>
              <a:t>10/24/19</a:t>
            </a:fld>
            <a:endParaRPr lang="en-US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F2A68DD9-05A0-A647-A67F-C8197AC89560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617773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FE2F72BF-316F-C44B-B00B-A219922F40B9}" type="datetime1">
              <a:rPr lang="en-US" altLang="en-US"/>
              <a:pPr/>
              <a:t>10/24/19</a:t>
            </a:fld>
            <a:endParaRPr lang="en-US" alt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fld id="{C4E10018-832E-C744-9D01-1CEECABBFE1C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0633145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C29EB6-13B2-1D49-8154-1AD01033F33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41111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16200000">
            <a:off x="1896310" y="-846890"/>
            <a:ext cx="5255127" cy="8879305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22C25-211E-FA41-B994-FD3DBE48A2E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809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Titolo Testo"/>
          <p:cNvSpPr txBox="1">
            <a:spLocks noGrp="1"/>
          </p:cNvSpPr>
          <p:nvPr>
            <p:ph type="title"/>
          </p:nvPr>
        </p:nvSpPr>
        <p:spPr>
          <a:xfrm>
            <a:off x="53578" y="-84763"/>
            <a:ext cx="7804547" cy="756373"/>
          </a:xfrm>
          <a:prstGeom prst="rect">
            <a:avLst/>
          </a:prstGeom>
        </p:spPr>
        <p:txBody>
          <a:bodyPr/>
          <a:lstStyle>
            <a:lvl1pPr algn="l">
              <a:defRPr sz="4219" b="1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t>Titolo Testo</a:t>
            </a:r>
          </a:p>
        </p:txBody>
      </p:sp>
      <p:sp>
        <p:nvSpPr>
          <p:cNvPr id="121" name="Michael Murray"/>
          <p:cNvSpPr txBox="1"/>
          <p:nvPr/>
        </p:nvSpPr>
        <p:spPr>
          <a:xfrm>
            <a:off x="294224" y="6598621"/>
            <a:ext cx="1086837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>
              <a:defRPr sz="16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sz="1125"/>
              <a:t>Michael Murray</a:t>
            </a:r>
          </a:p>
        </p:txBody>
      </p:sp>
      <p:sp>
        <p:nvSpPr>
          <p:cNvPr id="122" name="09/05/2019"/>
          <p:cNvSpPr txBox="1"/>
          <p:nvPr/>
        </p:nvSpPr>
        <p:spPr>
          <a:xfrm>
            <a:off x="7800930" y="6596549"/>
            <a:ext cx="844783" cy="2452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>
            <a:spAutoFit/>
          </a:bodyPr>
          <a:lstStyle>
            <a:lvl1pPr>
              <a:defRPr sz="1600">
                <a:solidFill>
                  <a:srgbClr val="FFFFFF"/>
                </a:solidFill>
                <a:latin typeface="Avenir Next"/>
                <a:ea typeface="Avenir Next"/>
                <a:cs typeface="Avenir Next"/>
                <a:sym typeface="Avenir Next"/>
              </a:defRPr>
            </a:lvl1pPr>
          </a:lstStyle>
          <a:p>
            <a:r>
              <a:rPr sz="1125"/>
              <a:t>09/05/2019</a:t>
            </a:r>
          </a:p>
        </p:txBody>
      </p:sp>
    </p:spTree>
    <p:extLst>
      <p:ext uri="{BB962C8B-B14F-4D97-AF65-F5344CB8AC3E}">
        <p14:creationId xmlns:p14="http://schemas.microsoft.com/office/powerpoint/2010/main" val="300041216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65201"/>
            <a:ext cx="9035716" cy="51468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7AA5C3-DCDD-AE4A-B584-7ACB644E96F9}"/>
              </a:ext>
            </a:extLst>
          </p:cNvPr>
          <p:cNvSpPr txBox="1"/>
          <p:nvPr userDrawn="1"/>
        </p:nvSpPr>
        <p:spPr>
          <a:xfrm>
            <a:off x="8456859" y="6291486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KU</a:t>
            </a:r>
          </a:p>
        </p:txBody>
      </p:sp>
    </p:spTree>
    <p:extLst>
      <p:ext uri="{BB962C8B-B14F-4D97-AF65-F5344CB8AC3E}">
        <p14:creationId xmlns:p14="http://schemas.microsoft.com/office/powerpoint/2010/main" val="1818708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307A8D-4336-E04B-A9DF-3D2B3E03C241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6839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CDD36-D365-F648-8B06-6AFAF82B908C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2979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29075-AC1A-044B-B361-2B01E560E195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420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5C48E-F0C0-B94B-AF8D-68A5A531A9AD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BFE18FB-41C2-7C4D-A8D3-E13678B3FA77}"/>
              </a:ext>
            </a:extLst>
          </p:cNvPr>
          <p:cNvSpPr txBox="1"/>
          <p:nvPr userDrawn="1"/>
        </p:nvSpPr>
        <p:spPr>
          <a:xfrm>
            <a:off x="8456859" y="6291486"/>
            <a:ext cx="6303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KU</a:t>
            </a:r>
          </a:p>
        </p:txBody>
      </p:sp>
    </p:spTree>
    <p:extLst>
      <p:ext uri="{BB962C8B-B14F-4D97-AF65-F5344CB8AC3E}">
        <p14:creationId xmlns:p14="http://schemas.microsoft.com/office/powerpoint/2010/main" val="1379913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B63CF1-E0E2-7242-A176-B03C314B0BB0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6" name="Rectangle 5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570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6D8C3-9945-F448-A654-C8D8FB6717EF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1783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974475-50DE-8944-BCCB-892635D1EC2A}" type="slidenum">
              <a:rPr lang="en-US" altLang="en-US"/>
              <a:pPr/>
              <a:t>‹#›</a:t>
            </a:fld>
            <a:endParaRPr lang="en-US" alt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47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9652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0" y="965200"/>
            <a:ext cx="9144000" cy="575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56350"/>
            <a:ext cx="728663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2400">
                <a:solidFill>
                  <a:srgbClr val="FF0000"/>
                </a:solidFill>
              </a:defRPr>
            </a:lvl1pPr>
          </a:lstStyle>
          <a:p>
            <a:fld id="{069E0028-0BB0-8A44-8647-5AA28307A7F0}" type="slidenum">
              <a:rPr lang="en-US" altLang="en-US"/>
              <a:pPr/>
              <a:t>‹#›</a:t>
            </a:fld>
            <a:endParaRPr lang="en-US" altLang="en-US" dirty="0"/>
          </a:p>
        </p:txBody>
      </p:sp>
      <p:pic>
        <p:nvPicPr>
          <p:cNvPr id="1031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900" y="6184900"/>
            <a:ext cx="673100" cy="67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8410074" y="6112043"/>
            <a:ext cx="733926" cy="74595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Arial"/>
          <a:ea typeface="ＭＳ Ｐゴシック" charset="-128"/>
          <a:cs typeface="Arial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000000"/>
          </a:solidFill>
          <a:latin typeface="Arial"/>
          <a:ea typeface="ＭＳ Ｐゴシック" charset="-128"/>
          <a:cs typeface="Aria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000000"/>
          </a:solidFill>
          <a:latin typeface="Arial"/>
          <a:ea typeface="ＭＳ Ｐゴシック" charset="-128"/>
          <a:cs typeface="Aria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00000"/>
          </a:solidFill>
          <a:latin typeface="Arial"/>
          <a:ea typeface="ＭＳ Ｐゴシック" charset="-128"/>
          <a:cs typeface="Aria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000000"/>
          </a:solidFill>
          <a:latin typeface="Arial"/>
          <a:ea typeface="ＭＳ Ｐゴシック" charset="-128"/>
          <a:cs typeface="Aria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000000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AEA99-0D60-5C42-9A0A-1DA50CA43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ZDC Status 24 Oct 24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8BC52DC-13E7-1E44-B16D-74513FF9E23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728663" cy="365125"/>
          </a:xfrm>
        </p:spPr>
        <p:txBody>
          <a:bodyPr/>
          <a:lstStyle/>
          <a:p>
            <a:fld id="{CBD5C48E-F0C0-B94B-AF8D-68A5A531A9AD}" type="slidenum">
              <a:rPr lang="en-US" altLang="en-US" smtClean="0"/>
              <a:pPr/>
              <a:t>1</a:t>
            </a:fld>
            <a:endParaRPr lang="en-US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00C38C-F005-3940-BB56-878AD906F27E}"/>
              </a:ext>
            </a:extLst>
          </p:cNvPr>
          <p:cNvSpPr txBox="1"/>
          <p:nvPr/>
        </p:nvSpPr>
        <p:spPr>
          <a:xfrm>
            <a:off x="2874690" y="6352143"/>
            <a:ext cx="3993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Michael Murray 24</a:t>
            </a:r>
            <a:r>
              <a:rPr lang="en-US" b="1" baseline="30000" dirty="0">
                <a:solidFill>
                  <a:srgbClr val="FFFF00"/>
                </a:solidFill>
              </a:rPr>
              <a:t>th</a:t>
            </a:r>
            <a:r>
              <a:rPr lang="en-US" b="1" dirty="0">
                <a:solidFill>
                  <a:srgbClr val="FFFF00"/>
                </a:solidFill>
              </a:rPr>
              <a:t>  October 2019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B60992-EFE8-2847-B633-3AA5A12AA2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CMS technical coordinator, Austin Ball, said that we should not make a presentation to Working Group 8 since they cannot help us on ZDC without permission from above. I will work with Austin on the appropriate level for such a request. </a:t>
            </a:r>
          </a:p>
          <a:p>
            <a:r>
              <a:rPr lang="en-US" dirty="0"/>
              <a:t>DOE visit to CMS next Monday </a:t>
            </a:r>
          </a:p>
        </p:txBody>
      </p:sp>
    </p:spTree>
    <p:extLst>
      <p:ext uri="{BB962C8B-B14F-4D97-AF65-F5344CB8AC3E}">
        <p14:creationId xmlns:p14="http://schemas.microsoft.com/office/powerpoint/2010/main" val="3526792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E5C4DC5-0210-774B-88F2-7F12DC7642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182587" cy="1603169"/>
          </a:xfrm>
        </p:spPr>
        <p:txBody>
          <a:bodyPr/>
          <a:lstStyle/>
          <a:p>
            <a:r>
              <a:rPr lang="en-US" dirty="0"/>
              <a:t>DOE visit to 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5F055E6-4152-1342-82D2-8AB1ED32192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728663" cy="365125"/>
          </a:xfrm>
        </p:spPr>
        <p:txBody>
          <a:bodyPr/>
          <a:lstStyle/>
          <a:p>
            <a:fld id="{CBD5C48E-F0C0-B94B-AF8D-68A5A531A9AD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B8642C-D2BE-A14A-9008-6653B93090AB}"/>
              </a:ext>
            </a:extLst>
          </p:cNvPr>
          <p:cNvSpPr txBox="1"/>
          <p:nvPr/>
        </p:nvSpPr>
        <p:spPr>
          <a:xfrm>
            <a:off x="83128" y="2173184"/>
            <a:ext cx="3491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FFFF00"/>
                </a:solidFill>
              </a:rPr>
              <a:t>Underground visit ~ 3 </a:t>
            </a:r>
            <a:r>
              <a:rPr lang="en-US" sz="2000" b="1" dirty="0" err="1">
                <a:solidFill>
                  <a:srgbClr val="FFFF00"/>
                </a:solidFill>
              </a:rPr>
              <a:t>hr</a:t>
            </a:r>
            <a:endParaRPr lang="en-US" sz="2000" b="1" dirty="0">
              <a:solidFill>
                <a:srgbClr val="FFFF00"/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85860EAC-9E70-744F-B2CF-33CD30B4BB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40932" y="26801"/>
            <a:ext cx="3640965" cy="6329549"/>
          </a:xfr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CAAB501-6CA6-9241-8D52-A1EFEEDABF3D}"/>
              </a:ext>
            </a:extLst>
          </p:cNvPr>
          <p:cNvCxnSpPr>
            <a:cxnSpLocks/>
          </p:cNvCxnSpPr>
          <p:nvPr/>
        </p:nvCxnSpPr>
        <p:spPr>
          <a:xfrm>
            <a:off x="2810896" y="2562183"/>
            <a:ext cx="1330036" cy="2223573"/>
          </a:xfrm>
          <a:prstGeom prst="line">
            <a:avLst/>
          </a:prstGeom>
          <a:ln w="6032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8EEC000D-8A7E-EB41-8211-C2EDC255BF54}"/>
              </a:ext>
            </a:extLst>
          </p:cNvPr>
          <p:cNvSpPr txBox="1"/>
          <p:nvPr/>
        </p:nvSpPr>
        <p:spPr>
          <a:xfrm>
            <a:off x="338448" y="3264492"/>
            <a:ext cx="298070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We will not request funds for upgrading CMS ZDC in Run 3 but will ask for help with RPD. We will stress the importance of support to prepare for Run 4. </a:t>
            </a:r>
          </a:p>
        </p:txBody>
      </p:sp>
    </p:spTree>
    <p:extLst>
      <p:ext uri="{BB962C8B-B14F-4D97-AF65-F5344CB8AC3E}">
        <p14:creationId xmlns:p14="http://schemas.microsoft.com/office/powerpoint/2010/main" val="3899876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8F16DD-D1A2-1F42-9B4D-F42CB16A0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"/>
            <a:ext cx="4061361" cy="1650671"/>
          </a:xfrm>
        </p:spPr>
        <p:txBody>
          <a:bodyPr/>
          <a:lstStyle/>
          <a:p>
            <a:r>
              <a:rPr lang="en-US" dirty="0"/>
              <a:t>2018 Calibrations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ABA75F7-0E01-1140-9C93-84129F0380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9" y="3572593"/>
            <a:ext cx="4572000" cy="32854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92A7BBE-E1BE-0E44-BB53-CD1DF4F5AD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8" y="143592"/>
            <a:ext cx="4572001" cy="32854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CD03D6-1CE1-3241-9FD0-ACF41D36A0F5}"/>
              </a:ext>
            </a:extLst>
          </p:cNvPr>
          <p:cNvSpPr txBox="1"/>
          <p:nvPr/>
        </p:nvSpPr>
        <p:spPr>
          <a:xfrm>
            <a:off x="380010" y="2398816"/>
            <a:ext cx="36813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Resolution = 22%</a:t>
            </a:r>
          </a:p>
          <a:p>
            <a:r>
              <a:rPr lang="en-US" dirty="0">
                <a:solidFill>
                  <a:srgbClr val="FFFF00"/>
                </a:solidFill>
              </a:rPr>
              <a:t>We need to get these calibrations accepted by HCAL</a:t>
            </a:r>
          </a:p>
        </p:txBody>
      </p:sp>
    </p:spTree>
    <p:extLst>
      <p:ext uri="{BB962C8B-B14F-4D97-AF65-F5344CB8AC3E}">
        <p14:creationId xmlns:p14="http://schemas.microsoft.com/office/powerpoint/2010/main" val="528152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MurrayHPTemplate</Template>
  <TotalTime>35015</TotalTime>
  <Words>120</Words>
  <Application>Microsoft Macintosh PowerPoint</Application>
  <PresentationFormat>On-screen Show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Avenir Next</vt:lpstr>
      <vt:lpstr>Calibri</vt:lpstr>
      <vt:lpstr>Office Theme</vt:lpstr>
      <vt:lpstr>ZDC Status 24 Oct 24</vt:lpstr>
      <vt:lpstr>DOE visit to CERN</vt:lpstr>
      <vt:lpstr>2018 Calibrations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dNch/dη &amp; dE/dη at 2.76 TeV in CMS</dc:title>
  <dc:creator>Michael Murray</dc:creator>
  <cp:lastModifiedBy>Michael Murray</cp:lastModifiedBy>
  <cp:revision>386</cp:revision>
  <cp:lastPrinted>2019-09-24T03:24:36Z</cp:lastPrinted>
  <dcterms:created xsi:type="dcterms:W3CDTF">2016-06-01T12:49:03Z</dcterms:created>
  <dcterms:modified xsi:type="dcterms:W3CDTF">2019-10-24T13:53:18Z</dcterms:modified>
</cp:coreProperties>
</file>