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710" r:id="rId2"/>
  </p:sldMasterIdLst>
  <p:notesMasterIdLst>
    <p:notesMasterId r:id="rId27"/>
  </p:notesMasterIdLst>
  <p:sldIdLst>
    <p:sldId id="256" r:id="rId3"/>
    <p:sldId id="265" r:id="rId4"/>
    <p:sldId id="303" r:id="rId5"/>
    <p:sldId id="301" r:id="rId6"/>
    <p:sldId id="302" r:id="rId7"/>
    <p:sldId id="300" r:id="rId8"/>
    <p:sldId id="304" r:id="rId9"/>
    <p:sldId id="257" r:id="rId10"/>
    <p:sldId id="317" r:id="rId11"/>
    <p:sldId id="305" r:id="rId12"/>
    <p:sldId id="306" r:id="rId13"/>
    <p:sldId id="307" r:id="rId14"/>
    <p:sldId id="308" r:id="rId15"/>
    <p:sldId id="309" r:id="rId16"/>
    <p:sldId id="310" r:id="rId17"/>
    <p:sldId id="316" r:id="rId18"/>
    <p:sldId id="314" r:id="rId19"/>
    <p:sldId id="315" r:id="rId20"/>
    <p:sldId id="311" r:id="rId21"/>
    <p:sldId id="319" r:id="rId22"/>
    <p:sldId id="318" r:id="rId23"/>
    <p:sldId id="258" r:id="rId24"/>
    <p:sldId id="313" r:id="rId25"/>
    <p:sldId id="259" r:id="rId26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0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7" autoAdjust="0"/>
    <p:restoredTop sz="95673"/>
  </p:normalViewPr>
  <p:slideViewPr>
    <p:cSldViewPr snapToGrid="0">
      <p:cViewPr varScale="1">
        <p:scale>
          <a:sx n="65" d="100"/>
          <a:sy n="65" d="100"/>
        </p:scale>
        <p:origin x="680" y="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2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90"/>
      <c:rotY val="0"/>
      <c:rAngAx val="0"/>
      <c:perspective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Chart>
        <c:wireframe val="0"/>
        <c:ser>
          <c:idx val="0"/>
          <c:order val="0"/>
          <c:spPr>
            <a:solidFill>
              <a:schemeClr val="accent1"/>
            </a:solidFill>
            <a:ln/>
            <a:effectLst/>
            <a:sp3d/>
          </c:spPr>
          <c:val>
            <c:numRef>
              <c:f>Sheet1!$A$1:$AY$1</c:f>
              <c:numCache>
                <c:formatCode>0.000000000000000000</c:formatCode>
                <c:ptCount val="51"/>
                <c:pt idx="0">
                  <c:v>-1.9726520739745799E-5</c:v>
                </c:pt>
                <c:pt idx="1">
                  <c:v>1.3320200830424399E-10</c:v>
                </c:pt>
                <c:pt idx="2">
                  <c:v>1.7231037824031099E-12</c:v>
                </c:pt>
                <c:pt idx="3">
                  <c:v>8.4495515299578905E-12</c:v>
                </c:pt>
                <c:pt idx="4">
                  <c:v>3.9177473988809801E-7</c:v>
                </c:pt>
                <c:pt idx="5">
                  <c:v>2.6861008502343502E-6</c:v>
                </c:pt>
                <c:pt idx="6">
                  <c:v>1.2654370556002099E-6</c:v>
                </c:pt>
                <c:pt idx="7">
                  <c:v>1.9835338452232401E-11</c:v>
                </c:pt>
                <c:pt idx="8">
                  <c:v>3.4826353143189497E-8</c:v>
                </c:pt>
                <c:pt idx="9">
                  <c:v>3.1097586014381001E-7</c:v>
                </c:pt>
                <c:pt idx="10">
                  <c:v>5.0634355717685895E-7</c:v>
                </c:pt>
                <c:pt idx="11">
                  <c:v>2.8624600954125E-5</c:v>
                </c:pt>
                <c:pt idx="12">
                  <c:v>1.44570414975218E-6</c:v>
                </c:pt>
                <c:pt idx="13">
                  <c:v>7.7149395977782801E-4</c:v>
                </c:pt>
                <c:pt idx="14">
                  <c:v>2.1872597713370599E-5</c:v>
                </c:pt>
                <c:pt idx="15">
                  <c:v>3.82930522967554E-4</c:v>
                </c:pt>
                <c:pt idx="16">
                  <c:v>8.1639053156107197E-5</c:v>
                </c:pt>
                <c:pt idx="17">
                  <c:v>5.8905135460790202E-8</c:v>
                </c:pt>
                <c:pt idx="18">
                  <c:v>6.4783273105193401E-6</c:v>
                </c:pt>
                <c:pt idx="19">
                  <c:v>2.03810506651368E-7</c:v>
                </c:pt>
                <c:pt idx="20">
                  <c:v>3.6530962346462203E-8</c:v>
                </c:pt>
                <c:pt idx="21">
                  <c:v>1.2271362194813201E-5</c:v>
                </c:pt>
                <c:pt idx="22">
                  <c:v>2.1129327847706099E-7</c:v>
                </c:pt>
                <c:pt idx="23">
                  <c:v>4.3766219027776101E-5</c:v>
                </c:pt>
                <c:pt idx="24">
                  <c:v>1.18548171917471E-4</c:v>
                </c:pt>
                <c:pt idx="25">
                  <c:v>3.50314479855121E-5</c:v>
                </c:pt>
                <c:pt idx="26">
                  <c:v>1.88840579450922E-6</c:v>
                </c:pt>
                <c:pt idx="27">
                  <c:v>7.3691200358741805E-8</c:v>
                </c:pt>
                <c:pt idx="28">
                  <c:v>1.39509431816702E-7</c:v>
                </c:pt>
                <c:pt idx="29">
                  <c:v>8.47395413485586E-7</c:v>
                </c:pt>
                <c:pt idx="30">
                  <c:v>4.7809060408244603E-8</c:v>
                </c:pt>
                <c:pt idx="31">
                  <c:v>3.6772601475745999E-6</c:v>
                </c:pt>
                <c:pt idx="32">
                  <c:v>5.5963760770674999E-6</c:v>
                </c:pt>
                <c:pt idx="33">
                  <c:v>7.0867648733419098E-8</c:v>
                </c:pt>
                <c:pt idx="34">
                  <c:v>2.62154871297476E-5</c:v>
                </c:pt>
                <c:pt idx="35">
                  <c:v>2.42050233909172E-5</c:v>
                </c:pt>
                <c:pt idx="36">
                  <c:v>2.96421604974782E-3</c:v>
                </c:pt>
                <c:pt idx="37">
                  <c:v>5.1676957865077499E-6</c:v>
                </c:pt>
                <c:pt idx="38">
                  <c:v>3.4946180561387003E-5</c:v>
                </c:pt>
                <c:pt idx="39">
                  <c:v>3.12909271503312E-6</c:v>
                </c:pt>
                <c:pt idx="40">
                  <c:v>1.7761055125227501E-5</c:v>
                </c:pt>
                <c:pt idx="41">
                  <c:v>5.7711863249008096E-7</c:v>
                </c:pt>
                <c:pt idx="42">
                  <c:v>3.9709172521452804E-6</c:v>
                </c:pt>
                <c:pt idx="43">
                  <c:v>2.6185844659967099E-5</c:v>
                </c:pt>
                <c:pt idx="44">
                  <c:v>1.77372843917729E-9</c:v>
                </c:pt>
                <c:pt idx="45">
                  <c:v>9.7484386454315506E-6</c:v>
                </c:pt>
                <c:pt idx="46">
                  <c:v>8.9608949795344106E-6</c:v>
                </c:pt>
                <c:pt idx="47">
                  <c:v>7.2880444015549299E-8</c:v>
                </c:pt>
                <c:pt idx="48">
                  <c:v>2.9180041044478101E-6</c:v>
                </c:pt>
                <c:pt idx="49">
                  <c:v>2.8762282850079099E-7</c:v>
                </c:pt>
                <c:pt idx="50">
                  <c:v>1.13483682312381E-4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1D-4670-8824-D2A627F4BB9A}"/>
            </c:ext>
          </c:extLst>
        </c:ser>
        <c:ser>
          <c:idx val="1"/>
          <c:order val="1"/>
          <c:spPr>
            <a:solidFill>
              <a:schemeClr val="accent2"/>
            </a:solidFill>
            <a:ln/>
            <a:effectLst/>
            <a:sp3d/>
          </c:spPr>
          <c:val>
            <c:numRef>
              <c:f>Sheet1!$A$2:$AY$2</c:f>
              <c:numCache>
                <c:formatCode>0.000000000000000000</c:formatCode>
                <c:ptCount val="51"/>
                <c:pt idx="0">
                  <c:v>1.1984953676783301E-10</c:v>
                </c:pt>
                <c:pt idx="1">
                  <c:v>-1.6996018640400399E-5</c:v>
                </c:pt>
                <c:pt idx="2">
                  <c:v>3.2210662957094799E-9</c:v>
                </c:pt>
                <c:pt idx="3">
                  <c:v>1.20746765012418E-8</c:v>
                </c:pt>
                <c:pt idx="4">
                  <c:v>4.1219230409579202E-8</c:v>
                </c:pt>
                <c:pt idx="5">
                  <c:v>2.8779644659105699E-7</c:v>
                </c:pt>
                <c:pt idx="6">
                  <c:v>1.3600333794858501E-7</c:v>
                </c:pt>
                <c:pt idx="7">
                  <c:v>2.6524601315387398E-7</c:v>
                </c:pt>
                <c:pt idx="8">
                  <c:v>5.0640336527268498E-6</c:v>
                </c:pt>
                <c:pt idx="9">
                  <c:v>6.1416287826198801E-6</c:v>
                </c:pt>
                <c:pt idx="10">
                  <c:v>8.4482331571146101E-7</c:v>
                </c:pt>
                <c:pt idx="11">
                  <c:v>2.3638980764704699E-5</c:v>
                </c:pt>
                <c:pt idx="12">
                  <c:v>5.7341714580464899E-6</c:v>
                </c:pt>
                <c:pt idx="13">
                  <c:v>9.2117203544505997E-5</c:v>
                </c:pt>
                <c:pt idx="14">
                  <c:v>1.4200067071644699E-6</c:v>
                </c:pt>
                <c:pt idx="15">
                  <c:v>2.6477362396137398E-5</c:v>
                </c:pt>
                <c:pt idx="16">
                  <c:v>8.7020176263478006E-5</c:v>
                </c:pt>
                <c:pt idx="17">
                  <c:v>7.92437389459447E-6</c:v>
                </c:pt>
                <c:pt idx="18">
                  <c:v>8.6984455653969802E-5</c:v>
                </c:pt>
                <c:pt idx="19">
                  <c:v>4.2213741462679004E-6</c:v>
                </c:pt>
                <c:pt idx="20">
                  <c:v>1.28206990144131E-6</c:v>
                </c:pt>
                <c:pt idx="21">
                  <c:v>3.4010910006574698E-4</c:v>
                </c:pt>
                <c:pt idx="22">
                  <c:v>3.1113343259597502E-5</c:v>
                </c:pt>
                <c:pt idx="23">
                  <c:v>1.28628983294603E-3</c:v>
                </c:pt>
                <c:pt idx="24">
                  <c:v>3.8737665716160198E-4</c:v>
                </c:pt>
                <c:pt idx="25">
                  <c:v>3.9759019916066698E-4</c:v>
                </c:pt>
                <c:pt idx="26">
                  <c:v>5.60900575122256E-5</c:v>
                </c:pt>
                <c:pt idx="27">
                  <c:v>1.0941346287753899E-6</c:v>
                </c:pt>
                <c:pt idx="28">
                  <c:v>3.9722760294277197E-6</c:v>
                </c:pt>
                <c:pt idx="29">
                  <c:v>3.60269184623936E-5</c:v>
                </c:pt>
                <c:pt idx="30">
                  <c:v>1.8925066724899299E-6</c:v>
                </c:pt>
                <c:pt idx="31">
                  <c:v>2.8560010600755101E-5</c:v>
                </c:pt>
                <c:pt idx="32">
                  <c:v>8.86428530693031E-5</c:v>
                </c:pt>
                <c:pt idx="33">
                  <c:v>6.4019813786200602E-6</c:v>
                </c:pt>
                <c:pt idx="34">
                  <c:v>1.9381442749888801E-4</c:v>
                </c:pt>
                <c:pt idx="35">
                  <c:v>1.9026047836498099E-5</c:v>
                </c:pt>
                <c:pt idx="36">
                  <c:v>2.39005434116116E-4</c:v>
                </c:pt>
                <c:pt idx="37">
                  <c:v>1.34585819070671E-5</c:v>
                </c:pt>
                <c:pt idx="38">
                  <c:v>6.9798421005741904E-5</c:v>
                </c:pt>
                <c:pt idx="39">
                  <c:v>6.6662661897262402E-6</c:v>
                </c:pt>
                <c:pt idx="40">
                  <c:v>5.89032490171248E-5</c:v>
                </c:pt>
                <c:pt idx="41">
                  <c:v>2.7802885969978499E-5</c:v>
                </c:pt>
                <c:pt idx="42">
                  <c:v>2.52956703223399E-5</c:v>
                </c:pt>
                <c:pt idx="43">
                  <c:v>4.4302644424167302E-6</c:v>
                </c:pt>
                <c:pt idx="44">
                  <c:v>1.6173487560778601E-5</c:v>
                </c:pt>
                <c:pt idx="45">
                  <c:v>5.8615751994563198E-6</c:v>
                </c:pt>
                <c:pt idx="46">
                  <c:v>2.79950075939174E-6</c:v>
                </c:pt>
                <c:pt idx="47">
                  <c:v>1.0784026924123E-5</c:v>
                </c:pt>
                <c:pt idx="48">
                  <c:v>3.6681431019769801E-6</c:v>
                </c:pt>
                <c:pt idx="49">
                  <c:v>2.7362492397414001E-5</c:v>
                </c:pt>
                <c:pt idx="50">
                  <c:v>6.5132869468329398E-6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1D-4670-8824-D2A627F4BB9A}"/>
            </c:ext>
          </c:extLst>
        </c:ser>
        <c:ser>
          <c:idx val="2"/>
          <c:order val="2"/>
          <c:spPr>
            <a:solidFill>
              <a:schemeClr val="accent3"/>
            </a:solidFill>
            <a:ln/>
            <a:effectLst/>
            <a:sp3d/>
          </c:spPr>
          <c:val>
            <c:numRef>
              <c:f>Sheet1!$A$3:$AY$3</c:f>
              <c:numCache>
                <c:formatCode>0.000000000000000000</c:formatCode>
                <c:ptCount val="51"/>
                <c:pt idx="0">
                  <c:v>1.5160908966722001E-12</c:v>
                </c:pt>
                <c:pt idx="1">
                  <c:v>3.1498355540930499E-9</c:v>
                </c:pt>
                <c:pt idx="2">
                  <c:v>-3.24568587059029E-6</c:v>
                </c:pt>
                <c:pt idx="3">
                  <c:v>2.1447222369506798E-9</c:v>
                </c:pt>
                <c:pt idx="4">
                  <c:v>7.9017329905253501E-10</c:v>
                </c:pt>
                <c:pt idx="5">
                  <c:v>5.5281185775606403E-9</c:v>
                </c:pt>
                <c:pt idx="6">
                  <c:v>2.3338663204426501E-9</c:v>
                </c:pt>
                <c:pt idx="7">
                  <c:v>3.2283524887163697E-5</c:v>
                </c:pt>
                <c:pt idx="8">
                  <c:v>2.4169851237930199E-7</c:v>
                </c:pt>
                <c:pt idx="9">
                  <c:v>1.2619221088287299E-7</c:v>
                </c:pt>
                <c:pt idx="10">
                  <c:v>1.6737375974745299E-8</c:v>
                </c:pt>
                <c:pt idx="11">
                  <c:v>4.5578628488587798E-7</c:v>
                </c:pt>
                <c:pt idx="12">
                  <c:v>1.1076567301922299E-7</c:v>
                </c:pt>
                <c:pt idx="13">
                  <c:v>1.47845477526702E-6</c:v>
                </c:pt>
                <c:pt idx="14">
                  <c:v>1.8542407460766199E-8</c:v>
                </c:pt>
                <c:pt idx="15">
                  <c:v>4.0973108002011E-7</c:v>
                </c:pt>
                <c:pt idx="16">
                  <c:v>1.8653475964702501E-6</c:v>
                </c:pt>
                <c:pt idx="17">
                  <c:v>1.3629606412600699E-7</c:v>
                </c:pt>
                <c:pt idx="18">
                  <c:v>1.58365335535689E-6</c:v>
                </c:pt>
                <c:pt idx="19">
                  <c:v>9.6578210439768998E-8</c:v>
                </c:pt>
                <c:pt idx="20">
                  <c:v>7.7772616645509E-8</c:v>
                </c:pt>
                <c:pt idx="21">
                  <c:v>5.06531881673169E-6</c:v>
                </c:pt>
                <c:pt idx="22">
                  <c:v>3.6932319146223302E-4</c:v>
                </c:pt>
                <c:pt idx="23">
                  <c:v>2.4254781620143299E-5</c:v>
                </c:pt>
                <c:pt idx="24">
                  <c:v>4.6652223440578299E-6</c:v>
                </c:pt>
                <c:pt idx="25">
                  <c:v>2.3655866298055301E-5</c:v>
                </c:pt>
                <c:pt idx="26">
                  <c:v>1.43856906042288E-6</c:v>
                </c:pt>
                <c:pt idx="27">
                  <c:v>2.45120816757413E-8</c:v>
                </c:pt>
                <c:pt idx="28">
                  <c:v>8.3923494544888905E-8</c:v>
                </c:pt>
                <c:pt idx="29">
                  <c:v>7.5362384054747196E-7</c:v>
                </c:pt>
                <c:pt idx="30">
                  <c:v>3.5130593893883701E-8</c:v>
                </c:pt>
                <c:pt idx="31">
                  <c:v>6.1824195589954296E-7</c:v>
                </c:pt>
                <c:pt idx="32">
                  <c:v>1.9628532865997502E-6</c:v>
                </c:pt>
                <c:pt idx="33">
                  <c:v>1.0855269319656401E-7</c:v>
                </c:pt>
                <c:pt idx="34">
                  <c:v>3.9844153848776102E-6</c:v>
                </c:pt>
                <c:pt idx="35">
                  <c:v>4.31751137787733E-7</c:v>
                </c:pt>
                <c:pt idx="36">
                  <c:v>2.68131341983878E-6</c:v>
                </c:pt>
                <c:pt idx="37">
                  <c:v>2.6151553999336302E-7</c:v>
                </c:pt>
                <c:pt idx="38">
                  <c:v>1.11695664265735E-6</c:v>
                </c:pt>
                <c:pt idx="39">
                  <c:v>1.15040500319873E-7</c:v>
                </c:pt>
                <c:pt idx="40">
                  <c:v>1.11394661515416E-6</c:v>
                </c:pt>
                <c:pt idx="41">
                  <c:v>1.1804888927668599E-6</c:v>
                </c:pt>
                <c:pt idx="42">
                  <c:v>5.4430266236841004E-7</c:v>
                </c:pt>
                <c:pt idx="43">
                  <c:v>7.2814628938158705E-8</c:v>
                </c:pt>
                <c:pt idx="44">
                  <c:v>2.8465176015359401E-4</c:v>
                </c:pt>
                <c:pt idx="45">
                  <c:v>1.0324601359996001E-7</c:v>
                </c:pt>
                <c:pt idx="46">
                  <c:v>4.8990318507072098E-8</c:v>
                </c:pt>
                <c:pt idx="47">
                  <c:v>1.0804778562887E-4</c:v>
                </c:pt>
                <c:pt idx="48">
                  <c:v>1.10909313133886E-4</c:v>
                </c:pt>
                <c:pt idx="49">
                  <c:v>8.5677764653391698E-5</c:v>
                </c:pt>
                <c:pt idx="50">
                  <c:v>7.9596141049929497E-7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1D-4670-8824-D2A627F4BB9A}"/>
            </c:ext>
          </c:extLst>
        </c:ser>
        <c:ser>
          <c:idx val="3"/>
          <c:order val="3"/>
          <c:spPr>
            <a:solidFill>
              <a:schemeClr val="accent4"/>
            </a:solidFill>
            <a:ln/>
            <a:effectLst/>
            <a:sp3d/>
          </c:spPr>
          <c:val>
            <c:numRef>
              <c:f>Sheet1!$A$4:$AY$4</c:f>
              <c:numCache>
                <c:formatCode>0.000000000000000000</c:formatCode>
                <c:ptCount val="51"/>
                <c:pt idx="0">
                  <c:v>7.2466671294121299E-12</c:v>
                </c:pt>
                <c:pt idx="1">
                  <c:v>1.15094500139539E-8</c:v>
                </c:pt>
                <c:pt idx="2">
                  <c:v>2.0905564752636502E-9</c:v>
                </c:pt>
                <c:pt idx="3">
                  <c:v>-7.5238764605694999E-6</c:v>
                </c:pt>
                <c:pt idx="4">
                  <c:v>4.4671617941448902E-10</c:v>
                </c:pt>
                <c:pt idx="5">
                  <c:v>3.1550205104841998E-9</c:v>
                </c:pt>
                <c:pt idx="6">
                  <c:v>1.7864768037953799E-9</c:v>
                </c:pt>
                <c:pt idx="7">
                  <c:v>3.09716804985975E-5</c:v>
                </c:pt>
                <c:pt idx="8">
                  <c:v>4.13900528462414E-7</c:v>
                </c:pt>
                <c:pt idx="9">
                  <c:v>6.3586961653976394E-8</c:v>
                </c:pt>
                <c:pt idx="10">
                  <c:v>8.1243672157751301E-9</c:v>
                </c:pt>
                <c:pt idx="11">
                  <c:v>2.6099564923666203E-7</c:v>
                </c:pt>
                <c:pt idx="12">
                  <c:v>6.1387029058183903E-8</c:v>
                </c:pt>
                <c:pt idx="13">
                  <c:v>8.1536648557321497E-7</c:v>
                </c:pt>
                <c:pt idx="14">
                  <c:v>8.5604489681832697E-9</c:v>
                </c:pt>
                <c:pt idx="15">
                  <c:v>2.2400813204876801E-7</c:v>
                </c:pt>
                <c:pt idx="16">
                  <c:v>1.37059661590658E-6</c:v>
                </c:pt>
                <c:pt idx="17">
                  <c:v>6.7899206276395795E-8</c:v>
                </c:pt>
                <c:pt idx="18">
                  <c:v>1.6376346844211899E-6</c:v>
                </c:pt>
                <c:pt idx="19">
                  <c:v>5.0334291541999902E-8</c:v>
                </c:pt>
                <c:pt idx="20">
                  <c:v>1.80867619627264E-7</c:v>
                </c:pt>
                <c:pt idx="21">
                  <c:v>1.1096224219556699E-5</c:v>
                </c:pt>
                <c:pt idx="22">
                  <c:v>1.18986711924921E-3</c:v>
                </c:pt>
                <c:pt idx="23">
                  <c:v>1.5794516850615801E-5</c:v>
                </c:pt>
                <c:pt idx="24">
                  <c:v>4.5586046447987201E-6</c:v>
                </c:pt>
                <c:pt idx="25">
                  <c:v>2.69308855693156E-5</c:v>
                </c:pt>
                <c:pt idx="26">
                  <c:v>7.2830475034742099E-7</c:v>
                </c:pt>
                <c:pt idx="27">
                  <c:v>1.32891199847865E-8</c:v>
                </c:pt>
                <c:pt idx="28">
                  <c:v>5.7841798022088103E-8</c:v>
                </c:pt>
                <c:pt idx="29">
                  <c:v>4.9259042219838299E-7</c:v>
                </c:pt>
                <c:pt idx="30">
                  <c:v>1.8695360641890099E-8</c:v>
                </c:pt>
                <c:pt idx="31">
                  <c:v>2.5904611062041897E-7</c:v>
                </c:pt>
                <c:pt idx="32">
                  <c:v>1.12818378799743E-6</c:v>
                </c:pt>
                <c:pt idx="33">
                  <c:v>6.0746506242000598E-8</c:v>
                </c:pt>
                <c:pt idx="34">
                  <c:v>3.3636768822696299E-6</c:v>
                </c:pt>
                <c:pt idx="35">
                  <c:v>5.0141699033887997E-7</c:v>
                </c:pt>
                <c:pt idx="36">
                  <c:v>1.5221855171231699E-6</c:v>
                </c:pt>
                <c:pt idx="37">
                  <c:v>1.57273152694424E-7</c:v>
                </c:pt>
                <c:pt idx="38">
                  <c:v>4.8722773965504404E-7</c:v>
                </c:pt>
                <c:pt idx="39">
                  <c:v>7.4522236973688003E-8</c:v>
                </c:pt>
                <c:pt idx="40">
                  <c:v>6.3045464393740103E-7</c:v>
                </c:pt>
                <c:pt idx="41">
                  <c:v>1.7412307861145801E-6</c:v>
                </c:pt>
                <c:pt idx="42">
                  <c:v>4.0524525811811701E-7</c:v>
                </c:pt>
                <c:pt idx="43">
                  <c:v>4.1842594083005003E-8</c:v>
                </c:pt>
                <c:pt idx="44">
                  <c:v>3.7116901312627402E-4</c:v>
                </c:pt>
                <c:pt idx="45">
                  <c:v>5.4368469255750999E-8</c:v>
                </c:pt>
                <c:pt idx="46">
                  <c:v>3.64725337236048E-8</c:v>
                </c:pt>
                <c:pt idx="47">
                  <c:v>1.19840997039513E-5</c:v>
                </c:pt>
                <c:pt idx="48">
                  <c:v>1.7150580032883499E-4</c:v>
                </c:pt>
                <c:pt idx="49">
                  <c:v>1.13733641876973E-4</c:v>
                </c:pt>
                <c:pt idx="50">
                  <c:v>7.0293902606227098E-7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1D-4670-8824-D2A627F4BB9A}"/>
            </c:ext>
          </c:extLst>
        </c:ser>
        <c:ser>
          <c:idx val="4"/>
          <c:order val="4"/>
          <c:spPr>
            <a:solidFill>
              <a:schemeClr val="accent5"/>
            </a:solidFill>
            <a:ln/>
            <a:effectLst/>
            <a:sp3d/>
          </c:spPr>
          <c:val>
            <c:numRef>
              <c:f>Sheet1!$A$5:$AY$5</c:f>
              <c:numCache>
                <c:formatCode>0.000000000000000000</c:formatCode>
                <c:ptCount val="51"/>
                <c:pt idx="0">
                  <c:v>1.7006244136719901E-8</c:v>
                </c:pt>
                <c:pt idx="1">
                  <c:v>1.9885946671528298E-9</c:v>
                </c:pt>
                <c:pt idx="2">
                  <c:v>3.8983472732516E-11</c:v>
                </c:pt>
                <c:pt idx="3">
                  <c:v>2.26099190174712E-11</c:v>
                </c:pt>
                <c:pt idx="4">
                  <c:v>-2.3832025303166399E-4</c:v>
                </c:pt>
                <c:pt idx="5">
                  <c:v>6.9380818843679897E-6</c:v>
                </c:pt>
                <c:pt idx="6">
                  <c:v>2.9314093617834599E-5</c:v>
                </c:pt>
                <c:pt idx="7">
                  <c:v>2.72026142359842E-13</c:v>
                </c:pt>
                <c:pt idx="8">
                  <c:v>3.5539334756368599E-11</c:v>
                </c:pt>
                <c:pt idx="9">
                  <c:v>5.6399037898920398E-5</c:v>
                </c:pt>
                <c:pt idx="10">
                  <c:v>8.0159620480320403E-6</c:v>
                </c:pt>
                <c:pt idx="11">
                  <c:v>9.4411504534394299E-5</c:v>
                </c:pt>
                <c:pt idx="12">
                  <c:v>3.52257481587173E-4</c:v>
                </c:pt>
                <c:pt idx="13">
                  <c:v>7.3239902538761198E-6</c:v>
                </c:pt>
                <c:pt idx="14">
                  <c:v>5.7113600882728698E-8</c:v>
                </c:pt>
                <c:pt idx="15">
                  <c:v>1.45094613067977E-7</c:v>
                </c:pt>
                <c:pt idx="16">
                  <c:v>2.4559166861724301E-5</c:v>
                </c:pt>
                <c:pt idx="17">
                  <c:v>2.4665558562271002E-9</c:v>
                </c:pt>
                <c:pt idx="18">
                  <c:v>1.11020479166004E-4</c:v>
                </c:pt>
                <c:pt idx="19">
                  <c:v>3.24605459031603E-5</c:v>
                </c:pt>
                <c:pt idx="20">
                  <c:v>7.93653751386645E-5</c:v>
                </c:pt>
                <c:pt idx="21">
                  <c:v>3.58681150949538E-5</c:v>
                </c:pt>
                <c:pt idx="22">
                  <c:v>1.45010015742897E-7</c:v>
                </c:pt>
                <c:pt idx="23">
                  <c:v>2.06234136392718E-5</c:v>
                </c:pt>
                <c:pt idx="24">
                  <c:v>1.5653238918468099E-5</c:v>
                </c:pt>
                <c:pt idx="25">
                  <c:v>6.5671010059451604E-6</c:v>
                </c:pt>
                <c:pt idx="26">
                  <c:v>3.0189323736070698E-8</c:v>
                </c:pt>
                <c:pt idx="27">
                  <c:v>2.8982591687480102E-7</c:v>
                </c:pt>
                <c:pt idx="28">
                  <c:v>2.0393832968286799E-7</c:v>
                </c:pt>
                <c:pt idx="29">
                  <c:v>2.7720989635717199E-8</c:v>
                </c:pt>
                <c:pt idx="30">
                  <c:v>5.3633547088902998E-7</c:v>
                </c:pt>
                <c:pt idx="31">
                  <c:v>2.84587367949408E-8</c:v>
                </c:pt>
                <c:pt idx="32">
                  <c:v>1.1638626609225499E-4</c:v>
                </c:pt>
                <c:pt idx="33">
                  <c:v>5.02973551369032E-9</c:v>
                </c:pt>
                <c:pt idx="34">
                  <c:v>2.6462075698818801E-5</c:v>
                </c:pt>
                <c:pt idx="35">
                  <c:v>1.8369764670975199E-4</c:v>
                </c:pt>
                <c:pt idx="36">
                  <c:v>9.6262480601585304E-6</c:v>
                </c:pt>
                <c:pt idx="37">
                  <c:v>3.54205652533952E-5</c:v>
                </c:pt>
                <c:pt idx="38">
                  <c:v>7.1426215823964403E-5</c:v>
                </c:pt>
                <c:pt idx="39">
                  <c:v>1.01415205809384E-5</c:v>
                </c:pt>
                <c:pt idx="40">
                  <c:v>2.3591443289479601E-4</c:v>
                </c:pt>
                <c:pt idx="41">
                  <c:v>5.7565617547461903E-6</c:v>
                </c:pt>
                <c:pt idx="42">
                  <c:v>3.6554419588905202E-5</c:v>
                </c:pt>
                <c:pt idx="43">
                  <c:v>2.07757735050547E-4</c:v>
                </c:pt>
                <c:pt idx="44">
                  <c:v>5.1527878217768205E-10</c:v>
                </c:pt>
                <c:pt idx="45">
                  <c:v>1.2307457435070801E-4</c:v>
                </c:pt>
                <c:pt idx="46">
                  <c:v>1.89136839025995E-3</c:v>
                </c:pt>
                <c:pt idx="47">
                  <c:v>2.2301083064277101E-8</c:v>
                </c:pt>
                <c:pt idx="48">
                  <c:v>1.6243617695093299E-7</c:v>
                </c:pt>
                <c:pt idx="49">
                  <c:v>1.10186598358428E-8</c:v>
                </c:pt>
                <c:pt idx="50">
                  <c:v>1.3679910275214E-5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1D-4670-8824-D2A627F4BB9A}"/>
            </c:ext>
          </c:extLst>
        </c:ser>
        <c:ser>
          <c:idx val="5"/>
          <c:order val="5"/>
          <c:spPr>
            <a:solidFill>
              <a:schemeClr val="accent6"/>
            </a:solidFill>
            <a:ln/>
            <a:effectLst/>
            <a:sp3d/>
          </c:spPr>
          <c:val>
            <c:numRef>
              <c:f>Sheet1!$A$6:$AY$6</c:f>
              <c:numCache>
                <c:formatCode>0.000000000000000000</c:formatCode>
                <c:ptCount val="51"/>
                <c:pt idx="0">
                  <c:v>1.05890273773289E-7</c:v>
                </c:pt>
                <c:pt idx="1">
                  <c:v>1.2609376060843801E-8</c:v>
                </c:pt>
                <c:pt idx="2">
                  <c:v>2.47683629203584E-10</c:v>
                </c:pt>
                <c:pt idx="3">
                  <c:v>1.4502113167434601E-10</c:v>
                </c:pt>
                <c:pt idx="4">
                  <c:v>6.3008798688311904E-6</c:v>
                </c:pt>
                <c:pt idx="5">
                  <c:v>-3.59475868913487E-4</c:v>
                </c:pt>
                <c:pt idx="6">
                  <c:v>1.2714961022758501E-5</c:v>
                </c:pt>
                <c:pt idx="7">
                  <c:v>4.6001607650532296E-13</c:v>
                </c:pt>
                <c:pt idx="8">
                  <c:v>1.5372023982094199E-10</c:v>
                </c:pt>
                <c:pt idx="9">
                  <c:v>1.10530181433334E-4</c:v>
                </c:pt>
                <c:pt idx="10">
                  <c:v>1.4084167338011801E-5</c:v>
                </c:pt>
                <c:pt idx="11">
                  <c:v>2.36923605094801E-4</c:v>
                </c:pt>
                <c:pt idx="12">
                  <c:v>9.27117187959726E-5</c:v>
                </c:pt>
                <c:pt idx="13">
                  <c:v>1.22300509901039E-5</c:v>
                </c:pt>
                <c:pt idx="14">
                  <c:v>1.16092620807235E-7</c:v>
                </c:pt>
                <c:pt idx="15">
                  <c:v>5.6098427659053603E-8</c:v>
                </c:pt>
                <c:pt idx="16">
                  <c:v>6.4255437000717297E-5</c:v>
                </c:pt>
                <c:pt idx="17">
                  <c:v>5.9424432714023597E-9</c:v>
                </c:pt>
                <c:pt idx="18">
                  <c:v>2.5704583343475899E-4</c:v>
                </c:pt>
                <c:pt idx="19">
                  <c:v>8.3714964036668292E-6</c:v>
                </c:pt>
                <c:pt idx="20">
                  <c:v>1.0512774957971799E-5</c:v>
                </c:pt>
                <c:pt idx="21">
                  <c:v>2.5826102371165598E-4</c:v>
                </c:pt>
                <c:pt idx="22">
                  <c:v>1.14357035163164E-6</c:v>
                </c:pt>
                <c:pt idx="23">
                  <c:v>2.99759772789437E-5</c:v>
                </c:pt>
                <c:pt idx="24">
                  <c:v>6.1303036744908703E-5</c:v>
                </c:pt>
                <c:pt idx="25">
                  <c:v>2.74511364254999E-5</c:v>
                </c:pt>
                <c:pt idx="26">
                  <c:v>1.0704985333668301E-6</c:v>
                </c:pt>
                <c:pt idx="27">
                  <c:v>1.6512918424939501E-7</c:v>
                </c:pt>
                <c:pt idx="28">
                  <c:v>1.6227608599868401E-7</c:v>
                </c:pt>
                <c:pt idx="29">
                  <c:v>1.5431060434604999E-6</c:v>
                </c:pt>
                <c:pt idx="30">
                  <c:v>6.4797781897860902E-7</c:v>
                </c:pt>
                <c:pt idx="31">
                  <c:v>1.1314849719357301E-5</c:v>
                </c:pt>
                <c:pt idx="32">
                  <c:v>6.8399357467721595E-5</c:v>
                </c:pt>
                <c:pt idx="33">
                  <c:v>7.9568550061706199E-9</c:v>
                </c:pt>
                <c:pt idx="34">
                  <c:v>2.9290362895565298E-4</c:v>
                </c:pt>
                <c:pt idx="35">
                  <c:v>2.7082802814525498E-4</c:v>
                </c:pt>
                <c:pt idx="36">
                  <c:v>6.85653515022515E-6</c:v>
                </c:pt>
                <c:pt idx="37">
                  <c:v>2.94791430490505E-5</c:v>
                </c:pt>
                <c:pt idx="38">
                  <c:v>1.11527480189134E-4</c:v>
                </c:pt>
                <c:pt idx="39">
                  <c:v>3.07561339790895E-4</c:v>
                </c:pt>
                <c:pt idx="40">
                  <c:v>1.1599484688906501E-3</c:v>
                </c:pt>
                <c:pt idx="41">
                  <c:v>3.1027769598461198E-5</c:v>
                </c:pt>
                <c:pt idx="42">
                  <c:v>1.86809593082542E-4</c:v>
                </c:pt>
                <c:pt idx="43">
                  <c:v>1.6711098091316199E-4</c:v>
                </c:pt>
                <c:pt idx="44">
                  <c:v>2.3036193041726999E-9</c:v>
                </c:pt>
                <c:pt idx="45">
                  <c:v>3.6779137112813302E-4</c:v>
                </c:pt>
                <c:pt idx="46">
                  <c:v>4.97032468045399E-4</c:v>
                </c:pt>
                <c:pt idx="47">
                  <c:v>3.9165727935958798E-8</c:v>
                </c:pt>
                <c:pt idx="48">
                  <c:v>4.5458179127228501E-7</c:v>
                </c:pt>
                <c:pt idx="49">
                  <c:v>8.0857750536994498E-8</c:v>
                </c:pt>
                <c:pt idx="50">
                  <c:v>7.1781224035201506E-5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21D-4670-8824-D2A627F4BB9A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Sheet1!$A$7:$AY$7</c:f>
              <c:numCache>
                <c:formatCode>0.000000000000000000</c:formatCode>
                <c:ptCount val="51"/>
                <c:pt idx="0">
                  <c:v>3.2015130845307099E-8</c:v>
                </c:pt>
                <c:pt idx="1">
                  <c:v>3.8241834169657703E-9</c:v>
                </c:pt>
                <c:pt idx="2">
                  <c:v>6.7108403322003205E-11</c:v>
                </c:pt>
                <c:pt idx="3">
                  <c:v>5.26996172594916E-11</c:v>
                </c:pt>
                <c:pt idx="4">
                  <c:v>1.7085166892700699E-5</c:v>
                </c:pt>
                <c:pt idx="5">
                  <c:v>8.1601099365672906E-6</c:v>
                </c:pt>
                <c:pt idx="6">
                  <c:v>-2.49250154551716E-4</c:v>
                </c:pt>
                <c:pt idx="7">
                  <c:v>4.1322218778278599E-13</c:v>
                </c:pt>
                <c:pt idx="8">
                  <c:v>2.2443746153842E-11</c:v>
                </c:pt>
                <c:pt idx="9">
                  <c:v>2.5882785036862801E-5</c:v>
                </c:pt>
                <c:pt idx="10">
                  <c:v>3.64448657398082E-6</c:v>
                </c:pt>
                <c:pt idx="11">
                  <c:v>7.6982975629716395E-5</c:v>
                </c:pt>
                <c:pt idx="12">
                  <c:v>7.5966163487737505E-5</c:v>
                </c:pt>
                <c:pt idx="13">
                  <c:v>8.5363157898381208E-6</c:v>
                </c:pt>
                <c:pt idx="14">
                  <c:v>1.3271008237386799E-7</c:v>
                </c:pt>
                <c:pt idx="15">
                  <c:v>2.5300524120994798E-7</c:v>
                </c:pt>
                <c:pt idx="16">
                  <c:v>7.3990967759311694E-5</c:v>
                </c:pt>
                <c:pt idx="17">
                  <c:v>2.0527454959673901E-9</c:v>
                </c:pt>
                <c:pt idx="18">
                  <c:v>5.3832191360231198E-5</c:v>
                </c:pt>
                <c:pt idx="19">
                  <c:v>8.8083114603478498E-6</c:v>
                </c:pt>
                <c:pt idx="20">
                  <c:v>1.2033602804535E-5</c:v>
                </c:pt>
                <c:pt idx="21">
                  <c:v>5.8903671152527903E-5</c:v>
                </c:pt>
                <c:pt idx="22">
                  <c:v>1.5494168693800199E-7</c:v>
                </c:pt>
                <c:pt idx="23">
                  <c:v>5.5134816613401202E-6</c:v>
                </c:pt>
                <c:pt idx="24">
                  <c:v>1.6585982443536501E-5</c:v>
                </c:pt>
                <c:pt idx="25">
                  <c:v>1.07888949946803E-5</c:v>
                </c:pt>
                <c:pt idx="26">
                  <c:v>1.00672864971256E-6</c:v>
                </c:pt>
                <c:pt idx="27">
                  <c:v>4.8486894848007003E-7</c:v>
                </c:pt>
                <c:pt idx="28">
                  <c:v>2.0746542487309999E-6</c:v>
                </c:pt>
                <c:pt idx="29">
                  <c:v>9.85050801047101E-7</c:v>
                </c:pt>
                <c:pt idx="30">
                  <c:v>6.17541334658263E-7</c:v>
                </c:pt>
                <c:pt idx="31">
                  <c:v>8.1737111314793504E-5</c:v>
                </c:pt>
                <c:pt idx="32">
                  <c:v>1.6685088206461101E-5</c:v>
                </c:pt>
                <c:pt idx="33">
                  <c:v>6.1367747901992501E-8</c:v>
                </c:pt>
                <c:pt idx="34">
                  <c:v>3.74623768591487E-5</c:v>
                </c:pt>
                <c:pt idx="35">
                  <c:v>1.6709679953066399E-4</c:v>
                </c:pt>
                <c:pt idx="36">
                  <c:v>1.5530948403129801E-6</c:v>
                </c:pt>
                <c:pt idx="37">
                  <c:v>2.2525388056609601E-5</c:v>
                </c:pt>
                <c:pt idx="38">
                  <c:v>8.2836679372294794E-5</c:v>
                </c:pt>
                <c:pt idx="39">
                  <c:v>2.8967071186472599E-5</c:v>
                </c:pt>
                <c:pt idx="40">
                  <c:v>1.59859708084844E-4</c:v>
                </c:pt>
                <c:pt idx="41">
                  <c:v>5.5272176770524702E-6</c:v>
                </c:pt>
                <c:pt idx="42">
                  <c:v>3.7688080396315502E-5</c:v>
                </c:pt>
                <c:pt idx="43">
                  <c:v>9.2967775029663703E-5</c:v>
                </c:pt>
                <c:pt idx="44">
                  <c:v>4.8254926010253996E-10</c:v>
                </c:pt>
                <c:pt idx="45">
                  <c:v>5.60828516916828E-4</c:v>
                </c:pt>
                <c:pt idx="46">
                  <c:v>3.46099044570657E-4</c:v>
                </c:pt>
                <c:pt idx="47">
                  <c:v>2.7320619746787201E-9</c:v>
                </c:pt>
                <c:pt idx="48">
                  <c:v>4.7286135477944499E-8</c:v>
                </c:pt>
                <c:pt idx="49">
                  <c:v>2.2748205526916799E-8</c:v>
                </c:pt>
                <c:pt idx="50">
                  <c:v>1.6423046697038999E-5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21D-4670-8824-D2A627F4BB9A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Sheet1!$A$8:$AY$8</c:f>
              <c:numCache>
                <c:formatCode>0.000000000000000000</c:formatCode>
                <c:ptCount val="51"/>
                <c:pt idx="0">
                  <c:v>4.33551113379689E-13</c:v>
                </c:pt>
                <c:pt idx="1">
                  <c:v>6.4435316851959297E-9</c:v>
                </c:pt>
                <c:pt idx="2">
                  <c:v>8.0198793249169295E-7</c:v>
                </c:pt>
                <c:pt idx="3">
                  <c:v>7.8933399455101396E-7</c:v>
                </c:pt>
                <c:pt idx="4">
                  <c:v>1.3697438364896201E-13</c:v>
                </c:pt>
                <c:pt idx="5">
                  <c:v>2.5505858340038299E-13</c:v>
                </c:pt>
                <c:pt idx="6">
                  <c:v>3.5700112925638602E-13</c:v>
                </c:pt>
                <c:pt idx="7">
                  <c:v>-1.3305782445330501E-4</c:v>
                </c:pt>
                <c:pt idx="8">
                  <c:v>1.60887484422851E-12</c:v>
                </c:pt>
                <c:pt idx="9">
                  <c:v>6.3826233208877102E-13</c:v>
                </c:pt>
                <c:pt idx="10">
                  <c:v>7.2025046791185501E-14</c:v>
                </c:pt>
                <c:pt idx="11">
                  <c:v>5.3553282338695798E-13</c:v>
                </c:pt>
                <c:pt idx="12">
                  <c:v>7.6653409262918295E-14</c:v>
                </c:pt>
                <c:pt idx="13">
                  <c:v>7.6072131369299894E-12</c:v>
                </c:pt>
                <c:pt idx="14">
                  <c:v>2.4081105018028101E-13</c:v>
                </c:pt>
                <c:pt idx="15">
                  <c:v>4.1653040776027597E-12</c:v>
                </c:pt>
                <c:pt idx="16">
                  <c:v>5.7218790406242403E-12</c:v>
                </c:pt>
                <c:pt idx="17">
                  <c:v>8.1723610804779999E-12</c:v>
                </c:pt>
                <c:pt idx="18">
                  <c:v>4.3649298186352398E-9</c:v>
                </c:pt>
                <c:pt idx="19">
                  <c:v>1.01093791457944E-10</c:v>
                </c:pt>
                <c:pt idx="20">
                  <c:v>5.6677749237128099E-9</c:v>
                </c:pt>
                <c:pt idx="21">
                  <c:v>9.9466928527323509E-7</c:v>
                </c:pt>
                <c:pt idx="22">
                  <c:v>3.39826199309594E-4</c:v>
                </c:pt>
                <c:pt idx="23">
                  <c:v>8.1453693598753503E-8</c:v>
                </c:pt>
                <c:pt idx="24">
                  <c:v>6.1169218764142402E-8</c:v>
                </c:pt>
                <c:pt idx="25">
                  <c:v>2.7783590089582401E-7</c:v>
                </c:pt>
                <c:pt idx="26">
                  <c:v>2.90721393624068E-8</c:v>
                </c:pt>
                <c:pt idx="27">
                  <c:v>1.5129774319465499E-10</c:v>
                </c:pt>
                <c:pt idx="28">
                  <c:v>6.8797055169687802E-11</c:v>
                </c:pt>
                <c:pt idx="29">
                  <c:v>1.17128363281308E-10</c:v>
                </c:pt>
                <c:pt idx="30">
                  <c:v>5.7700809517060901E-11</c:v>
                </c:pt>
                <c:pt idx="31">
                  <c:v>3.5693716031027E-9</c:v>
                </c:pt>
                <c:pt idx="32">
                  <c:v>4.5202340135194302E-10</c:v>
                </c:pt>
                <c:pt idx="33">
                  <c:v>7.5832439368839994E-12</c:v>
                </c:pt>
                <c:pt idx="34">
                  <c:v>3.18556676682545E-9</c:v>
                </c:pt>
                <c:pt idx="35">
                  <c:v>8.6486312230158605E-11</c:v>
                </c:pt>
                <c:pt idx="36">
                  <c:v>2.6867954250853101E-9</c:v>
                </c:pt>
                <c:pt idx="37">
                  <c:v>2.62169776977722E-11</c:v>
                </c:pt>
                <c:pt idx="38">
                  <c:v>5.3034658763156496E-12</c:v>
                </c:pt>
                <c:pt idx="39">
                  <c:v>2.2416618754111098E-12</c:v>
                </c:pt>
                <c:pt idx="40">
                  <c:v>1.8941742193339999E-10</c:v>
                </c:pt>
                <c:pt idx="41">
                  <c:v>8.1115263227794898E-10</c:v>
                </c:pt>
                <c:pt idx="42">
                  <c:v>2.2947594460823201E-11</c:v>
                </c:pt>
                <c:pt idx="43">
                  <c:v>1.32255029832174E-11</c:v>
                </c:pt>
                <c:pt idx="44">
                  <c:v>4.8012575027537305E-7</c:v>
                </c:pt>
                <c:pt idx="45">
                  <c:v>4.31808100754758E-11</c:v>
                </c:pt>
                <c:pt idx="46">
                  <c:v>2.7121987695042099E-10</c:v>
                </c:pt>
                <c:pt idx="47">
                  <c:v>9.3393565105966397E-4</c:v>
                </c:pt>
                <c:pt idx="48">
                  <c:v>1.97357773502159E-4</c:v>
                </c:pt>
                <c:pt idx="49">
                  <c:v>6.8296373806932601E-4</c:v>
                </c:pt>
                <c:pt idx="50">
                  <c:v>1.1263893463153E-7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21D-4670-8824-D2A627F4BB9A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Sheet1!$A$9:$AY$9</c:f>
              <c:numCache>
                <c:formatCode>0.000000000000000000</c:formatCode>
                <c:ptCount val="51"/>
                <c:pt idx="0">
                  <c:v>6.1130617813930599E-10</c:v>
                </c:pt>
                <c:pt idx="1">
                  <c:v>9.8792000907479894E-8</c:v>
                </c:pt>
                <c:pt idx="2">
                  <c:v>4.82181960692806E-9</c:v>
                </c:pt>
                <c:pt idx="3">
                  <c:v>8.4711449394673696E-9</c:v>
                </c:pt>
                <c:pt idx="4">
                  <c:v>1.43710367916803E-11</c:v>
                </c:pt>
                <c:pt idx="5">
                  <c:v>6.8446001427171002E-11</c:v>
                </c:pt>
                <c:pt idx="6">
                  <c:v>1.5571534062197001E-11</c:v>
                </c:pt>
                <c:pt idx="7">
                  <c:v>1.2920292812617E-12</c:v>
                </c:pt>
                <c:pt idx="8">
                  <c:v>-2.1813827553159499E-5</c:v>
                </c:pt>
                <c:pt idx="9">
                  <c:v>1.4981474584576702E-11</c:v>
                </c:pt>
                <c:pt idx="10">
                  <c:v>1.4754590783415999E-10</c:v>
                </c:pt>
                <c:pt idx="11">
                  <c:v>3.3292894090934699E-10</c:v>
                </c:pt>
                <c:pt idx="12">
                  <c:v>5.1572673579178101E-11</c:v>
                </c:pt>
                <c:pt idx="13">
                  <c:v>1.01320671691626E-8</c:v>
                </c:pt>
                <c:pt idx="14">
                  <c:v>4.0614302538978202E-10</c:v>
                </c:pt>
                <c:pt idx="15">
                  <c:v>3.3876765306648798E-8</c:v>
                </c:pt>
                <c:pt idx="16">
                  <c:v>2.69225322765896E-9</c:v>
                </c:pt>
                <c:pt idx="17">
                  <c:v>2.2884357448670201E-5</c:v>
                </c:pt>
                <c:pt idx="18">
                  <c:v>2.5870425900480902E-9</c:v>
                </c:pt>
                <c:pt idx="19">
                  <c:v>4.4327190750159399E-9</c:v>
                </c:pt>
                <c:pt idx="20">
                  <c:v>1.8761471785292901E-9</c:v>
                </c:pt>
                <c:pt idx="21">
                  <c:v>1.3771407502990201E-8</c:v>
                </c:pt>
                <c:pt idx="22">
                  <c:v>5.7634057210463504E-9</c:v>
                </c:pt>
                <c:pt idx="23">
                  <c:v>2.8362479999210999E-8</c:v>
                </c:pt>
                <c:pt idx="24">
                  <c:v>6.8879551430780299E-7</c:v>
                </c:pt>
                <c:pt idx="25">
                  <c:v>1.7039560504712899E-6</c:v>
                </c:pt>
                <c:pt idx="26">
                  <c:v>8.8316256535252203E-9</c:v>
                </c:pt>
                <c:pt idx="27">
                  <c:v>1.3580869920838701E-10</c:v>
                </c:pt>
                <c:pt idx="28">
                  <c:v>5.8694144586653701E-10</c:v>
                </c:pt>
                <c:pt idx="29">
                  <c:v>4.6425414098197804E-9</c:v>
                </c:pt>
                <c:pt idx="30">
                  <c:v>1.6746149023044301E-7</c:v>
                </c:pt>
                <c:pt idx="31">
                  <c:v>6.3024914237538899E-10</c:v>
                </c:pt>
                <c:pt idx="32">
                  <c:v>4.9874646045273699E-9</c:v>
                </c:pt>
                <c:pt idx="33">
                  <c:v>4.5259086661884098E-5</c:v>
                </c:pt>
                <c:pt idx="34">
                  <c:v>1.6254702877308499E-8</c:v>
                </c:pt>
                <c:pt idx="35">
                  <c:v>6.3260206855085896E-9</c:v>
                </c:pt>
                <c:pt idx="36">
                  <c:v>3.4502884334956901E-7</c:v>
                </c:pt>
                <c:pt idx="37">
                  <c:v>1.13582623532574E-7</c:v>
                </c:pt>
                <c:pt idx="38">
                  <c:v>2.73361781128274E-8</c:v>
                </c:pt>
                <c:pt idx="39">
                  <c:v>1.94062498234042E-9</c:v>
                </c:pt>
                <c:pt idx="40">
                  <c:v>1.6265833755491501E-8</c:v>
                </c:pt>
                <c:pt idx="41">
                  <c:v>1.2737095988132201E-5</c:v>
                </c:pt>
                <c:pt idx="42">
                  <c:v>2.2655701810785201E-6</c:v>
                </c:pt>
                <c:pt idx="43">
                  <c:v>5.31917458365644E-8</c:v>
                </c:pt>
                <c:pt idx="44">
                  <c:v>2.0707448811084199E-8</c:v>
                </c:pt>
                <c:pt idx="45">
                  <c:v>3.50222144206403E-9</c:v>
                </c:pt>
                <c:pt idx="46">
                  <c:v>7.1355979161695498E-9</c:v>
                </c:pt>
                <c:pt idx="47">
                  <c:v>6.7152449168935304E-6</c:v>
                </c:pt>
                <c:pt idx="48">
                  <c:v>3.3367620957014697E-5</c:v>
                </c:pt>
                <c:pt idx="49">
                  <c:v>5.60201553884612E-6</c:v>
                </c:pt>
                <c:pt idx="50">
                  <c:v>9.2584330609293705E-8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21D-4670-8824-D2A627F4BB9A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Sheet1!$A$10:$AY$10</c:f>
              <c:numCache>
                <c:formatCode>0.000000000000000000</c:formatCode>
                <c:ptCount val="51"/>
                <c:pt idx="0">
                  <c:v>5.0211214483354601E-9</c:v>
                </c:pt>
                <c:pt idx="1">
                  <c:v>1.10212797018341E-7</c:v>
                </c:pt>
                <c:pt idx="2">
                  <c:v>2.31575597474644E-9</c:v>
                </c:pt>
                <c:pt idx="3">
                  <c:v>1.1971193980879401E-9</c:v>
                </c:pt>
                <c:pt idx="4">
                  <c:v>2.0978467788941299E-5</c:v>
                </c:pt>
                <c:pt idx="5">
                  <c:v>4.5271113260020998E-5</c:v>
                </c:pt>
                <c:pt idx="6">
                  <c:v>1.6518489068016601E-5</c:v>
                </c:pt>
                <c:pt idx="7">
                  <c:v>4.7149009373993701E-13</c:v>
                </c:pt>
                <c:pt idx="8">
                  <c:v>1.3780907721199E-11</c:v>
                </c:pt>
                <c:pt idx="9">
                  <c:v>-4.2514617509610602E-4</c:v>
                </c:pt>
                <c:pt idx="10">
                  <c:v>2.6315873159778899E-7</c:v>
                </c:pt>
                <c:pt idx="11">
                  <c:v>3.7073509930202002E-5</c:v>
                </c:pt>
                <c:pt idx="12">
                  <c:v>2.3244772619752402E-6</c:v>
                </c:pt>
                <c:pt idx="13">
                  <c:v>9.0229998200555497E-6</c:v>
                </c:pt>
                <c:pt idx="14">
                  <c:v>2.23399633076172E-7</c:v>
                </c:pt>
                <c:pt idx="15">
                  <c:v>5.1472788324985298E-6</c:v>
                </c:pt>
                <c:pt idx="16">
                  <c:v>5.8568341397299203E-5</c:v>
                </c:pt>
                <c:pt idx="17">
                  <c:v>3.4138088775066903E-8</c:v>
                </c:pt>
                <c:pt idx="18">
                  <c:v>7.6818448908353004E-5</c:v>
                </c:pt>
                <c:pt idx="19">
                  <c:v>2.35589823872948E-7</c:v>
                </c:pt>
                <c:pt idx="20">
                  <c:v>5.9756559780486703E-5</c:v>
                </c:pt>
                <c:pt idx="21">
                  <c:v>2.1780778221960301E-5</c:v>
                </c:pt>
                <c:pt idx="22">
                  <c:v>1.05086016127821E-7</c:v>
                </c:pt>
                <c:pt idx="23">
                  <c:v>3.0242188084467701E-5</c:v>
                </c:pt>
                <c:pt idx="24">
                  <c:v>7.1746768484463804E-6</c:v>
                </c:pt>
                <c:pt idx="25">
                  <c:v>2.38905037836485E-6</c:v>
                </c:pt>
                <c:pt idx="26">
                  <c:v>7.3696952063575103E-6</c:v>
                </c:pt>
                <c:pt idx="27">
                  <c:v>3.8751880586007299E-7</c:v>
                </c:pt>
                <c:pt idx="28">
                  <c:v>1.4718056122600301E-6</c:v>
                </c:pt>
                <c:pt idx="29">
                  <c:v>3.19206986129082E-6</c:v>
                </c:pt>
                <c:pt idx="30">
                  <c:v>3.2636705480182702E-6</c:v>
                </c:pt>
                <c:pt idx="31">
                  <c:v>1.22335685094505E-5</c:v>
                </c:pt>
                <c:pt idx="32">
                  <c:v>1.7884677884285801E-5</c:v>
                </c:pt>
                <c:pt idx="33">
                  <c:v>3.7651871717881701E-7</c:v>
                </c:pt>
                <c:pt idx="34">
                  <c:v>9.2306850673970101E-5</c:v>
                </c:pt>
                <c:pt idx="35">
                  <c:v>2.1250799521718201E-4</c:v>
                </c:pt>
                <c:pt idx="36">
                  <c:v>2.17908116083062E-7</c:v>
                </c:pt>
                <c:pt idx="37">
                  <c:v>1.5047911024424699E-4</c:v>
                </c:pt>
                <c:pt idx="38">
                  <c:v>1.6302317496663299E-5</c:v>
                </c:pt>
                <c:pt idx="39">
                  <c:v>4.5191828907739202E-5</c:v>
                </c:pt>
                <c:pt idx="40">
                  <c:v>1.36574874656413E-5</c:v>
                </c:pt>
                <c:pt idx="41">
                  <c:v>2.9548175597158198E-6</c:v>
                </c:pt>
                <c:pt idx="42">
                  <c:v>3.4761116642062397E-5</c:v>
                </c:pt>
                <c:pt idx="43">
                  <c:v>2.6180910880062102E-4</c:v>
                </c:pt>
                <c:pt idx="44">
                  <c:v>2.20901165217362E-10</c:v>
                </c:pt>
                <c:pt idx="45">
                  <c:v>3.6004966650310101E-4</c:v>
                </c:pt>
                <c:pt idx="46">
                  <c:v>9.8920036969975805E-6</c:v>
                </c:pt>
                <c:pt idx="47">
                  <c:v>1.10760378949727E-6</c:v>
                </c:pt>
                <c:pt idx="48">
                  <c:v>1.6029914134354999E-5</c:v>
                </c:pt>
                <c:pt idx="49">
                  <c:v>1.2275060350856601E-6</c:v>
                </c:pt>
                <c:pt idx="50">
                  <c:v>1.9448811001944202E-6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21D-4670-8824-D2A627F4BB9A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Sheet1!$A$11:$AY$11</c:f>
              <c:numCache>
                <c:formatCode>0.000000000000000000</c:formatCode>
                <c:ptCount val="51"/>
                <c:pt idx="0">
                  <c:v>7.92554568860005E-9</c:v>
                </c:pt>
                <c:pt idx="1">
                  <c:v>1.46968475674367E-8</c:v>
                </c:pt>
                <c:pt idx="2">
                  <c:v>2.97753896290981E-10</c:v>
                </c:pt>
                <c:pt idx="3">
                  <c:v>1.48275288151772E-10</c:v>
                </c:pt>
                <c:pt idx="4">
                  <c:v>2.8904639652741102E-6</c:v>
                </c:pt>
                <c:pt idx="5">
                  <c:v>5.59218210187989E-6</c:v>
                </c:pt>
                <c:pt idx="6">
                  <c:v>2.25478692011008E-6</c:v>
                </c:pt>
                <c:pt idx="7">
                  <c:v>5.1578266777874101E-14</c:v>
                </c:pt>
                <c:pt idx="8">
                  <c:v>1.3157102832161601E-10</c:v>
                </c:pt>
                <c:pt idx="9">
                  <c:v>2.5511008168326002E-7</c:v>
                </c:pt>
                <c:pt idx="10">
                  <c:v>-2.00679521504677E-4</c:v>
                </c:pt>
                <c:pt idx="11">
                  <c:v>4.1687199142880103E-6</c:v>
                </c:pt>
                <c:pt idx="12">
                  <c:v>5.2066460032106801E-7</c:v>
                </c:pt>
                <c:pt idx="13">
                  <c:v>1.5534804610916299E-5</c:v>
                </c:pt>
                <c:pt idx="14">
                  <c:v>1.9738516398864701E-7</c:v>
                </c:pt>
                <c:pt idx="15">
                  <c:v>3.9554569225190503E-5</c:v>
                </c:pt>
                <c:pt idx="16">
                  <c:v>9.2176504178691607E-6</c:v>
                </c:pt>
                <c:pt idx="17">
                  <c:v>2.4643687270369E-7</c:v>
                </c:pt>
                <c:pt idx="18">
                  <c:v>1.5306834027590601E-5</c:v>
                </c:pt>
                <c:pt idx="19">
                  <c:v>1.19460925029752E-4</c:v>
                </c:pt>
                <c:pt idx="20">
                  <c:v>1.2013163988525299E-5</c:v>
                </c:pt>
                <c:pt idx="21">
                  <c:v>1.6673480792318699E-6</c:v>
                </c:pt>
                <c:pt idx="22">
                  <c:v>1.23252990551466E-8</c:v>
                </c:pt>
                <c:pt idx="23">
                  <c:v>3.2089283795978499E-6</c:v>
                </c:pt>
                <c:pt idx="24">
                  <c:v>9.8237569674969196E-7</c:v>
                </c:pt>
                <c:pt idx="25">
                  <c:v>4.1583456579037399E-7</c:v>
                </c:pt>
                <c:pt idx="26">
                  <c:v>6.5371225223261596E-7</c:v>
                </c:pt>
                <c:pt idx="27">
                  <c:v>4.49928825939192E-8</c:v>
                </c:pt>
                <c:pt idx="28">
                  <c:v>1.05435753182055E-7</c:v>
                </c:pt>
                <c:pt idx="29">
                  <c:v>6.1539253529152004E-7</c:v>
                </c:pt>
                <c:pt idx="30">
                  <c:v>1.9921139516305201E-5</c:v>
                </c:pt>
                <c:pt idx="31">
                  <c:v>1.6501353589981699E-6</c:v>
                </c:pt>
                <c:pt idx="32">
                  <c:v>1.28136552016212E-6</c:v>
                </c:pt>
                <c:pt idx="33">
                  <c:v>4.1251083560740298E-6</c:v>
                </c:pt>
                <c:pt idx="34">
                  <c:v>1.0822518973996401E-5</c:v>
                </c:pt>
                <c:pt idx="35">
                  <c:v>1.1584722866444701E-5</c:v>
                </c:pt>
                <c:pt idx="36">
                  <c:v>7.6926332016740403E-6</c:v>
                </c:pt>
                <c:pt idx="37">
                  <c:v>4.2715355160627899E-4</c:v>
                </c:pt>
                <c:pt idx="38">
                  <c:v>2.4790407181528502E-4</c:v>
                </c:pt>
                <c:pt idx="39">
                  <c:v>1.0631352992072499E-5</c:v>
                </c:pt>
                <c:pt idx="40">
                  <c:v>1.7591167450128401E-6</c:v>
                </c:pt>
                <c:pt idx="41">
                  <c:v>3.5458998851804198E-6</c:v>
                </c:pt>
                <c:pt idx="42">
                  <c:v>3.9015811171693602E-5</c:v>
                </c:pt>
                <c:pt idx="43">
                  <c:v>2.9160440289366999E-5</c:v>
                </c:pt>
                <c:pt idx="44">
                  <c:v>9.0772985331593906E-11</c:v>
                </c:pt>
                <c:pt idx="45">
                  <c:v>4.3567353177217802E-5</c:v>
                </c:pt>
                <c:pt idx="46">
                  <c:v>1.1225297229395E-6</c:v>
                </c:pt>
                <c:pt idx="47">
                  <c:v>1.4451356587468799E-7</c:v>
                </c:pt>
                <c:pt idx="48">
                  <c:v>2.1431929667745601E-6</c:v>
                </c:pt>
                <c:pt idx="49">
                  <c:v>1.2118562789243E-7</c:v>
                </c:pt>
                <c:pt idx="50">
                  <c:v>5.0454817936253396E-6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21D-4670-8824-D2A627F4BB9A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Sheet1!$A$12:$AY$12</c:f>
              <c:numCache>
                <c:formatCode>0.000000000000000000</c:formatCode>
                <c:ptCount val="51"/>
                <c:pt idx="0">
                  <c:v>3.5617737442747001E-7</c:v>
                </c:pt>
                <c:pt idx="1">
                  <c:v>3.26911386396827E-7</c:v>
                </c:pt>
                <c:pt idx="2">
                  <c:v>6.4457630342074396E-9</c:v>
                </c:pt>
                <c:pt idx="3">
                  <c:v>3.7866529283656598E-9</c:v>
                </c:pt>
                <c:pt idx="4">
                  <c:v>2.7063242388214401E-5</c:v>
                </c:pt>
                <c:pt idx="5">
                  <c:v>7.4782755366007499E-5</c:v>
                </c:pt>
                <c:pt idx="6">
                  <c:v>3.7862287388098397E-5</c:v>
                </c:pt>
                <c:pt idx="7">
                  <c:v>3.0486831534723001E-13</c:v>
                </c:pt>
                <c:pt idx="8">
                  <c:v>2.3600850338314801E-10</c:v>
                </c:pt>
                <c:pt idx="9">
                  <c:v>2.8570414660832E-5</c:v>
                </c:pt>
                <c:pt idx="10">
                  <c:v>3.3139482211057398E-6</c:v>
                </c:pt>
                <c:pt idx="11">
                  <c:v>-6.7625478113298603E-4</c:v>
                </c:pt>
                <c:pt idx="12">
                  <c:v>1.77806778785403E-6</c:v>
                </c:pt>
                <c:pt idx="13">
                  <c:v>2.5755936140248999E-7</c:v>
                </c:pt>
                <c:pt idx="14">
                  <c:v>6.9664085762417804E-10</c:v>
                </c:pt>
                <c:pt idx="15">
                  <c:v>1.76089456576551E-7</c:v>
                </c:pt>
                <c:pt idx="16">
                  <c:v>8.1281432594081196E-6</c:v>
                </c:pt>
                <c:pt idx="17">
                  <c:v>5.0704747814030203E-9</c:v>
                </c:pt>
                <c:pt idx="18">
                  <c:v>1.2190746425286701E-5</c:v>
                </c:pt>
                <c:pt idx="19">
                  <c:v>3.7011123806159001E-6</c:v>
                </c:pt>
                <c:pt idx="20">
                  <c:v>2.8141101111061E-6</c:v>
                </c:pt>
                <c:pt idx="21">
                  <c:v>2.2703812451915802E-5</c:v>
                </c:pt>
                <c:pt idx="22">
                  <c:v>7.9535377569189499E-8</c:v>
                </c:pt>
                <c:pt idx="23">
                  <c:v>1.7609381651569601E-6</c:v>
                </c:pt>
                <c:pt idx="24">
                  <c:v>1.2567274129692701E-5</c:v>
                </c:pt>
                <c:pt idx="25">
                  <c:v>8.0303699558500202E-6</c:v>
                </c:pt>
                <c:pt idx="26">
                  <c:v>8.3478937265336704E-7</c:v>
                </c:pt>
                <c:pt idx="27">
                  <c:v>3.5246230394101401E-6</c:v>
                </c:pt>
                <c:pt idx="28">
                  <c:v>4.1854341685261701E-6</c:v>
                </c:pt>
                <c:pt idx="29">
                  <c:v>2.3751999202221201E-7</c:v>
                </c:pt>
                <c:pt idx="30">
                  <c:v>1.0776137393554301E-6</c:v>
                </c:pt>
                <c:pt idx="31">
                  <c:v>1.0494572914224899E-5</c:v>
                </c:pt>
                <c:pt idx="32">
                  <c:v>2.0342234624768801E-5</c:v>
                </c:pt>
                <c:pt idx="33">
                  <c:v>1.9417938251586E-9</c:v>
                </c:pt>
                <c:pt idx="34">
                  <c:v>8.24654900229061E-5</c:v>
                </c:pt>
                <c:pt idx="35">
                  <c:v>1.21191747418612E-4</c:v>
                </c:pt>
                <c:pt idx="36">
                  <c:v>4.9801488966501303E-6</c:v>
                </c:pt>
                <c:pt idx="37">
                  <c:v>4.1200845174653203E-6</c:v>
                </c:pt>
                <c:pt idx="38">
                  <c:v>2.6000066915122401E-5</c:v>
                </c:pt>
                <c:pt idx="39">
                  <c:v>1.00549203489742E-4</c:v>
                </c:pt>
                <c:pt idx="40">
                  <c:v>3.0818303444969599E-4</c:v>
                </c:pt>
                <c:pt idx="41">
                  <c:v>7.8357020636564698E-6</c:v>
                </c:pt>
                <c:pt idx="42">
                  <c:v>6.0701222615422197E-5</c:v>
                </c:pt>
                <c:pt idx="43">
                  <c:v>1.19618597354424E-4</c:v>
                </c:pt>
                <c:pt idx="44">
                  <c:v>1.0238519984448001E-9</c:v>
                </c:pt>
                <c:pt idx="45">
                  <c:v>1.60544077075184E-3</c:v>
                </c:pt>
                <c:pt idx="46">
                  <c:v>1.3910308125764099E-3</c:v>
                </c:pt>
                <c:pt idx="47">
                  <c:v>2.6610252134352101E-6</c:v>
                </c:pt>
                <c:pt idx="48">
                  <c:v>3.6859505314567398E-5</c:v>
                </c:pt>
                <c:pt idx="49">
                  <c:v>2.1008427181390701E-6</c:v>
                </c:pt>
                <c:pt idx="50">
                  <c:v>2.1326120081206201E-4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21D-4670-8824-D2A627F4BB9A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Sheet1!$A$13:$AY$13</c:f>
              <c:numCache>
                <c:formatCode>0.000000000000000000</c:formatCode>
                <c:ptCount val="51"/>
                <c:pt idx="0">
                  <c:v>1.55068494263244E-8</c:v>
                </c:pt>
                <c:pt idx="1">
                  <c:v>6.8357981454179403E-8</c:v>
                </c:pt>
                <c:pt idx="2">
                  <c:v>1.35031635726676E-9</c:v>
                </c:pt>
                <c:pt idx="3">
                  <c:v>7.67743421288522E-10</c:v>
                </c:pt>
                <c:pt idx="4">
                  <c:v>8.7042707128702894E-5</c:v>
                </c:pt>
                <c:pt idx="5">
                  <c:v>2.5225804056634499E-5</c:v>
                </c:pt>
                <c:pt idx="6">
                  <c:v>3.2206950264300397E-5</c:v>
                </c:pt>
                <c:pt idx="7">
                  <c:v>3.7616200540060699E-14</c:v>
                </c:pt>
                <c:pt idx="8">
                  <c:v>3.1514687353109601E-11</c:v>
                </c:pt>
                <c:pt idx="9">
                  <c:v>1.5441710150057001E-6</c:v>
                </c:pt>
                <c:pt idx="10">
                  <c:v>3.56794628802131E-7</c:v>
                </c:pt>
                <c:pt idx="11">
                  <c:v>1.53272968724756E-6</c:v>
                </c:pt>
                <c:pt idx="12">
                  <c:v>-6.3622163356128099E-4</c:v>
                </c:pt>
                <c:pt idx="13">
                  <c:v>3.5577042351597303E-8</c:v>
                </c:pt>
                <c:pt idx="14">
                  <c:v>5.9606086400879799E-10</c:v>
                </c:pt>
                <c:pt idx="15">
                  <c:v>4.6738329777422701E-8</c:v>
                </c:pt>
                <c:pt idx="16">
                  <c:v>8.6561772735924198E-7</c:v>
                </c:pt>
                <c:pt idx="17">
                  <c:v>3.9824160893621802E-9</c:v>
                </c:pt>
                <c:pt idx="18">
                  <c:v>3.26710389777765E-6</c:v>
                </c:pt>
                <c:pt idx="19">
                  <c:v>3.09469416960272E-6</c:v>
                </c:pt>
                <c:pt idx="20">
                  <c:v>2.2817654673397699E-5</c:v>
                </c:pt>
                <c:pt idx="21">
                  <c:v>2.6358043187512801E-5</c:v>
                </c:pt>
                <c:pt idx="22">
                  <c:v>7.6721787359544296E-8</c:v>
                </c:pt>
                <c:pt idx="23">
                  <c:v>1.64699459772745E-6</c:v>
                </c:pt>
                <c:pt idx="24">
                  <c:v>6.83133422767885E-7</c:v>
                </c:pt>
                <c:pt idx="25">
                  <c:v>3.9328826066939302E-7</c:v>
                </c:pt>
                <c:pt idx="26">
                  <c:v>1.4171998681783501E-7</c:v>
                </c:pt>
                <c:pt idx="27">
                  <c:v>4.3227376179668597E-7</c:v>
                </c:pt>
                <c:pt idx="28">
                  <c:v>3.7203491557734E-7</c:v>
                </c:pt>
                <c:pt idx="29">
                  <c:v>1.00743822938374E-7</c:v>
                </c:pt>
                <c:pt idx="30">
                  <c:v>1.3605500069994201E-7</c:v>
                </c:pt>
                <c:pt idx="31">
                  <c:v>1.2031750511807799E-6</c:v>
                </c:pt>
                <c:pt idx="32">
                  <c:v>2.1250585100254801E-5</c:v>
                </c:pt>
                <c:pt idx="33">
                  <c:v>1.0650688407129799E-8</c:v>
                </c:pt>
                <c:pt idx="34">
                  <c:v>2.1240568462444099E-5</c:v>
                </c:pt>
                <c:pt idx="35">
                  <c:v>7.02985268462302E-6</c:v>
                </c:pt>
                <c:pt idx="36">
                  <c:v>8.5176027469347195E-7</c:v>
                </c:pt>
                <c:pt idx="37">
                  <c:v>5.6905806622857996E-6</c:v>
                </c:pt>
                <c:pt idx="38">
                  <c:v>1.3894219043083699E-5</c:v>
                </c:pt>
                <c:pt idx="39">
                  <c:v>1.3329813704668901E-5</c:v>
                </c:pt>
                <c:pt idx="40">
                  <c:v>5.5700053898784001E-5</c:v>
                </c:pt>
                <c:pt idx="41">
                  <c:v>3.4643777862785399E-6</c:v>
                </c:pt>
                <c:pt idx="42">
                  <c:v>4.9763624895312E-5</c:v>
                </c:pt>
                <c:pt idx="43">
                  <c:v>3.53856258584556E-4</c:v>
                </c:pt>
                <c:pt idx="44">
                  <c:v>5.0304207308372299E-10</c:v>
                </c:pt>
                <c:pt idx="45">
                  <c:v>1.4991202343225899E-4</c:v>
                </c:pt>
                <c:pt idx="46">
                  <c:v>3.76971671272975E-3</c:v>
                </c:pt>
                <c:pt idx="47">
                  <c:v>9.0095656512802302E-7</c:v>
                </c:pt>
                <c:pt idx="48">
                  <c:v>1.2253360779706301E-5</c:v>
                </c:pt>
                <c:pt idx="49">
                  <c:v>7.5262399098609203E-7</c:v>
                </c:pt>
                <c:pt idx="50">
                  <c:v>1.5889539222555499E-5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21D-4670-8824-D2A627F4BB9A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Sheet1!$A$14:$AY$14</c:f>
              <c:numCache>
                <c:formatCode>0.000000000000000000</c:formatCode>
                <c:ptCount val="51"/>
                <c:pt idx="0">
                  <c:v>7.4562416899210702E-6</c:v>
                </c:pt>
                <c:pt idx="1">
                  <c:v>9.8946994055675309E-7</c:v>
                </c:pt>
                <c:pt idx="2">
                  <c:v>1.62398377833113E-8</c:v>
                </c:pt>
                <c:pt idx="3">
                  <c:v>9.1883102138338303E-9</c:v>
                </c:pt>
                <c:pt idx="4">
                  <c:v>1.63065927881081E-6</c:v>
                </c:pt>
                <c:pt idx="5">
                  <c:v>2.9983474498398698E-6</c:v>
                </c:pt>
                <c:pt idx="6">
                  <c:v>3.2609428396286201E-6</c:v>
                </c:pt>
                <c:pt idx="7">
                  <c:v>3.3636619354047298E-12</c:v>
                </c:pt>
                <c:pt idx="8">
                  <c:v>5.57872201816693E-9</c:v>
                </c:pt>
                <c:pt idx="9">
                  <c:v>5.4008777521452297E-6</c:v>
                </c:pt>
                <c:pt idx="10">
                  <c:v>9.5920041160594108E-6</c:v>
                </c:pt>
                <c:pt idx="11">
                  <c:v>2.0004969761887301E-7</c:v>
                </c:pt>
                <c:pt idx="12">
                  <c:v>3.2056281659350801E-8</c:v>
                </c:pt>
                <c:pt idx="13">
                  <c:v>-1.0014806972852401E-3</c:v>
                </c:pt>
                <c:pt idx="14">
                  <c:v>8.4092176596664394E-9</c:v>
                </c:pt>
                <c:pt idx="15">
                  <c:v>4.1014638031211601E-6</c:v>
                </c:pt>
                <c:pt idx="16">
                  <c:v>1.0180759029351501E-6</c:v>
                </c:pt>
                <c:pt idx="17">
                  <c:v>3.9485785168442403E-7</c:v>
                </c:pt>
                <c:pt idx="18">
                  <c:v>1.4288962136865999E-6</c:v>
                </c:pt>
                <c:pt idx="19">
                  <c:v>5.7824320668773599E-5</c:v>
                </c:pt>
                <c:pt idx="20">
                  <c:v>3.7113574105663699E-6</c:v>
                </c:pt>
                <c:pt idx="21">
                  <c:v>9.7170016227469395E-7</c:v>
                </c:pt>
                <c:pt idx="22">
                  <c:v>4.3896140656409499E-9</c:v>
                </c:pt>
                <c:pt idx="23">
                  <c:v>4.5535514709104201E-6</c:v>
                </c:pt>
                <c:pt idx="24">
                  <c:v>6.1704126237392903E-6</c:v>
                </c:pt>
                <c:pt idx="25">
                  <c:v>2.15681241659343E-6</c:v>
                </c:pt>
                <c:pt idx="26">
                  <c:v>4.8442010343653404E-7</c:v>
                </c:pt>
                <c:pt idx="27">
                  <c:v>1.32136468858129E-8</c:v>
                </c:pt>
                <c:pt idx="28">
                  <c:v>1.1405349258158301E-7</c:v>
                </c:pt>
                <c:pt idx="29">
                  <c:v>1.31152512702645E-7</c:v>
                </c:pt>
                <c:pt idx="30">
                  <c:v>1.1797222207751E-5</c:v>
                </c:pt>
                <c:pt idx="31">
                  <c:v>1.09799404511245E-5</c:v>
                </c:pt>
                <c:pt idx="32">
                  <c:v>2.0636842071310498E-6</c:v>
                </c:pt>
                <c:pt idx="33">
                  <c:v>2.08599728406534E-6</c:v>
                </c:pt>
                <c:pt idx="34">
                  <c:v>9.0017374964901799E-6</c:v>
                </c:pt>
                <c:pt idx="35">
                  <c:v>1.13358295348295E-6</c:v>
                </c:pt>
                <c:pt idx="36">
                  <c:v>1.7906599647555099E-5</c:v>
                </c:pt>
                <c:pt idx="37">
                  <c:v>4.8504514896271399E-6</c:v>
                </c:pt>
                <c:pt idx="38">
                  <c:v>7.6865895894147595E-6</c:v>
                </c:pt>
                <c:pt idx="39">
                  <c:v>1.91676588160459E-7</c:v>
                </c:pt>
                <c:pt idx="40">
                  <c:v>4.93105804917645E-5</c:v>
                </c:pt>
                <c:pt idx="41">
                  <c:v>2.06680331481119E-5</c:v>
                </c:pt>
                <c:pt idx="42">
                  <c:v>1.1852301111048299E-4</c:v>
                </c:pt>
                <c:pt idx="43">
                  <c:v>3.9317254826995798E-5</c:v>
                </c:pt>
                <c:pt idx="44">
                  <c:v>4.44794179299224E-9</c:v>
                </c:pt>
                <c:pt idx="45">
                  <c:v>8.6093067897869392E-6</c:v>
                </c:pt>
                <c:pt idx="46">
                  <c:v>5.12862451353138E-6</c:v>
                </c:pt>
                <c:pt idx="47">
                  <c:v>1.7493659023654801E-5</c:v>
                </c:pt>
                <c:pt idx="48">
                  <c:v>3.3049703068480497E-4</c:v>
                </c:pt>
                <c:pt idx="49">
                  <c:v>3.3947206035074803E-5</c:v>
                </c:pt>
                <c:pt idx="50">
                  <c:v>3.53176014435031E-3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D21D-4670-8824-D2A627F4BB9A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Sheet1!$A$15:$AY$15</c:f>
              <c:numCache>
                <c:formatCode>0.000000000000000000</c:formatCode>
                <c:ptCount val="51"/>
                <c:pt idx="0">
                  <c:v>2.07878515585617E-7</c:v>
                </c:pt>
                <c:pt idx="1">
                  <c:v>1.49994056431541E-8</c:v>
                </c:pt>
                <c:pt idx="2">
                  <c:v>2.00291056586092E-10</c:v>
                </c:pt>
                <c:pt idx="3">
                  <c:v>9.48639338855693E-11</c:v>
                </c:pt>
                <c:pt idx="4">
                  <c:v>1.2504801594386501E-8</c:v>
                </c:pt>
                <c:pt idx="5">
                  <c:v>2.7988530713085201E-8</c:v>
                </c:pt>
                <c:pt idx="6">
                  <c:v>4.9853818346312E-8</c:v>
                </c:pt>
                <c:pt idx="7">
                  <c:v>1.04709229217747E-13</c:v>
                </c:pt>
                <c:pt idx="8">
                  <c:v>2.19906190747661E-10</c:v>
                </c:pt>
                <c:pt idx="9">
                  <c:v>1.3149754620481201E-7</c:v>
                </c:pt>
                <c:pt idx="10">
                  <c:v>1.1985050347329901E-7</c:v>
                </c:pt>
                <c:pt idx="11">
                  <c:v>5.3209759559845503E-10</c:v>
                </c:pt>
                <c:pt idx="12">
                  <c:v>5.2814808247210599E-10</c:v>
                </c:pt>
                <c:pt idx="13">
                  <c:v>8.2694645253262606E-9</c:v>
                </c:pt>
                <c:pt idx="14">
                  <c:v>-4.0723485328184199E-5</c:v>
                </c:pt>
                <c:pt idx="15">
                  <c:v>2.1550467023600099E-8</c:v>
                </c:pt>
                <c:pt idx="16">
                  <c:v>5.23370960607135E-8</c:v>
                </c:pt>
                <c:pt idx="17">
                  <c:v>3.3038878058880899E-9</c:v>
                </c:pt>
                <c:pt idx="18">
                  <c:v>2.4907019575592398E-7</c:v>
                </c:pt>
                <c:pt idx="19">
                  <c:v>9.1086647254612499E-7</c:v>
                </c:pt>
                <c:pt idx="20">
                  <c:v>1.7593054344319801E-6</c:v>
                </c:pt>
                <c:pt idx="21">
                  <c:v>1.76173493387232E-6</c:v>
                </c:pt>
                <c:pt idx="22">
                  <c:v>2.1915500186007802E-9</c:v>
                </c:pt>
                <c:pt idx="23">
                  <c:v>3.6042144054901799E-6</c:v>
                </c:pt>
                <c:pt idx="24">
                  <c:v>3.9925727962001601E-8</c:v>
                </c:pt>
                <c:pt idx="25">
                  <c:v>3.5760237161564101E-7</c:v>
                </c:pt>
                <c:pt idx="26">
                  <c:v>4.5827574668152896E-6</c:v>
                </c:pt>
                <c:pt idx="27">
                  <c:v>6.5592139417945699E-9</c:v>
                </c:pt>
                <c:pt idx="28">
                  <c:v>4.7827056340411496E-7</c:v>
                </c:pt>
                <c:pt idx="29">
                  <c:v>2.2831425658143501E-6</c:v>
                </c:pt>
                <c:pt idx="30">
                  <c:v>5.4574172970466798E-7</c:v>
                </c:pt>
                <c:pt idx="31">
                  <c:v>1.1068147425079101E-5</c:v>
                </c:pt>
                <c:pt idx="32">
                  <c:v>2.0613168942734E-7</c:v>
                </c:pt>
                <c:pt idx="33">
                  <c:v>2.52259592252414E-8</c:v>
                </c:pt>
                <c:pt idx="34">
                  <c:v>6.5420100638882705E-7</c:v>
                </c:pt>
                <c:pt idx="35">
                  <c:v>1.29473922225422E-5</c:v>
                </c:pt>
                <c:pt idx="36">
                  <c:v>4.6597826515987498E-7</c:v>
                </c:pt>
                <c:pt idx="37">
                  <c:v>3.4517903019130101E-7</c:v>
                </c:pt>
                <c:pt idx="38">
                  <c:v>1.3930581051757901E-6</c:v>
                </c:pt>
                <c:pt idx="39">
                  <c:v>3.3945238651051201E-6</c:v>
                </c:pt>
                <c:pt idx="40">
                  <c:v>5.0507543767501498E-6</c:v>
                </c:pt>
                <c:pt idx="41">
                  <c:v>4.8036303070649697E-7</c:v>
                </c:pt>
                <c:pt idx="42">
                  <c:v>2.3088897601263999E-6</c:v>
                </c:pt>
                <c:pt idx="43">
                  <c:v>5.5348759243384399E-7</c:v>
                </c:pt>
                <c:pt idx="44">
                  <c:v>2.3289698382601001E-10</c:v>
                </c:pt>
                <c:pt idx="45">
                  <c:v>8.7803308168727799E-8</c:v>
                </c:pt>
                <c:pt idx="46">
                  <c:v>1.3645279458911899E-7</c:v>
                </c:pt>
                <c:pt idx="47">
                  <c:v>9.0464277338481303E-7</c:v>
                </c:pt>
                <c:pt idx="48">
                  <c:v>1.2299352812299001E-5</c:v>
                </c:pt>
                <c:pt idx="49">
                  <c:v>9.8190861462641409E-7</c:v>
                </c:pt>
                <c:pt idx="50">
                  <c:v>1.0374468657924399E-4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21D-4670-8824-D2A627F4BB9A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Sheet1!$A$16:$AY$16</c:f>
              <c:numCache>
                <c:formatCode>0.000000000000000000</c:formatCode>
                <c:ptCount val="51"/>
                <c:pt idx="0">
                  <c:v>3.5778597453118899E-6</c:v>
                </c:pt>
                <c:pt idx="1">
                  <c:v>2.7494919959370198E-7</c:v>
                </c:pt>
                <c:pt idx="2">
                  <c:v>4.3509934673284197E-9</c:v>
                </c:pt>
                <c:pt idx="3">
                  <c:v>2.4404080996314601E-9</c:v>
                </c:pt>
                <c:pt idx="4">
                  <c:v>3.1230766066765501E-8</c:v>
                </c:pt>
                <c:pt idx="5">
                  <c:v>1.3295977120923399E-8</c:v>
                </c:pt>
                <c:pt idx="6">
                  <c:v>9.3436833398657097E-8</c:v>
                </c:pt>
                <c:pt idx="7">
                  <c:v>1.7805302152345999E-12</c:v>
                </c:pt>
                <c:pt idx="8">
                  <c:v>1.8032439217277699E-8</c:v>
                </c:pt>
                <c:pt idx="9">
                  <c:v>2.9785642579594698E-6</c:v>
                </c:pt>
                <c:pt idx="10">
                  <c:v>2.3611093475663501E-5</c:v>
                </c:pt>
                <c:pt idx="11">
                  <c:v>1.3222384836349499E-7</c:v>
                </c:pt>
                <c:pt idx="12">
                  <c:v>4.0712931394034297E-8</c:v>
                </c:pt>
                <c:pt idx="13">
                  <c:v>3.96510564829721E-6</c:v>
                </c:pt>
                <c:pt idx="14">
                  <c:v>2.1186087992845E-8</c:v>
                </c:pt>
                <c:pt idx="15">
                  <c:v>-5.8646991033474102E-4</c:v>
                </c:pt>
                <c:pt idx="16">
                  <c:v>2.7304257448778899E-6</c:v>
                </c:pt>
                <c:pt idx="17">
                  <c:v>1.18865385500894E-6</c:v>
                </c:pt>
                <c:pt idx="18">
                  <c:v>4.3568601672494099E-7</c:v>
                </c:pt>
                <c:pt idx="19">
                  <c:v>1.0764716497749E-4</c:v>
                </c:pt>
                <c:pt idx="20">
                  <c:v>2.5243548384358101E-5</c:v>
                </c:pt>
                <c:pt idx="21">
                  <c:v>1.10807414202802E-7</c:v>
                </c:pt>
                <c:pt idx="22">
                  <c:v>6.47062110873204E-9</c:v>
                </c:pt>
                <c:pt idx="23">
                  <c:v>5.0701626762426001E-7</c:v>
                </c:pt>
                <c:pt idx="24">
                  <c:v>4.1021468311460499E-6</c:v>
                </c:pt>
                <c:pt idx="25">
                  <c:v>1.0681070339759101E-6</c:v>
                </c:pt>
                <c:pt idx="26">
                  <c:v>9.3051375034693094E-8</c:v>
                </c:pt>
                <c:pt idx="27">
                  <c:v>1.9158871848260802E-9</c:v>
                </c:pt>
                <c:pt idx="28">
                  <c:v>6.0024166039004506E-8</c:v>
                </c:pt>
                <c:pt idx="29">
                  <c:v>2.71519887219978E-7</c:v>
                </c:pt>
                <c:pt idx="30">
                  <c:v>3.2648267460030201E-5</c:v>
                </c:pt>
                <c:pt idx="31">
                  <c:v>8.7804363896108499E-7</c:v>
                </c:pt>
                <c:pt idx="32">
                  <c:v>1.12597708992802E-7</c:v>
                </c:pt>
                <c:pt idx="33">
                  <c:v>3.8653349800930596E-6</c:v>
                </c:pt>
                <c:pt idx="34">
                  <c:v>6.4334499748763603E-7</c:v>
                </c:pt>
                <c:pt idx="35">
                  <c:v>1.4269338821296701E-6</c:v>
                </c:pt>
                <c:pt idx="36">
                  <c:v>9.2650480878280093E-6</c:v>
                </c:pt>
                <c:pt idx="37">
                  <c:v>2.5185306784555498E-6</c:v>
                </c:pt>
                <c:pt idx="38">
                  <c:v>1.5987007925940301E-6</c:v>
                </c:pt>
                <c:pt idx="39">
                  <c:v>1.6445227203492899E-7</c:v>
                </c:pt>
                <c:pt idx="40">
                  <c:v>8.0327210630660095E-5</c:v>
                </c:pt>
                <c:pt idx="41">
                  <c:v>3.7601221023302702E-5</c:v>
                </c:pt>
                <c:pt idx="42">
                  <c:v>3.03966620214778E-4</c:v>
                </c:pt>
                <c:pt idx="43">
                  <c:v>2.38384202674927E-5</c:v>
                </c:pt>
                <c:pt idx="44">
                  <c:v>2.4732801515538199E-9</c:v>
                </c:pt>
                <c:pt idx="45">
                  <c:v>3.7165020844714598E-7</c:v>
                </c:pt>
                <c:pt idx="46">
                  <c:v>1.0213170547966901E-6</c:v>
                </c:pt>
                <c:pt idx="47">
                  <c:v>4.3145512156998202E-6</c:v>
                </c:pt>
                <c:pt idx="48">
                  <c:v>8.2954261477674601E-5</c:v>
                </c:pt>
                <c:pt idx="49">
                  <c:v>1.02958227879926E-5</c:v>
                </c:pt>
                <c:pt idx="50">
                  <c:v>1.76706828999755E-3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D21D-4670-8824-D2A627F4BB9A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Sheet1!$A$17:$AY$17</c:f>
              <c:numCache>
                <c:formatCode>0.000000000000000000</c:formatCode>
                <c:ptCount val="51"/>
                <c:pt idx="0">
                  <c:v>6.9525189892050303E-7</c:v>
                </c:pt>
                <c:pt idx="1">
                  <c:v>8.2364221187783896E-7</c:v>
                </c:pt>
                <c:pt idx="2">
                  <c:v>1.8054696493304498E-8</c:v>
                </c:pt>
                <c:pt idx="3">
                  <c:v>1.36097211128884E-8</c:v>
                </c:pt>
                <c:pt idx="4">
                  <c:v>4.8182116785050096E-6</c:v>
                </c:pt>
                <c:pt idx="5">
                  <c:v>1.38809870576461E-5</c:v>
                </c:pt>
                <c:pt idx="6">
                  <c:v>2.49062417263629E-5</c:v>
                </c:pt>
                <c:pt idx="7">
                  <c:v>2.2293702772070301E-12</c:v>
                </c:pt>
                <c:pt idx="8">
                  <c:v>1.3061989952680701E-9</c:v>
                </c:pt>
                <c:pt idx="9">
                  <c:v>3.0891080674983098E-5</c:v>
                </c:pt>
                <c:pt idx="10">
                  <c:v>5.0151112604095102E-6</c:v>
                </c:pt>
                <c:pt idx="11">
                  <c:v>5.5629952218298198E-6</c:v>
                </c:pt>
                <c:pt idx="12">
                  <c:v>6.8726816009580703E-7</c:v>
                </c:pt>
                <c:pt idx="13">
                  <c:v>8.9709190116019395E-7</c:v>
                </c:pt>
                <c:pt idx="14">
                  <c:v>4.6896950670876303E-8</c:v>
                </c:pt>
                <c:pt idx="15">
                  <c:v>2.4886926645664E-6</c:v>
                </c:pt>
                <c:pt idx="16">
                  <c:v>-5.2267572686422604E-4</c:v>
                </c:pt>
                <c:pt idx="17">
                  <c:v>5.2992857225436099E-8</c:v>
                </c:pt>
                <c:pt idx="18">
                  <c:v>1.0777476926640201E-7</c:v>
                </c:pt>
                <c:pt idx="19">
                  <c:v>1.3589922479231401E-6</c:v>
                </c:pt>
                <c:pt idx="20">
                  <c:v>2.3331719599918201E-5</c:v>
                </c:pt>
                <c:pt idx="21">
                  <c:v>2.1633540659815801E-5</c:v>
                </c:pt>
                <c:pt idx="22">
                  <c:v>6.07246236311217E-8</c:v>
                </c:pt>
                <c:pt idx="23">
                  <c:v>2.5240402255471901E-6</c:v>
                </c:pt>
                <c:pt idx="24">
                  <c:v>6.5849508352936402E-6</c:v>
                </c:pt>
                <c:pt idx="25">
                  <c:v>1.6667889275526901E-6</c:v>
                </c:pt>
                <c:pt idx="26">
                  <c:v>2.9763291719961601E-6</c:v>
                </c:pt>
                <c:pt idx="27">
                  <c:v>3.6607014451269498E-8</c:v>
                </c:pt>
                <c:pt idx="28">
                  <c:v>3.87663107425984E-7</c:v>
                </c:pt>
                <c:pt idx="29">
                  <c:v>1.19050443398387E-6</c:v>
                </c:pt>
                <c:pt idx="30">
                  <c:v>3.09261767035664E-6</c:v>
                </c:pt>
                <c:pt idx="31">
                  <c:v>2.9658796683944401E-5</c:v>
                </c:pt>
                <c:pt idx="32">
                  <c:v>8.7578540529631902E-6</c:v>
                </c:pt>
                <c:pt idx="33">
                  <c:v>2.2082441832715401E-7</c:v>
                </c:pt>
                <c:pt idx="34">
                  <c:v>5.3732277276035499E-5</c:v>
                </c:pt>
                <c:pt idx="35">
                  <c:v>1.55769994695897E-5</c:v>
                </c:pt>
                <c:pt idx="36">
                  <c:v>3.8204000526738101E-6</c:v>
                </c:pt>
                <c:pt idx="37">
                  <c:v>1.6771575623750599E-5</c:v>
                </c:pt>
                <c:pt idx="38">
                  <c:v>1.6962710141260901E-5</c:v>
                </c:pt>
                <c:pt idx="39">
                  <c:v>1.4347389208784E-5</c:v>
                </c:pt>
                <c:pt idx="40">
                  <c:v>1.3057911599107799E-4</c:v>
                </c:pt>
                <c:pt idx="41">
                  <c:v>7.51790187195133E-6</c:v>
                </c:pt>
                <c:pt idx="42">
                  <c:v>4.7725947393399802E-5</c:v>
                </c:pt>
                <c:pt idx="43">
                  <c:v>1.0219989520612799E-5</c:v>
                </c:pt>
                <c:pt idx="44">
                  <c:v>1.39381674248537E-9</c:v>
                </c:pt>
                <c:pt idx="45">
                  <c:v>9.0898212354694304E-5</c:v>
                </c:pt>
                <c:pt idx="46">
                  <c:v>3.0834777869213898E-4</c:v>
                </c:pt>
                <c:pt idx="47">
                  <c:v>1.2711943243957E-5</c:v>
                </c:pt>
                <c:pt idx="48">
                  <c:v>1.5201350198520801E-4</c:v>
                </c:pt>
                <c:pt idx="49">
                  <c:v>5.6989018126237999E-6</c:v>
                </c:pt>
                <c:pt idx="50">
                  <c:v>5.9153970182588395E-4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21D-4670-8824-D2A627F4BB9A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Sheet1!$A$18:$AY$18</c:f>
              <c:numCache>
                <c:formatCode>0.000000000000000000</c:formatCode>
                <c:ptCount val="51"/>
                <c:pt idx="0">
                  <c:v>3.0006077691460102E-10</c:v>
                </c:pt>
                <c:pt idx="1">
                  <c:v>4.4863736580957703E-8</c:v>
                </c:pt>
                <c:pt idx="2">
                  <c:v>7.8908825776218901E-10</c:v>
                </c:pt>
                <c:pt idx="3">
                  <c:v>4.0328875624596401E-10</c:v>
                </c:pt>
                <c:pt idx="4">
                  <c:v>2.8945099486037698E-10</c:v>
                </c:pt>
                <c:pt idx="5">
                  <c:v>7.6786939460581003E-10</c:v>
                </c:pt>
                <c:pt idx="6">
                  <c:v>4.1331050600318099E-10</c:v>
                </c:pt>
                <c:pt idx="7">
                  <c:v>1.9045962576986702E-12</c:v>
                </c:pt>
                <c:pt idx="8">
                  <c:v>6.6411609807273399E-6</c:v>
                </c:pt>
                <c:pt idx="9">
                  <c:v>1.07701369455889E-8</c:v>
                </c:pt>
                <c:pt idx="10">
                  <c:v>8.0200647335249203E-8</c:v>
                </c:pt>
                <c:pt idx="11">
                  <c:v>2.07576320924521E-9</c:v>
                </c:pt>
                <c:pt idx="12">
                  <c:v>1.8912918974728699E-9</c:v>
                </c:pt>
                <c:pt idx="13">
                  <c:v>2.0811788411974901E-7</c:v>
                </c:pt>
                <c:pt idx="14">
                  <c:v>1.7708106277854E-9</c:v>
                </c:pt>
                <c:pt idx="15">
                  <c:v>6.4804945019397002E-7</c:v>
                </c:pt>
                <c:pt idx="16">
                  <c:v>3.1697804453438403E-8</c:v>
                </c:pt>
                <c:pt idx="17">
                  <c:v>-5.2060300234708297E-5</c:v>
                </c:pt>
                <c:pt idx="18">
                  <c:v>2.3823935620135801E-11</c:v>
                </c:pt>
                <c:pt idx="19">
                  <c:v>1.34105418321463E-8</c:v>
                </c:pt>
                <c:pt idx="20">
                  <c:v>3.11579535806734E-9</c:v>
                </c:pt>
                <c:pt idx="21">
                  <c:v>1.03742371133476E-9</c:v>
                </c:pt>
                <c:pt idx="22">
                  <c:v>2.03500883950785E-11</c:v>
                </c:pt>
                <c:pt idx="23">
                  <c:v>3.5274181779197598E-9</c:v>
                </c:pt>
                <c:pt idx="24">
                  <c:v>1.3028423118589999E-8</c:v>
                </c:pt>
                <c:pt idx="25">
                  <c:v>5.4216066264343101E-9</c:v>
                </c:pt>
                <c:pt idx="26">
                  <c:v>2.99346723154169E-10</c:v>
                </c:pt>
                <c:pt idx="27">
                  <c:v>7.9795327449329101E-13</c:v>
                </c:pt>
                <c:pt idx="28">
                  <c:v>3.6451860430528299E-10</c:v>
                </c:pt>
                <c:pt idx="29">
                  <c:v>1.1827855913736399E-9</c:v>
                </c:pt>
                <c:pt idx="30">
                  <c:v>9.2718547400567392E-9</c:v>
                </c:pt>
                <c:pt idx="31">
                  <c:v>2.7003634543010702E-10</c:v>
                </c:pt>
                <c:pt idx="32">
                  <c:v>7.1218700157127401E-10</c:v>
                </c:pt>
                <c:pt idx="33">
                  <c:v>8.2922325756798199E-7</c:v>
                </c:pt>
                <c:pt idx="34">
                  <c:v>2.11317853316478E-9</c:v>
                </c:pt>
                <c:pt idx="35">
                  <c:v>1.6839905341063699E-8</c:v>
                </c:pt>
                <c:pt idx="36">
                  <c:v>1.9026526986629301E-8</c:v>
                </c:pt>
                <c:pt idx="37">
                  <c:v>5.5851309507430003E-7</c:v>
                </c:pt>
                <c:pt idx="38">
                  <c:v>2.0267547973293501E-7</c:v>
                </c:pt>
                <c:pt idx="39">
                  <c:v>3.0356918263557102E-9</c:v>
                </c:pt>
                <c:pt idx="40">
                  <c:v>1.22660170652146E-6</c:v>
                </c:pt>
                <c:pt idx="41">
                  <c:v>1.09763975046667E-4</c:v>
                </c:pt>
                <c:pt idx="42">
                  <c:v>1.12141380206908E-5</c:v>
                </c:pt>
                <c:pt idx="43">
                  <c:v>2.5885101520938802E-7</c:v>
                </c:pt>
                <c:pt idx="44">
                  <c:v>4.1600357586067203E-9</c:v>
                </c:pt>
                <c:pt idx="45">
                  <c:v>1.36870538816509E-8</c:v>
                </c:pt>
                <c:pt idx="46">
                  <c:v>1.16434799843736E-7</c:v>
                </c:pt>
                <c:pt idx="47">
                  <c:v>1.9378116633558101E-6</c:v>
                </c:pt>
                <c:pt idx="48">
                  <c:v>1.9864632587389401E-5</c:v>
                </c:pt>
                <c:pt idx="49">
                  <c:v>9.9750673528823997E-7</c:v>
                </c:pt>
                <c:pt idx="50">
                  <c:v>1.08400569646708E-6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D21D-4670-8824-D2A627F4BB9A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Sheet1!$A$19:$AY$19</c:f>
              <c:numCache>
                <c:formatCode>0.000000000000000000</c:formatCode>
                <c:ptCount val="51"/>
                <c:pt idx="0">
                  <c:v>3.1344872771025603E-8</c:v>
                </c:pt>
                <c:pt idx="1">
                  <c:v>4.6775634565706498E-7</c:v>
                </c:pt>
                <c:pt idx="2">
                  <c:v>8.7086321380904601E-9</c:v>
                </c:pt>
                <c:pt idx="3">
                  <c:v>9.2388092163050497E-9</c:v>
                </c:pt>
                <c:pt idx="4">
                  <c:v>1.2374701844410301E-5</c:v>
                </c:pt>
                <c:pt idx="5">
                  <c:v>3.1548625053586001E-5</c:v>
                </c:pt>
                <c:pt idx="6">
                  <c:v>1.02951090348345E-5</c:v>
                </c:pt>
                <c:pt idx="7">
                  <c:v>9.6622929266257696E-10</c:v>
                </c:pt>
                <c:pt idx="8">
                  <c:v>7.1310982143686696E-10</c:v>
                </c:pt>
                <c:pt idx="9">
                  <c:v>2.3019458879438199E-5</c:v>
                </c:pt>
                <c:pt idx="10">
                  <c:v>4.7315682884404604E-6</c:v>
                </c:pt>
                <c:pt idx="11">
                  <c:v>4.7403131823758598E-6</c:v>
                </c:pt>
                <c:pt idx="12">
                  <c:v>1.47374528425773E-6</c:v>
                </c:pt>
                <c:pt idx="13">
                  <c:v>7.1534717027773603E-7</c:v>
                </c:pt>
                <c:pt idx="14">
                  <c:v>1.2679909251931401E-7</c:v>
                </c:pt>
                <c:pt idx="15">
                  <c:v>2.25618090548648E-7</c:v>
                </c:pt>
                <c:pt idx="16">
                  <c:v>6.1231726081634905E-8</c:v>
                </c:pt>
                <c:pt idx="17">
                  <c:v>2.26287758915935E-11</c:v>
                </c:pt>
                <c:pt idx="18">
                  <c:v>-7.7881355549002697E-4</c:v>
                </c:pt>
                <c:pt idx="19">
                  <c:v>6.2991469052013506E-8</c:v>
                </c:pt>
                <c:pt idx="20">
                  <c:v>2.2349597527849201E-7</c:v>
                </c:pt>
                <c:pt idx="21">
                  <c:v>2.8738731707887199E-7</c:v>
                </c:pt>
                <c:pt idx="22">
                  <c:v>1.5719197133373299E-9</c:v>
                </c:pt>
                <c:pt idx="23">
                  <c:v>1.0692549480455999E-6</c:v>
                </c:pt>
                <c:pt idx="24">
                  <c:v>1.19142528055122E-6</c:v>
                </c:pt>
                <c:pt idx="25">
                  <c:v>8.1408197523148501E-7</c:v>
                </c:pt>
                <c:pt idx="26">
                  <c:v>9.2377298472062304E-8</c:v>
                </c:pt>
                <c:pt idx="27">
                  <c:v>2.63442206400297E-8</c:v>
                </c:pt>
                <c:pt idx="28">
                  <c:v>2.33840007060464E-8</c:v>
                </c:pt>
                <c:pt idx="29">
                  <c:v>5.6518363290675599E-8</c:v>
                </c:pt>
                <c:pt idx="30">
                  <c:v>5.4656643406097403E-9</c:v>
                </c:pt>
                <c:pt idx="31">
                  <c:v>1.7363712531058201E-6</c:v>
                </c:pt>
                <c:pt idx="32">
                  <c:v>6.5331118933036102E-8</c:v>
                </c:pt>
                <c:pt idx="33">
                  <c:v>1.38121851063646E-8</c:v>
                </c:pt>
                <c:pt idx="34">
                  <c:v>5.8460052496125398E-6</c:v>
                </c:pt>
                <c:pt idx="35">
                  <c:v>1.44769669960967E-5</c:v>
                </c:pt>
                <c:pt idx="36">
                  <c:v>6.1521361554061295E-7</c:v>
                </c:pt>
                <c:pt idx="37">
                  <c:v>6.6825295481142097E-6</c:v>
                </c:pt>
                <c:pt idx="38">
                  <c:v>3.24397366999808E-6</c:v>
                </c:pt>
                <c:pt idx="39">
                  <c:v>5.1813255359105003E-5</c:v>
                </c:pt>
                <c:pt idx="40">
                  <c:v>3.5891171056997499E-4</c:v>
                </c:pt>
                <c:pt idx="41">
                  <c:v>1.5913420537826599E-5</c:v>
                </c:pt>
                <c:pt idx="42">
                  <c:v>1.13463181158076E-4</c:v>
                </c:pt>
                <c:pt idx="43">
                  <c:v>1.10294365118078E-4</c:v>
                </c:pt>
                <c:pt idx="44">
                  <c:v>1.0140475924596E-8</c:v>
                </c:pt>
                <c:pt idx="45">
                  <c:v>1.3995016917044401E-5</c:v>
                </c:pt>
                <c:pt idx="46">
                  <c:v>1.1403300331613E-3</c:v>
                </c:pt>
                <c:pt idx="47">
                  <c:v>1.70141202943198E-5</c:v>
                </c:pt>
                <c:pt idx="48">
                  <c:v>2.4396341418389899E-4</c:v>
                </c:pt>
                <c:pt idx="49">
                  <c:v>8.02493897512497E-6</c:v>
                </c:pt>
                <c:pt idx="50">
                  <c:v>6.2589360158414302E-5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D21D-4670-8824-D2A627F4BB9A}"/>
            </c:ext>
          </c:extLst>
        </c:ser>
        <c:ser>
          <c:idx val="19"/>
          <c:order val="19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Sheet1!$A$20:$AY$20</c:f>
              <c:numCache>
                <c:formatCode>0.000000000000000000</c:formatCode>
                <c:ptCount val="51"/>
                <c:pt idx="0">
                  <c:v>9.2352409581430304E-10</c:v>
                </c:pt>
                <c:pt idx="1">
                  <c:v>2.1259347045880099E-8</c:v>
                </c:pt>
                <c:pt idx="2">
                  <c:v>4.9737850441408197E-10</c:v>
                </c:pt>
                <c:pt idx="3">
                  <c:v>2.6593834943258399E-10</c:v>
                </c:pt>
                <c:pt idx="4">
                  <c:v>3.38848450012485E-6</c:v>
                </c:pt>
                <c:pt idx="5">
                  <c:v>9.6225682643328103E-7</c:v>
                </c:pt>
                <c:pt idx="6">
                  <c:v>1.5776097874472899E-6</c:v>
                </c:pt>
                <c:pt idx="7">
                  <c:v>2.0957788670054499E-11</c:v>
                </c:pt>
                <c:pt idx="8">
                  <c:v>1.1443031295896499E-9</c:v>
                </c:pt>
                <c:pt idx="9">
                  <c:v>6.6115630186022506E-8</c:v>
                </c:pt>
                <c:pt idx="10">
                  <c:v>3.4583078485098802E-5</c:v>
                </c:pt>
                <c:pt idx="11">
                  <c:v>1.3478049519003701E-6</c:v>
                </c:pt>
                <c:pt idx="12">
                  <c:v>1.3073601923747199E-6</c:v>
                </c:pt>
                <c:pt idx="13">
                  <c:v>2.7110951189284899E-5</c:v>
                </c:pt>
                <c:pt idx="14">
                  <c:v>4.3427730864827298E-7</c:v>
                </c:pt>
                <c:pt idx="15">
                  <c:v>5.2206061680248902E-5</c:v>
                </c:pt>
                <c:pt idx="16">
                  <c:v>7.2309343308104804E-7</c:v>
                </c:pt>
                <c:pt idx="17">
                  <c:v>1.19292164142225E-8</c:v>
                </c:pt>
                <c:pt idx="18">
                  <c:v>5.8992903883617303E-8</c:v>
                </c:pt>
                <c:pt idx="19">
                  <c:v>-4.7985107181600198E-4</c:v>
                </c:pt>
                <c:pt idx="20">
                  <c:v>4.4837566806988704E-9</c:v>
                </c:pt>
                <c:pt idx="21">
                  <c:v>6.7251078678958704E-8</c:v>
                </c:pt>
                <c:pt idx="22">
                  <c:v>2.1858576502795901E-10</c:v>
                </c:pt>
                <c:pt idx="23">
                  <c:v>2.5143569705369402E-8</c:v>
                </c:pt>
                <c:pt idx="24">
                  <c:v>4.0410811069707198E-8</c:v>
                </c:pt>
                <c:pt idx="25">
                  <c:v>1.5475378611118799E-8</c:v>
                </c:pt>
                <c:pt idx="26">
                  <c:v>2.5196831658187401E-8</c:v>
                </c:pt>
                <c:pt idx="27">
                  <c:v>7.8078596260724997E-10</c:v>
                </c:pt>
                <c:pt idx="28">
                  <c:v>1.24156716924992E-7</c:v>
                </c:pt>
                <c:pt idx="29">
                  <c:v>3.9726429140072599E-7</c:v>
                </c:pt>
                <c:pt idx="30">
                  <c:v>7.76664327686043E-7</c:v>
                </c:pt>
                <c:pt idx="31">
                  <c:v>7.6433220285903806E-8</c:v>
                </c:pt>
                <c:pt idx="32">
                  <c:v>1.6814589410289001E-7</c:v>
                </c:pt>
                <c:pt idx="33">
                  <c:v>2.5939793782580602E-7</c:v>
                </c:pt>
                <c:pt idx="34">
                  <c:v>6.1345804802022003E-8</c:v>
                </c:pt>
                <c:pt idx="35">
                  <c:v>8.1781491035323607E-6</c:v>
                </c:pt>
                <c:pt idx="36">
                  <c:v>2.76928231827424E-7</c:v>
                </c:pt>
                <c:pt idx="37">
                  <c:v>2.1496140137748399E-4</c:v>
                </c:pt>
                <c:pt idx="38">
                  <c:v>1.49566586750176E-5</c:v>
                </c:pt>
                <c:pt idx="39">
                  <c:v>4.5074646109532803E-6</c:v>
                </c:pt>
                <c:pt idx="40">
                  <c:v>1.3458148321651301E-5</c:v>
                </c:pt>
                <c:pt idx="41">
                  <c:v>1.9547483633389898E-5</c:v>
                </c:pt>
                <c:pt idx="42">
                  <c:v>1.3067288837867799E-4</c:v>
                </c:pt>
                <c:pt idx="43">
                  <c:v>1.8069926107768201E-5</c:v>
                </c:pt>
                <c:pt idx="44">
                  <c:v>5.2346620315805696E-10</c:v>
                </c:pt>
                <c:pt idx="45">
                  <c:v>1.18134761922957E-4</c:v>
                </c:pt>
                <c:pt idx="46">
                  <c:v>2.2285602493394199E-4</c:v>
                </c:pt>
                <c:pt idx="47">
                  <c:v>2.87244569424934E-6</c:v>
                </c:pt>
                <c:pt idx="48">
                  <c:v>3.8594594892339799E-5</c:v>
                </c:pt>
                <c:pt idx="49">
                  <c:v>1.3417847711243101E-6</c:v>
                </c:pt>
                <c:pt idx="50">
                  <c:v>6.12130492101908E-6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D21D-4670-8824-D2A627F4BB9A}"/>
            </c:ext>
          </c:extLst>
        </c:ser>
        <c:ser>
          <c:idx val="20"/>
          <c:order val="20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Sheet1!$A$21:$AY$21</c:f>
              <c:numCache>
                <c:formatCode>0.000000000000000000</c:formatCode>
                <c:ptCount val="51"/>
                <c:pt idx="0">
                  <c:v>1.63981771160891E-10</c:v>
                </c:pt>
                <c:pt idx="1">
                  <c:v>6.3961785317901198E-9</c:v>
                </c:pt>
                <c:pt idx="2">
                  <c:v>3.9677780126107802E-10</c:v>
                </c:pt>
                <c:pt idx="3">
                  <c:v>9.4665259299826109E-10</c:v>
                </c:pt>
                <c:pt idx="4">
                  <c:v>8.2071723698141901E-6</c:v>
                </c:pt>
                <c:pt idx="5">
                  <c:v>1.1970659308684801E-6</c:v>
                </c:pt>
                <c:pt idx="6">
                  <c:v>2.1350861281422598E-6</c:v>
                </c:pt>
                <c:pt idx="7">
                  <c:v>1.1639822686732599E-9</c:v>
                </c:pt>
                <c:pt idx="8">
                  <c:v>4.7978932267917496E-10</c:v>
                </c:pt>
                <c:pt idx="9">
                  <c:v>1.66129209465174E-5</c:v>
                </c:pt>
                <c:pt idx="10">
                  <c:v>3.4451487634531701E-6</c:v>
                </c:pt>
                <c:pt idx="11">
                  <c:v>1.0151931045262999E-6</c:v>
                </c:pt>
                <c:pt idx="12">
                  <c:v>9.5490753591824304E-6</c:v>
                </c:pt>
                <c:pt idx="13">
                  <c:v>1.7237718838444801E-6</c:v>
                </c:pt>
                <c:pt idx="14">
                  <c:v>8.3093387122848598E-7</c:v>
                </c:pt>
                <c:pt idx="15">
                  <c:v>1.2127786267769799E-5</c:v>
                </c:pt>
                <c:pt idx="16">
                  <c:v>1.22980706506389E-5</c:v>
                </c:pt>
                <c:pt idx="17">
                  <c:v>2.7456635317065898E-9</c:v>
                </c:pt>
                <c:pt idx="18">
                  <c:v>2.0734832989391401E-7</c:v>
                </c:pt>
                <c:pt idx="19">
                  <c:v>4.4417573941450897E-9</c:v>
                </c:pt>
                <c:pt idx="20">
                  <c:v>-3.60584119568017E-4</c:v>
                </c:pt>
                <c:pt idx="21">
                  <c:v>8.65591757600818E-8</c:v>
                </c:pt>
                <c:pt idx="22">
                  <c:v>3.7166392819176598E-10</c:v>
                </c:pt>
                <c:pt idx="23">
                  <c:v>7.2939562003038998E-8</c:v>
                </c:pt>
                <c:pt idx="24">
                  <c:v>9.13968945606065E-8</c:v>
                </c:pt>
                <c:pt idx="25">
                  <c:v>5.3092133014943801E-8</c:v>
                </c:pt>
                <c:pt idx="26">
                  <c:v>2.2872224942701001E-7</c:v>
                </c:pt>
                <c:pt idx="27">
                  <c:v>9.3612139524860001E-9</c:v>
                </c:pt>
                <c:pt idx="28">
                  <c:v>1.54012999488616E-8</c:v>
                </c:pt>
                <c:pt idx="29">
                  <c:v>1.4952514417544401E-8</c:v>
                </c:pt>
                <c:pt idx="30">
                  <c:v>2.8047040159603299E-7</c:v>
                </c:pt>
                <c:pt idx="31">
                  <c:v>9.0606339358612994E-8</c:v>
                </c:pt>
                <c:pt idx="32">
                  <c:v>3.2030523646309802E-7</c:v>
                </c:pt>
                <c:pt idx="33">
                  <c:v>5.1567603181289798E-8</c:v>
                </c:pt>
                <c:pt idx="34">
                  <c:v>2.6875645980873499E-7</c:v>
                </c:pt>
                <c:pt idx="35">
                  <c:v>8.8502750475905806E-6</c:v>
                </c:pt>
                <c:pt idx="36">
                  <c:v>1.26502463708398E-6</c:v>
                </c:pt>
                <c:pt idx="37">
                  <c:v>7.9445030833597393E-6</c:v>
                </c:pt>
                <c:pt idx="38">
                  <c:v>1.22657210110458E-4</c:v>
                </c:pt>
                <c:pt idx="39">
                  <c:v>1.6822186052686999E-5</c:v>
                </c:pt>
                <c:pt idx="40">
                  <c:v>5.7508220111311501E-5</c:v>
                </c:pt>
                <c:pt idx="41">
                  <c:v>1.90626117328582E-6</c:v>
                </c:pt>
                <c:pt idx="42">
                  <c:v>1.2351783207109199E-5</c:v>
                </c:pt>
                <c:pt idx="43">
                  <c:v>2.5818562854000901E-5</c:v>
                </c:pt>
                <c:pt idx="44">
                  <c:v>5.89856316062324E-9</c:v>
                </c:pt>
                <c:pt idx="45">
                  <c:v>4.5981064735723802E-4</c:v>
                </c:pt>
                <c:pt idx="46">
                  <c:v>2.0733959104690601E-4</c:v>
                </c:pt>
                <c:pt idx="47">
                  <c:v>1.1568828693692299E-5</c:v>
                </c:pt>
                <c:pt idx="48">
                  <c:v>1.50370042819586E-4</c:v>
                </c:pt>
                <c:pt idx="49">
                  <c:v>3.6201321207851198E-6</c:v>
                </c:pt>
                <c:pt idx="50">
                  <c:v>2.26071222900778E-6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21D-4670-8824-D2A627F4BB9A}"/>
            </c:ext>
          </c:extLst>
        </c:ser>
        <c:ser>
          <c:idx val="21"/>
          <c:order val="21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Sheet1!$A$22:$AY$22</c:f>
              <c:numCache>
                <c:formatCode>0.000000000000000000</c:formatCode>
                <c:ptCount val="51"/>
                <c:pt idx="0">
                  <c:v>5.3758845667101602E-8</c:v>
                </c:pt>
                <c:pt idx="1">
                  <c:v>1.6559599359714701E-6</c:v>
                </c:pt>
                <c:pt idx="2">
                  <c:v>2.5220293789674799E-8</c:v>
                </c:pt>
                <c:pt idx="3">
                  <c:v>5.6679724426165999E-8</c:v>
                </c:pt>
                <c:pt idx="4">
                  <c:v>3.6198763535826599E-6</c:v>
                </c:pt>
                <c:pt idx="5">
                  <c:v>2.8700024762159899E-5</c:v>
                </c:pt>
                <c:pt idx="6">
                  <c:v>1.01996387343356E-5</c:v>
                </c:pt>
                <c:pt idx="7">
                  <c:v>1.99358692634777E-7</c:v>
                </c:pt>
                <c:pt idx="8">
                  <c:v>3.4370409309339098E-9</c:v>
                </c:pt>
                <c:pt idx="9">
                  <c:v>5.9095784833997099E-6</c:v>
                </c:pt>
                <c:pt idx="10">
                  <c:v>4.6665889467709499E-7</c:v>
                </c:pt>
                <c:pt idx="11">
                  <c:v>7.9933543061012895E-6</c:v>
                </c:pt>
                <c:pt idx="12">
                  <c:v>1.0765301144170801E-5</c:v>
                </c:pt>
                <c:pt idx="13">
                  <c:v>4.4045545045771498E-7</c:v>
                </c:pt>
                <c:pt idx="14">
                  <c:v>8.1206068412841202E-7</c:v>
                </c:pt>
                <c:pt idx="15">
                  <c:v>5.1954438241182398E-8</c:v>
                </c:pt>
                <c:pt idx="16">
                  <c:v>1.11286001810726E-5</c:v>
                </c:pt>
                <c:pt idx="17">
                  <c:v>8.9218981210639897E-10</c:v>
                </c:pt>
                <c:pt idx="18">
                  <c:v>2.6020829272968799E-7</c:v>
                </c:pt>
                <c:pt idx="19">
                  <c:v>6.50181715661264E-8</c:v>
                </c:pt>
                <c:pt idx="20">
                  <c:v>8.4476480664026201E-8</c:v>
                </c:pt>
                <c:pt idx="21">
                  <c:v>-9.3842352756677897E-4</c:v>
                </c:pt>
                <c:pt idx="22">
                  <c:v>1.60158517762432E-10</c:v>
                </c:pt>
                <c:pt idx="23">
                  <c:v>1.74846800562656E-7</c:v>
                </c:pt>
                <c:pt idx="24">
                  <c:v>5.0851653990058898E-7</c:v>
                </c:pt>
                <c:pt idx="25">
                  <c:v>3.9277953130463402E-7</c:v>
                </c:pt>
                <c:pt idx="26">
                  <c:v>5.5551261305701899E-8</c:v>
                </c:pt>
                <c:pt idx="27">
                  <c:v>5.9933174637688297E-9</c:v>
                </c:pt>
                <c:pt idx="28">
                  <c:v>8.4034402810351397E-9</c:v>
                </c:pt>
                <c:pt idx="29">
                  <c:v>1.6212872839047999E-7</c:v>
                </c:pt>
                <c:pt idx="30">
                  <c:v>9.4618195670523103E-9</c:v>
                </c:pt>
                <c:pt idx="31">
                  <c:v>2.17597082536339E-7</c:v>
                </c:pt>
                <c:pt idx="32">
                  <c:v>1.01875908594941E-6</c:v>
                </c:pt>
                <c:pt idx="33">
                  <c:v>3.1645367048077802E-9</c:v>
                </c:pt>
                <c:pt idx="34">
                  <c:v>6.0546739377713002E-6</c:v>
                </c:pt>
                <c:pt idx="35">
                  <c:v>6.2478895706776796E-5</c:v>
                </c:pt>
                <c:pt idx="36">
                  <c:v>2.3261457185985199E-6</c:v>
                </c:pt>
                <c:pt idx="37">
                  <c:v>4.7262458447298803E-6</c:v>
                </c:pt>
                <c:pt idx="38">
                  <c:v>1.2635997695009199E-5</c:v>
                </c:pt>
                <c:pt idx="39">
                  <c:v>4.5367747290295001E-6</c:v>
                </c:pt>
                <c:pt idx="40">
                  <c:v>2.5402377062834201E-5</c:v>
                </c:pt>
                <c:pt idx="41">
                  <c:v>2.98499578382899E-7</c:v>
                </c:pt>
                <c:pt idx="42">
                  <c:v>6.1475009244829604E-7</c:v>
                </c:pt>
                <c:pt idx="43">
                  <c:v>1.66693534303404E-5</c:v>
                </c:pt>
                <c:pt idx="44">
                  <c:v>9.0146460377306801E-7</c:v>
                </c:pt>
                <c:pt idx="45">
                  <c:v>4.49451790107131E-4</c:v>
                </c:pt>
                <c:pt idx="46">
                  <c:v>2.1668175729583502E-3</c:v>
                </c:pt>
                <c:pt idx="47">
                  <c:v>2.0312840534797401E-5</c:v>
                </c:pt>
                <c:pt idx="48">
                  <c:v>8.2851713371240798E-4</c:v>
                </c:pt>
                <c:pt idx="49">
                  <c:v>1.4972760528321301E-5</c:v>
                </c:pt>
                <c:pt idx="50">
                  <c:v>2.8670378769490699E-4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D21D-4670-8824-D2A627F4BB9A}"/>
            </c:ext>
          </c:extLst>
        </c:ser>
        <c:ser>
          <c:idx val="22"/>
          <c:order val="22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Sheet1!$A$23:$AY$23</c:f>
              <c:numCache>
                <c:formatCode>0.000000000000000000</c:formatCode>
                <c:ptCount val="51"/>
                <c:pt idx="0">
                  <c:v>9.2288366892249802E-10</c:v>
                </c:pt>
                <c:pt idx="1">
                  <c:v>1.5103665978856399E-7</c:v>
                </c:pt>
                <c:pt idx="2">
                  <c:v>1.8333866077232599E-6</c:v>
                </c:pt>
                <c:pt idx="3">
                  <c:v>6.0597553200163203E-6</c:v>
                </c:pt>
                <c:pt idx="4">
                  <c:v>1.45910753553754E-8</c:v>
                </c:pt>
                <c:pt idx="5">
                  <c:v>1.2670402448467601E-7</c:v>
                </c:pt>
                <c:pt idx="6">
                  <c:v>2.6749448085512801E-8</c:v>
                </c:pt>
                <c:pt idx="7">
                  <c:v>6.7907453800066994E-5</c:v>
                </c:pt>
                <c:pt idx="8">
                  <c:v>1.4341338509757299E-9</c:v>
                </c:pt>
                <c:pt idx="9">
                  <c:v>2.842707392228E-8</c:v>
                </c:pt>
                <c:pt idx="10">
                  <c:v>3.4393380080533899E-9</c:v>
                </c:pt>
                <c:pt idx="11">
                  <c:v>2.7918670882069301E-8</c:v>
                </c:pt>
                <c:pt idx="12">
                  <c:v>3.1241785679378403E-8</c:v>
                </c:pt>
                <c:pt idx="13">
                  <c:v>1.9838104386283901E-9</c:v>
                </c:pt>
                <c:pt idx="14">
                  <c:v>1.0071714923376599E-9</c:v>
                </c:pt>
                <c:pt idx="15">
                  <c:v>3.0248505507117998E-9</c:v>
                </c:pt>
                <c:pt idx="16">
                  <c:v>3.1144537527286897E-8</c:v>
                </c:pt>
                <c:pt idx="17">
                  <c:v>1.74490388176125E-11</c:v>
                </c:pt>
                <c:pt idx="18">
                  <c:v>1.4190183601936501E-9</c:v>
                </c:pt>
                <c:pt idx="19">
                  <c:v>2.1069852362934301E-10</c:v>
                </c:pt>
                <c:pt idx="20">
                  <c:v>3.6164064243562898E-10</c:v>
                </c:pt>
                <c:pt idx="21">
                  <c:v>1.5968133685182499E-10</c:v>
                </c:pt>
                <c:pt idx="22">
                  <c:v>-2.0367810443326002E-3</c:v>
                </c:pt>
                <c:pt idx="23">
                  <c:v>1.8688191331304801E-11</c:v>
                </c:pt>
                <c:pt idx="24">
                  <c:v>5.3155592266762699E-9</c:v>
                </c:pt>
                <c:pt idx="25">
                  <c:v>3.2013049077532499E-9</c:v>
                </c:pt>
                <c:pt idx="26">
                  <c:v>1.00614803701854E-9</c:v>
                </c:pt>
                <c:pt idx="27">
                  <c:v>1.3452023983867399E-11</c:v>
                </c:pt>
                <c:pt idx="28">
                  <c:v>1.0633425155869899E-11</c:v>
                </c:pt>
                <c:pt idx="29">
                  <c:v>3.7420826814975702E-10</c:v>
                </c:pt>
                <c:pt idx="30">
                  <c:v>3.12646735726731E-11</c:v>
                </c:pt>
                <c:pt idx="31">
                  <c:v>6.9978676888897805E-10</c:v>
                </c:pt>
                <c:pt idx="32">
                  <c:v>3.2099492889469102E-9</c:v>
                </c:pt>
                <c:pt idx="33">
                  <c:v>1.6765074031089901E-10</c:v>
                </c:pt>
                <c:pt idx="34">
                  <c:v>1.6895406492873199E-8</c:v>
                </c:pt>
                <c:pt idx="35">
                  <c:v>1.7176900260655999E-7</c:v>
                </c:pt>
                <c:pt idx="36">
                  <c:v>1.9840129859182899E-8</c:v>
                </c:pt>
                <c:pt idx="37">
                  <c:v>1.1776337878009399E-8</c:v>
                </c:pt>
                <c:pt idx="38">
                  <c:v>1.8051523878871601E-8</c:v>
                </c:pt>
                <c:pt idx="39">
                  <c:v>1.6552320221617801E-8</c:v>
                </c:pt>
                <c:pt idx="40">
                  <c:v>2.7834072886886002E-7</c:v>
                </c:pt>
                <c:pt idx="41">
                  <c:v>7.19666755754502E-8</c:v>
                </c:pt>
                <c:pt idx="42">
                  <c:v>1.10398725879102E-8</c:v>
                </c:pt>
                <c:pt idx="43">
                  <c:v>4.0856092974341399E-8</c:v>
                </c:pt>
                <c:pt idx="44">
                  <c:v>2.90541677372236E-4</c:v>
                </c:pt>
                <c:pt idx="45">
                  <c:v>1.4111055815936199E-6</c:v>
                </c:pt>
                <c:pt idx="46">
                  <c:v>7.4639506945682296E-6</c:v>
                </c:pt>
                <c:pt idx="47">
                  <c:v>8.2515103046273096E-3</c:v>
                </c:pt>
                <c:pt idx="48">
                  <c:v>1.4554103849281101E-3</c:v>
                </c:pt>
                <c:pt idx="49">
                  <c:v>6.4635659654967599E-3</c:v>
                </c:pt>
                <c:pt idx="50">
                  <c:v>4.6377215343563002E-6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D21D-4670-8824-D2A627F4BB9A}"/>
            </c:ext>
          </c:extLst>
        </c:ser>
        <c:ser>
          <c:idx val="23"/>
          <c:order val="23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Sheet1!$A$24:$AY$24</c:f>
              <c:numCache>
                <c:formatCode>0.000000000000000000</c:formatCode>
                <c:ptCount val="51"/>
                <c:pt idx="0">
                  <c:v>1.8414535738601399E-7</c:v>
                </c:pt>
                <c:pt idx="1">
                  <c:v>6.0149911754291703E-6</c:v>
                </c:pt>
                <c:pt idx="2">
                  <c:v>1.1598592999185401E-7</c:v>
                </c:pt>
                <c:pt idx="3">
                  <c:v>7.7486034608552304E-8</c:v>
                </c:pt>
                <c:pt idx="4">
                  <c:v>1.9989886053167699E-6</c:v>
                </c:pt>
                <c:pt idx="5">
                  <c:v>3.1993469454697801E-6</c:v>
                </c:pt>
                <c:pt idx="6">
                  <c:v>9.1692316653538605E-7</c:v>
                </c:pt>
                <c:pt idx="7">
                  <c:v>1.5679486539676399E-8</c:v>
                </c:pt>
                <c:pt idx="8">
                  <c:v>6.7985322452092503E-9</c:v>
                </c:pt>
                <c:pt idx="9">
                  <c:v>7.8806294333205206E-6</c:v>
                </c:pt>
                <c:pt idx="10">
                  <c:v>8.6257701848373201E-7</c:v>
                </c:pt>
                <c:pt idx="11">
                  <c:v>5.9544131288757701E-7</c:v>
                </c:pt>
                <c:pt idx="12">
                  <c:v>6.46055424048126E-7</c:v>
                </c:pt>
                <c:pt idx="13">
                  <c:v>1.98236922882634E-6</c:v>
                </c:pt>
                <c:pt idx="14">
                  <c:v>1.5955966695151501E-6</c:v>
                </c:pt>
                <c:pt idx="15">
                  <c:v>2.28318084087908E-7</c:v>
                </c:pt>
                <c:pt idx="16">
                  <c:v>1.2470210714327599E-6</c:v>
                </c:pt>
                <c:pt idx="17">
                  <c:v>2.91355098864284E-9</c:v>
                </c:pt>
                <c:pt idx="18">
                  <c:v>9.29821081068702E-7</c:v>
                </c:pt>
                <c:pt idx="19">
                  <c:v>2.3346781444588E-8</c:v>
                </c:pt>
                <c:pt idx="20">
                  <c:v>6.8367615952878701E-8</c:v>
                </c:pt>
                <c:pt idx="21">
                  <c:v>1.6792767467359001E-7</c:v>
                </c:pt>
                <c:pt idx="22">
                  <c:v>1.8002289326883599E-11</c:v>
                </c:pt>
                <c:pt idx="23">
                  <c:v>-1.5335483812376699E-3</c:v>
                </c:pt>
                <c:pt idx="24">
                  <c:v>3.7326910993415102E-8</c:v>
                </c:pt>
                <c:pt idx="25">
                  <c:v>1.6704511972664801E-8</c:v>
                </c:pt>
                <c:pt idx="26">
                  <c:v>9.07563902557239E-8</c:v>
                </c:pt>
                <c:pt idx="27">
                  <c:v>4.2434380721792999E-11</c:v>
                </c:pt>
                <c:pt idx="28">
                  <c:v>2.8865230886321199E-8</c:v>
                </c:pt>
                <c:pt idx="29">
                  <c:v>1.3245935698540801E-7</c:v>
                </c:pt>
                <c:pt idx="30">
                  <c:v>2.3197837003455402E-9</c:v>
                </c:pt>
                <c:pt idx="31">
                  <c:v>1.9890760271378501E-7</c:v>
                </c:pt>
                <c:pt idx="32">
                  <c:v>3.8565208783476599E-8</c:v>
                </c:pt>
                <c:pt idx="33">
                  <c:v>5.2869024163419001E-9</c:v>
                </c:pt>
                <c:pt idx="34">
                  <c:v>9.4560488260253204E-7</c:v>
                </c:pt>
                <c:pt idx="35">
                  <c:v>2.2056531721167402E-5</c:v>
                </c:pt>
                <c:pt idx="36">
                  <c:v>8.4249879884262997E-6</c:v>
                </c:pt>
                <c:pt idx="37">
                  <c:v>5.0570801017119195E-7</c:v>
                </c:pt>
                <c:pt idx="38">
                  <c:v>6.89012968755228E-6</c:v>
                </c:pt>
                <c:pt idx="39">
                  <c:v>2.1185155044398901E-5</c:v>
                </c:pt>
                <c:pt idx="40">
                  <c:v>5.0300596845270197E-5</c:v>
                </c:pt>
                <c:pt idx="41">
                  <c:v>2.67362910657145E-6</c:v>
                </c:pt>
                <c:pt idx="42">
                  <c:v>1.36904810069412E-5</c:v>
                </c:pt>
                <c:pt idx="43">
                  <c:v>8.7250936184305706E-6</c:v>
                </c:pt>
                <c:pt idx="44">
                  <c:v>7.7865091425369995E-8</c:v>
                </c:pt>
                <c:pt idx="45">
                  <c:v>2.1604444482449099E-5</c:v>
                </c:pt>
                <c:pt idx="46">
                  <c:v>7.8767167274801297E-5</c:v>
                </c:pt>
                <c:pt idx="47">
                  <c:v>1.66649535601417E-4</c:v>
                </c:pt>
                <c:pt idx="48">
                  <c:v>2.7515730773397199E-3</c:v>
                </c:pt>
                <c:pt idx="49">
                  <c:v>1.5086813873197699E-4</c:v>
                </c:pt>
                <c:pt idx="50">
                  <c:v>8.7529789896177701E-4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D21D-4670-8824-D2A627F4BB9A}"/>
            </c:ext>
          </c:extLst>
        </c:ser>
        <c:ser>
          <c:idx val="24"/>
          <c:order val="24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Sheet1!$A$25:$AY$25</c:f>
              <c:numCache>
                <c:formatCode>0.000000000000000000</c:formatCode>
                <c:ptCount val="51"/>
                <c:pt idx="0">
                  <c:v>4.6792607492877399E-7</c:v>
                </c:pt>
                <c:pt idx="1">
                  <c:v>1.69937899363995E-6</c:v>
                </c:pt>
                <c:pt idx="2">
                  <c:v>2.0928636169370701E-8</c:v>
                </c:pt>
                <c:pt idx="3">
                  <c:v>2.0980201751561301E-8</c:v>
                </c:pt>
                <c:pt idx="4">
                  <c:v>1.4233595545195999E-6</c:v>
                </c:pt>
                <c:pt idx="5">
                  <c:v>6.1380527597929499E-6</c:v>
                </c:pt>
                <c:pt idx="6">
                  <c:v>2.5876697761406302E-6</c:v>
                </c:pt>
                <c:pt idx="7">
                  <c:v>1.1046243912930699E-8</c:v>
                </c:pt>
                <c:pt idx="8">
                  <c:v>1.5488947584208199E-7</c:v>
                </c:pt>
                <c:pt idx="9">
                  <c:v>1.7539236416456201E-6</c:v>
                </c:pt>
                <c:pt idx="10">
                  <c:v>2.47728577918444E-7</c:v>
                </c:pt>
                <c:pt idx="11">
                  <c:v>3.9865442284719903E-6</c:v>
                </c:pt>
                <c:pt idx="12">
                  <c:v>2.5138755682583601E-7</c:v>
                </c:pt>
                <c:pt idx="13">
                  <c:v>2.5200499293989599E-6</c:v>
                </c:pt>
                <c:pt idx="14">
                  <c:v>1.6581582923684001E-8</c:v>
                </c:pt>
                <c:pt idx="15">
                  <c:v>1.7329668680809701E-6</c:v>
                </c:pt>
                <c:pt idx="16">
                  <c:v>3.0520433482187199E-6</c:v>
                </c:pt>
                <c:pt idx="17">
                  <c:v>1.00952753659707E-8</c:v>
                </c:pt>
                <c:pt idx="18">
                  <c:v>9.7195368702458005E-7</c:v>
                </c:pt>
                <c:pt idx="19">
                  <c:v>3.5201266561064299E-8</c:v>
                </c:pt>
                <c:pt idx="20">
                  <c:v>8.03672976377614E-8</c:v>
                </c:pt>
                <c:pt idx="21">
                  <c:v>4.5817386066212201E-7</c:v>
                </c:pt>
                <c:pt idx="22">
                  <c:v>4.8036357439404397E-9</c:v>
                </c:pt>
                <c:pt idx="23">
                  <c:v>3.5017302830686203E-8</c:v>
                </c:pt>
                <c:pt idx="24">
                  <c:v>-7.1475922988755705E-4</c:v>
                </c:pt>
                <c:pt idx="25">
                  <c:v>6.9557897410193402E-9</c:v>
                </c:pt>
                <c:pt idx="26">
                  <c:v>3.4871187902597099E-9</c:v>
                </c:pt>
                <c:pt idx="27">
                  <c:v>1.40886500054774E-10</c:v>
                </c:pt>
                <c:pt idx="28">
                  <c:v>6.0813578188037597E-10</c:v>
                </c:pt>
                <c:pt idx="29">
                  <c:v>6.6473960350120502E-9</c:v>
                </c:pt>
                <c:pt idx="30">
                  <c:v>4.2252060998471297E-9</c:v>
                </c:pt>
                <c:pt idx="31">
                  <c:v>1.4180450761796901E-7</c:v>
                </c:pt>
                <c:pt idx="32">
                  <c:v>7.0369904051089305E-8</c:v>
                </c:pt>
                <c:pt idx="33">
                  <c:v>3.0404976728038601E-8</c:v>
                </c:pt>
                <c:pt idx="34">
                  <c:v>1.0671399789764601E-6</c:v>
                </c:pt>
                <c:pt idx="35">
                  <c:v>1.6588609489201299E-6</c:v>
                </c:pt>
                <c:pt idx="36">
                  <c:v>2.1095066726221899E-5</c:v>
                </c:pt>
                <c:pt idx="37">
                  <c:v>1.9159255007005698E-6</c:v>
                </c:pt>
                <c:pt idx="38">
                  <c:v>1.0769409997596899E-5</c:v>
                </c:pt>
                <c:pt idx="39">
                  <c:v>7.9095849220019302E-6</c:v>
                </c:pt>
                <c:pt idx="40">
                  <c:v>3.5109945825799502E-5</c:v>
                </c:pt>
                <c:pt idx="41">
                  <c:v>9.5305620932234199E-7</c:v>
                </c:pt>
                <c:pt idx="42">
                  <c:v>2.3247649790560798E-6</c:v>
                </c:pt>
                <c:pt idx="43">
                  <c:v>6.7826184517212298E-5</c:v>
                </c:pt>
                <c:pt idx="44">
                  <c:v>5.1637270098634103E-8</c:v>
                </c:pt>
                <c:pt idx="45">
                  <c:v>1.17939460176618E-4</c:v>
                </c:pt>
                <c:pt idx="46">
                  <c:v>3.69589651681913E-4</c:v>
                </c:pt>
                <c:pt idx="47">
                  <c:v>3.1157216818078303E-5</c:v>
                </c:pt>
                <c:pt idx="48">
                  <c:v>1.0587357211963E-3</c:v>
                </c:pt>
                <c:pt idx="49">
                  <c:v>8.7507230522846594E-5</c:v>
                </c:pt>
                <c:pt idx="50">
                  <c:v>1.9799214773045001E-3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D21D-4670-8824-D2A627F4BB9A}"/>
            </c:ext>
          </c:extLst>
        </c:ser>
        <c:ser>
          <c:idx val="25"/>
          <c:order val="25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Sheet1!$A$26:$AY$26</c:f>
              <c:numCache>
                <c:formatCode>0.000000000000000000</c:formatCode>
                <c:ptCount val="51"/>
                <c:pt idx="0">
                  <c:v>1.37496101532514E-7</c:v>
                </c:pt>
                <c:pt idx="1">
                  <c:v>1.7343725014589099E-6</c:v>
                </c:pt>
                <c:pt idx="2">
                  <c:v>1.05525482972516E-7</c:v>
                </c:pt>
                <c:pt idx="3">
                  <c:v>1.23247544817244E-7</c:v>
                </c:pt>
                <c:pt idx="4">
                  <c:v>5.9379155062495603E-7</c:v>
                </c:pt>
                <c:pt idx="5">
                  <c:v>2.7331210510647302E-6</c:v>
                </c:pt>
                <c:pt idx="6">
                  <c:v>1.6737651796254099E-6</c:v>
                </c:pt>
                <c:pt idx="7">
                  <c:v>4.9890742597729701E-8</c:v>
                </c:pt>
                <c:pt idx="8">
                  <c:v>3.8101309256901798E-7</c:v>
                </c:pt>
                <c:pt idx="9">
                  <c:v>5.8074242741519296E-7</c:v>
                </c:pt>
                <c:pt idx="10">
                  <c:v>1.0427231053583901E-7</c:v>
                </c:pt>
                <c:pt idx="11">
                  <c:v>2.5330336679244098E-6</c:v>
                </c:pt>
                <c:pt idx="12">
                  <c:v>1.4391270520946401E-7</c:v>
                </c:pt>
                <c:pt idx="13">
                  <c:v>8.7590544111194196E-7</c:v>
                </c:pt>
                <c:pt idx="14">
                  <c:v>1.47680598820071E-7</c:v>
                </c:pt>
                <c:pt idx="15">
                  <c:v>4.48687265763917E-7</c:v>
                </c:pt>
                <c:pt idx="16">
                  <c:v>7.68190050833532E-7</c:v>
                </c:pt>
                <c:pt idx="17">
                  <c:v>4.1773823646997202E-9</c:v>
                </c:pt>
                <c:pt idx="18">
                  <c:v>6.6038440685455898E-7</c:v>
                </c:pt>
                <c:pt idx="19">
                  <c:v>1.34045400407815E-8</c:v>
                </c:pt>
                <c:pt idx="20">
                  <c:v>4.64224449515764E-8</c:v>
                </c:pt>
                <c:pt idx="21">
                  <c:v>3.5190382173254502E-7</c:v>
                </c:pt>
                <c:pt idx="22">
                  <c:v>2.87672307654576E-9</c:v>
                </c:pt>
                <c:pt idx="23">
                  <c:v>1.5582758620526401E-8</c:v>
                </c:pt>
                <c:pt idx="24">
                  <c:v>6.9166588609439002E-9</c:v>
                </c:pt>
                <c:pt idx="25">
                  <c:v>-5.7762515680203795E-4</c:v>
                </c:pt>
                <c:pt idx="26">
                  <c:v>1.0872645309446001E-9</c:v>
                </c:pt>
                <c:pt idx="27">
                  <c:v>1.6744313224676399E-10</c:v>
                </c:pt>
                <c:pt idx="28">
                  <c:v>4.5276837607921802E-10</c:v>
                </c:pt>
                <c:pt idx="29">
                  <c:v>5.7448513554261701E-9</c:v>
                </c:pt>
                <c:pt idx="30">
                  <c:v>2.2000776868715599E-9</c:v>
                </c:pt>
                <c:pt idx="31">
                  <c:v>5.5635765466061103E-8</c:v>
                </c:pt>
                <c:pt idx="32">
                  <c:v>3.3685153329686703E-8</c:v>
                </c:pt>
                <c:pt idx="33">
                  <c:v>1.2347288713915401E-7</c:v>
                </c:pt>
                <c:pt idx="34">
                  <c:v>7.6464702829691499E-7</c:v>
                </c:pt>
                <c:pt idx="35">
                  <c:v>1.20189957032031E-6</c:v>
                </c:pt>
                <c:pt idx="36">
                  <c:v>4.8615175794254201E-6</c:v>
                </c:pt>
                <c:pt idx="37">
                  <c:v>1.3823584877199199E-6</c:v>
                </c:pt>
                <c:pt idx="38">
                  <c:v>2.19937880419279E-6</c:v>
                </c:pt>
                <c:pt idx="39">
                  <c:v>3.1682790624409398E-6</c:v>
                </c:pt>
                <c:pt idx="40">
                  <c:v>1.8149341048041701E-5</c:v>
                </c:pt>
                <c:pt idx="41">
                  <c:v>2.8951884602222101E-6</c:v>
                </c:pt>
                <c:pt idx="42">
                  <c:v>1.6109314805609001E-6</c:v>
                </c:pt>
                <c:pt idx="43">
                  <c:v>3.6114947248823102E-5</c:v>
                </c:pt>
                <c:pt idx="44">
                  <c:v>2.13736072520043E-7</c:v>
                </c:pt>
                <c:pt idx="45">
                  <c:v>6.1876040158453401E-5</c:v>
                </c:pt>
                <c:pt idx="46">
                  <c:v>1.79944201935274E-4</c:v>
                </c:pt>
                <c:pt idx="47">
                  <c:v>1.38955493269585E-4</c:v>
                </c:pt>
                <c:pt idx="48">
                  <c:v>4.4244070185996002E-4</c:v>
                </c:pt>
                <c:pt idx="49">
                  <c:v>3.0387563170710399E-5</c:v>
                </c:pt>
                <c:pt idx="50">
                  <c:v>8.1723546708303103E-4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D21D-4670-8824-D2A627F4BB9A}"/>
            </c:ext>
          </c:extLst>
        </c:ser>
        <c:ser>
          <c:idx val="26"/>
          <c:order val="26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Sheet1!$A$27:$AY$27</c:f>
              <c:numCache>
                <c:formatCode>0.000000000000000000</c:formatCode>
                <c:ptCount val="51"/>
                <c:pt idx="0">
                  <c:v>7.25377141169561E-9</c:v>
                </c:pt>
                <c:pt idx="1">
                  <c:v>2.3945771803700399E-7</c:v>
                </c:pt>
                <c:pt idx="2">
                  <c:v>6.2803732114523103E-9</c:v>
                </c:pt>
                <c:pt idx="3">
                  <c:v>3.2619479728386702E-9</c:v>
                </c:pt>
                <c:pt idx="4">
                  <c:v>2.6714678211088802E-9</c:v>
                </c:pt>
                <c:pt idx="5">
                  <c:v>1.04308778807846E-7</c:v>
                </c:pt>
                <c:pt idx="6">
                  <c:v>1.52850278988659E-7</c:v>
                </c:pt>
                <c:pt idx="7">
                  <c:v>5.1091051672513199E-9</c:v>
                </c:pt>
                <c:pt idx="8">
                  <c:v>1.93267312682738E-9</c:v>
                </c:pt>
                <c:pt idx="9">
                  <c:v>1.75325069484945E-6</c:v>
                </c:pt>
                <c:pt idx="10">
                  <c:v>1.6042471645528599E-7</c:v>
                </c:pt>
                <c:pt idx="11">
                  <c:v>2.5770246078576601E-7</c:v>
                </c:pt>
                <c:pt idx="12">
                  <c:v>5.07522735584017E-8</c:v>
                </c:pt>
                <c:pt idx="13">
                  <c:v>1.9253214637827199E-7</c:v>
                </c:pt>
                <c:pt idx="14">
                  <c:v>1.8521927215517001E-6</c:v>
                </c:pt>
                <c:pt idx="15">
                  <c:v>3.8254982642767698E-8</c:v>
                </c:pt>
                <c:pt idx="16">
                  <c:v>1.3424721275512201E-6</c:v>
                </c:pt>
                <c:pt idx="17">
                  <c:v>2.25728803326672E-10</c:v>
                </c:pt>
                <c:pt idx="18">
                  <c:v>7.3338187693796397E-8</c:v>
                </c:pt>
                <c:pt idx="19">
                  <c:v>2.1359585126528102E-8</c:v>
                </c:pt>
                <c:pt idx="20">
                  <c:v>1.9572328437340199E-7</c:v>
                </c:pt>
                <c:pt idx="21">
                  <c:v>4.8708561654646498E-8</c:v>
                </c:pt>
                <c:pt idx="22">
                  <c:v>8.8484896299252999E-10</c:v>
                </c:pt>
                <c:pt idx="23">
                  <c:v>8.2856009014636799E-8</c:v>
                </c:pt>
                <c:pt idx="24">
                  <c:v>3.3935394153317402E-9</c:v>
                </c:pt>
                <c:pt idx="25">
                  <c:v>1.06407310382334E-9</c:v>
                </c:pt>
                <c:pt idx="26">
                  <c:v>-8.5600053492278404E-5</c:v>
                </c:pt>
                <c:pt idx="27">
                  <c:v>8.5068878532476806E-12</c:v>
                </c:pt>
                <c:pt idx="28">
                  <c:v>2.2435131697308001E-10</c:v>
                </c:pt>
                <c:pt idx="29">
                  <c:v>8.5177601232972001E-10</c:v>
                </c:pt>
                <c:pt idx="30">
                  <c:v>4.07794846260953E-9</c:v>
                </c:pt>
                <c:pt idx="31">
                  <c:v>4.3480970159809297E-8</c:v>
                </c:pt>
                <c:pt idx="32">
                  <c:v>3.1126707643854897E-8</c:v>
                </c:pt>
                <c:pt idx="33">
                  <c:v>1.8791711009817999E-9</c:v>
                </c:pt>
                <c:pt idx="34">
                  <c:v>6.37976759335933E-7</c:v>
                </c:pt>
                <c:pt idx="35">
                  <c:v>1.08277084038918E-6</c:v>
                </c:pt>
                <c:pt idx="36">
                  <c:v>5.5862247052669697E-7</c:v>
                </c:pt>
                <c:pt idx="37">
                  <c:v>6.4420852616858795E-8</c:v>
                </c:pt>
                <c:pt idx="38">
                  <c:v>6.1536197271898801E-7</c:v>
                </c:pt>
                <c:pt idx="39">
                  <c:v>4.18183559811618E-6</c:v>
                </c:pt>
                <c:pt idx="40">
                  <c:v>1.5173983745760299E-6</c:v>
                </c:pt>
                <c:pt idx="41">
                  <c:v>2.1425454761319101E-7</c:v>
                </c:pt>
                <c:pt idx="42">
                  <c:v>1.4391914118386001E-6</c:v>
                </c:pt>
                <c:pt idx="43">
                  <c:v>2.4980508763606302E-6</c:v>
                </c:pt>
                <c:pt idx="44">
                  <c:v>6.5241842240523203E-8</c:v>
                </c:pt>
                <c:pt idx="45">
                  <c:v>7.66882196943411E-6</c:v>
                </c:pt>
                <c:pt idx="46">
                  <c:v>1.32841602553997E-5</c:v>
                </c:pt>
                <c:pt idx="47">
                  <c:v>9.6821622208918994E-6</c:v>
                </c:pt>
                <c:pt idx="48">
                  <c:v>7.5559449631468694E-5</c:v>
                </c:pt>
                <c:pt idx="49">
                  <c:v>7.0070505737141703E-6</c:v>
                </c:pt>
                <c:pt idx="50">
                  <c:v>3.1869468743123502E-5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D21D-4670-8824-D2A627F4BB9A}"/>
            </c:ext>
          </c:extLst>
        </c:ser>
        <c:ser>
          <c:idx val="27"/>
          <c:order val="27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Sheet1!$A$28:$AY$28</c:f>
              <c:numCache>
                <c:formatCode>0.000000000000000000</c:formatCode>
                <c:ptCount val="51"/>
                <c:pt idx="0">
                  <c:v>2.8234498787330399E-10</c:v>
                </c:pt>
                <c:pt idx="1">
                  <c:v>4.6591814937393401E-9</c:v>
                </c:pt>
                <c:pt idx="2">
                  <c:v>1.0674089564759401E-10</c:v>
                </c:pt>
                <c:pt idx="3">
                  <c:v>5.9368492386431905E-11</c:v>
                </c:pt>
                <c:pt idx="4">
                  <c:v>2.5581717094918502E-8</c:v>
                </c:pt>
                <c:pt idx="5">
                  <c:v>1.6049242177226399E-8</c:v>
                </c:pt>
                <c:pt idx="6">
                  <c:v>7.3430095108864304E-8</c:v>
                </c:pt>
                <c:pt idx="7">
                  <c:v>2.6521385683556801E-11</c:v>
                </c:pt>
                <c:pt idx="8">
                  <c:v>2.9644303834212898E-11</c:v>
                </c:pt>
                <c:pt idx="9">
                  <c:v>9.1956659590565097E-8</c:v>
                </c:pt>
                <c:pt idx="10">
                  <c:v>1.10134753611794E-8</c:v>
                </c:pt>
                <c:pt idx="11">
                  <c:v>1.08530109312847E-6</c:v>
                </c:pt>
                <c:pt idx="12">
                  <c:v>1.5441133759175E-7</c:v>
                </c:pt>
                <c:pt idx="13">
                  <c:v>5.2384125937295097E-9</c:v>
                </c:pt>
                <c:pt idx="14">
                  <c:v>2.64427736061312E-9</c:v>
                </c:pt>
                <c:pt idx="15">
                  <c:v>7.8565351388487204E-10</c:v>
                </c:pt>
                <c:pt idx="16">
                  <c:v>1.6469656369671E-8</c:v>
                </c:pt>
                <c:pt idx="17">
                  <c:v>6.0018597498957905E-13</c:v>
                </c:pt>
                <c:pt idx="18">
                  <c:v>2.08615312130414E-8</c:v>
                </c:pt>
                <c:pt idx="19">
                  <c:v>6.6019888419818597E-10</c:v>
                </c:pt>
                <c:pt idx="20">
                  <c:v>7.9902830339917796E-9</c:v>
                </c:pt>
                <c:pt idx="21">
                  <c:v>5.2417291267070998E-9</c:v>
                </c:pt>
                <c:pt idx="22">
                  <c:v>1.1800239057854399E-11</c:v>
                </c:pt>
                <c:pt idx="23">
                  <c:v>3.8642087163317097E-11</c:v>
                </c:pt>
                <c:pt idx="24">
                  <c:v>1.36757592498094E-10</c:v>
                </c:pt>
                <c:pt idx="25">
                  <c:v>1.6345548379773901E-10</c:v>
                </c:pt>
                <c:pt idx="26">
                  <c:v>8.4852886028274201E-12</c:v>
                </c:pt>
                <c:pt idx="27">
                  <c:v>-8.1313988626150205E-6</c:v>
                </c:pt>
                <c:pt idx="28">
                  <c:v>6.2166805076706098E-13</c:v>
                </c:pt>
                <c:pt idx="29">
                  <c:v>4.2023016377994699E-11</c:v>
                </c:pt>
                <c:pt idx="30">
                  <c:v>1.2944770282853599E-11</c:v>
                </c:pt>
                <c:pt idx="31">
                  <c:v>1.2640359177187499E-10</c:v>
                </c:pt>
                <c:pt idx="32">
                  <c:v>3.0737368408436201E-10</c:v>
                </c:pt>
                <c:pt idx="33">
                  <c:v>1.5989486250872E-11</c:v>
                </c:pt>
                <c:pt idx="34">
                  <c:v>1.3012419845605399E-8</c:v>
                </c:pt>
                <c:pt idx="35">
                  <c:v>1.38871169239753E-7</c:v>
                </c:pt>
                <c:pt idx="36">
                  <c:v>5.6547598532953796E-9</c:v>
                </c:pt>
                <c:pt idx="37">
                  <c:v>3.8356296135309599E-9</c:v>
                </c:pt>
                <c:pt idx="38">
                  <c:v>2.5105654284013901E-8</c:v>
                </c:pt>
                <c:pt idx="39">
                  <c:v>2.40872737544242E-7</c:v>
                </c:pt>
                <c:pt idx="40">
                  <c:v>2.2262440156767099E-6</c:v>
                </c:pt>
                <c:pt idx="41">
                  <c:v>3.7428824782609303E-8</c:v>
                </c:pt>
                <c:pt idx="42">
                  <c:v>9.4062764313829404E-8</c:v>
                </c:pt>
                <c:pt idx="43">
                  <c:v>1.29198401893688E-6</c:v>
                </c:pt>
                <c:pt idx="44">
                  <c:v>2.5650902407040799E-10</c:v>
                </c:pt>
                <c:pt idx="45">
                  <c:v>1.8747496247284001E-6</c:v>
                </c:pt>
                <c:pt idx="46">
                  <c:v>2.3238127488275199E-5</c:v>
                </c:pt>
                <c:pt idx="47">
                  <c:v>1.9220084668876001E-7</c:v>
                </c:pt>
                <c:pt idx="48">
                  <c:v>1.96578507434734E-6</c:v>
                </c:pt>
                <c:pt idx="49">
                  <c:v>1.3960808033117399E-7</c:v>
                </c:pt>
                <c:pt idx="50">
                  <c:v>3.31277802668159E-6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D21D-4670-8824-D2A627F4BB9A}"/>
            </c:ext>
          </c:extLst>
        </c:ser>
        <c:ser>
          <c:idx val="28"/>
          <c:order val="28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Sheet1!$A$29:$AY$29</c:f>
              <c:numCache>
                <c:formatCode>0.000000000000000000</c:formatCode>
                <c:ptCount val="51"/>
                <c:pt idx="0">
                  <c:v>5.2868625269440395E-10</c:v>
                </c:pt>
                <c:pt idx="1">
                  <c:v>1.67304753463557E-8</c:v>
                </c:pt>
                <c:pt idx="2">
                  <c:v>3.61463294749158E-10</c:v>
                </c:pt>
                <c:pt idx="3">
                  <c:v>2.5558277338295399E-10</c:v>
                </c:pt>
                <c:pt idx="4">
                  <c:v>1.78041533905915E-8</c:v>
                </c:pt>
                <c:pt idx="5">
                  <c:v>1.55996629555974E-8</c:v>
                </c:pt>
                <c:pt idx="6">
                  <c:v>3.1076023707035098E-7</c:v>
                </c:pt>
                <c:pt idx="7">
                  <c:v>1.1927889468193501E-11</c:v>
                </c:pt>
                <c:pt idx="8">
                  <c:v>1.2671803793453599E-10</c:v>
                </c:pt>
                <c:pt idx="9">
                  <c:v>3.4543859143382103E-7</c:v>
                </c:pt>
                <c:pt idx="10">
                  <c:v>2.5526922914083499E-8</c:v>
                </c:pt>
                <c:pt idx="11">
                  <c:v>1.27470026480574E-6</c:v>
                </c:pt>
                <c:pt idx="12">
                  <c:v>1.3144195379321201E-7</c:v>
                </c:pt>
                <c:pt idx="13">
                  <c:v>4.4721420515669802E-8</c:v>
                </c:pt>
                <c:pt idx="14">
                  <c:v>1.9070358523772399E-7</c:v>
                </c:pt>
                <c:pt idx="15">
                  <c:v>2.43454191149562E-8</c:v>
                </c:pt>
                <c:pt idx="16">
                  <c:v>1.72506194946575E-7</c:v>
                </c:pt>
                <c:pt idx="17">
                  <c:v>2.7118026208691398E-10</c:v>
                </c:pt>
                <c:pt idx="18">
                  <c:v>1.8315114510117601E-8</c:v>
                </c:pt>
                <c:pt idx="19">
                  <c:v>1.03834817801099E-7</c:v>
                </c:pt>
                <c:pt idx="20">
                  <c:v>1.3002215716172E-8</c:v>
                </c:pt>
                <c:pt idx="21">
                  <c:v>7.2693303536023301E-9</c:v>
                </c:pt>
                <c:pt idx="22">
                  <c:v>9.2258491063827904E-12</c:v>
                </c:pt>
                <c:pt idx="23">
                  <c:v>2.5998466896712199E-8</c:v>
                </c:pt>
                <c:pt idx="24">
                  <c:v>5.8386523890261201E-10</c:v>
                </c:pt>
                <c:pt idx="25">
                  <c:v>4.3715780581187199E-10</c:v>
                </c:pt>
                <c:pt idx="26">
                  <c:v>2.2133726023041E-10</c:v>
                </c:pt>
                <c:pt idx="27">
                  <c:v>6.1487741918670797E-13</c:v>
                </c:pt>
                <c:pt idx="28">
                  <c:v>-1.74029952632245E-5</c:v>
                </c:pt>
                <c:pt idx="29">
                  <c:v>2.2251452293622401E-12</c:v>
                </c:pt>
                <c:pt idx="30">
                  <c:v>2.5235682345445298E-9</c:v>
                </c:pt>
                <c:pt idx="31">
                  <c:v>7.1842485512249799E-9</c:v>
                </c:pt>
                <c:pt idx="32">
                  <c:v>1.18958804405805E-9</c:v>
                </c:pt>
                <c:pt idx="33">
                  <c:v>1.3928337174204799E-9</c:v>
                </c:pt>
                <c:pt idx="34">
                  <c:v>6.3797673807614898E-8</c:v>
                </c:pt>
                <c:pt idx="35">
                  <c:v>8.0552816487663497E-8</c:v>
                </c:pt>
                <c:pt idx="36">
                  <c:v>3.3909007465198603E-8</c:v>
                </c:pt>
                <c:pt idx="37">
                  <c:v>2.31915515338134E-7</c:v>
                </c:pt>
                <c:pt idx="38">
                  <c:v>1.57084508320956E-7</c:v>
                </c:pt>
                <c:pt idx="39">
                  <c:v>1.2844265586821399E-6</c:v>
                </c:pt>
                <c:pt idx="40">
                  <c:v>4.0003613421070696E-6</c:v>
                </c:pt>
                <c:pt idx="41">
                  <c:v>1.02104577503682E-7</c:v>
                </c:pt>
                <c:pt idx="42">
                  <c:v>3.5217123292786099E-7</c:v>
                </c:pt>
                <c:pt idx="43">
                  <c:v>4.6483415575865804E-6</c:v>
                </c:pt>
                <c:pt idx="44">
                  <c:v>4.0677551237382702E-10</c:v>
                </c:pt>
                <c:pt idx="45">
                  <c:v>3.3694013187961599E-6</c:v>
                </c:pt>
                <c:pt idx="46">
                  <c:v>2.3873582884492399E-5</c:v>
                </c:pt>
                <c:pt idx="47">
                  <c:v>6.16079722231016E-7</c:v>
                </c:pt>
                <c:pt idx="48">
                  <c:v>8.5879201022600999E-6</c:v>
                </c:pt>
                <c:pt idx="49">
                  <c:v>4.9873471871801599E-7</c:v>
                </c:pt>
                <c:pt idx="50">
                  <c:v>2.6044106920883801E-6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D21D-4670-8824-D2A627F4BB9A}"/>
            </c:ext>
          </c:extLst>
        </c:ser>
        <c:ser>
          <c:idx val="29"/>
          <c:order val="29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Sheet1!$A$30:$AY$30</c:f>
              <c:numCache>
                <c:formatCode>0.000000000000000000</c:formatCode>
                <c:ptCount val="51"/>
                <c:pt idx="0">
                  <c:v>3.2085519861592102E-9</c:v>
                </c:pt>
                <c:pt idx="1">
                  <c:v>1.5160883163208001E-7</c:v>
                </c:pt>
                <c:pt idx="2">
                  <c:v>3.2431258036052899E-9</c:v>
                </c:pt>
                <c:pt idx="3">
                  <c:v>2.17472466739683E-9</c:v>
                </c:pt>
                <c:pt idx="4">
                  <c:v>2.41801907888558E-9</c:v>
                </c:pt>
                <c:pt idx="5">
                  <c:v>1.4821255244229201E-7</c:v>
                </c:pt>
                <c:pt idx="6">
                  <c:v>1.4742355047147301E-7</c:v>
                </c:pt>
                <c:pt idx="7">
                  <c:v>2.02901078401914E-11</c:v>
                </c:pt>
                <c:pt idx="8">
                  <c:v>1.0014470046849601E-9</c:v>
                </c:pt>
                <c:pt idx="9">
                  <c:v>7.4855085485044696E-7</c:v>
                </c:pt>
                <c:pt idx="10">
                  <c:v>1.4886455707234801E-7</c:v>
                </c:pt>
                <c:pt idx="11">
                  <c:v>7.2276356954489095E-8</c:v>
                </c:pt>
                <c:pt idx="12">
                  <c:v>3.5562907164414898E-8</c:v>
                </c:pt>
                <c:pt idx="13">
                  <c:v>5.13821343009282E-8</c:v>
                </c:pt>
                <c:pt idx="14">
                  <c:v>9.0959226918267203E-7</c:v>
                </c:pt>
                <c:pt idx="15">
                  <c:v>1.10032578104553E-7</c:v>
                </c:pt>
                <c:pt idx="16">
                  <c:v>5.2930959163501501E-7</c:v>
                </c:pt>
                <c:pt idx="17">
                  <c:v>8.7917013362992995E-10</c:v>
                </c:pt>
                <c:pt idx="18">
                  <c:v>4.4229183594895201E-8</c:v>
                </c:pt>
                <c:pt idx="19">
                  <c:v>3.3195624120665601E-7</c:v>
                </c:pt>
                <c:pt idx="20">
                  <c:v>1.26125453638206E-8</c:v>
                </c:pt>
                <c:pt idx="21">
                  <c:v>1.4012827879929901E-7</c:v>
                </c:pt>
                <c:pt idx="22">
                  <c:v>3.2439568678247201E-10</c:v>
                </c:pt>
                <c:pt idx="23">
                  <c:v>1.19202089736331E-7</c:v>
                </c:pt>
                <c:pt idx="24">
                  <c:v>6.3766435298962904E-9</c:v>
                </c:pt>
                <c:pt idx="25">
                  <c:v>5.5420376441326298E-9</c:v>
                </c:pt>
                <c:pt idx="26">
                  <c:v>8.3961431681167097E-10</c:v>
                </c:pt>
                <c:pt idx="27">
                  <c:v>4.1528451913647103E-11</c:v>
                </c:pt>
                <c:pt idx="28">
                  <c:v>2.2232427511936702E-12</c:v>
                </c:pt>
                <c:pt idx="29">
                  <c:v>-5.5727208909613299E-5</c:v>
                </c:pt>
                <c:pt idx="30">
                  <c:v>8.0117543321166193E-9</c:v>
                </c:pt>
                <c:pt idx="31">
                  <c:v>4.97293523732786E-8</c:v>
                </c:pt>
                <c:pt idx="32">
                  <c:v>7.5668513950101601E-9</c:v>
                </c:pt>
                <c:pt idx="33">
                  <c:v>5.3645427250152001E-9</c:v>
                </c:pt>
                <c:pt idx="34">
                  <c:v>1.2110629729114401E-7</c:v>
                </c:pt>
                <c:pt idx="35">
                  <c:v>1.48335395778045E-6</c:v>
                </c:pt>
                <c:pt idx="36">
                  <c:v>2.11517095992699E-7</c:v>
                </c:pt>
                <c:pt idx="37">
                  <c:v>9.3873816807323201E-7</c:v>
                </c:pt>
                <c:pt idx="38">
                  <c:v>6.5852067936811996E-7</c:v>
                </c:pt>
                <c:pt idx="39">
                  <c:v>1.98307489989148E-6</c:v>
                </c:pt>
                <c:pt idx="40">
                  <c:v>6.8756255660227899E-6</c:v>
                </c:pt>
                <c:pt idx="41">
                  <c:v>4.5032695708121902E-8</c:v>
                </c:pt>
                <c:pt idx="42">
                  <c:v>3.7675113370596E-7</c:v>
                </c:pt>
                <c:pt idx="43">
                  <c:v>4.5489522532619698E-6</c:v>
                </c:pt>
                <c:pt idx="44">
                  <c:v>1.51141628501365E-9</c:v>
                </c:pt>
                <c:pt idx="45">
                  <c:v>6.2783925041482602E-6</c:v>
                </c:pt>
                <c:pt idx="46">
                  <c:v>2.05430769018605E-5</c:v>
                </c:pt>
                <c:pt idx="47">
                  <c:v>5.3665286614736302E-6</c:v>
                </c:pt>
                <c:pt idx="48">
                  <c:v>6.9759426476938597E-5</c:v>
                </c:pt>
                <c:pt idx="49">
                  <c:v>3.9883773626867002E-6</c:v>
                </c:pt>
                <c:pt idx="50">
                  <c:v>1.0612174378940499E-5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D21D-4670-8824-D2A627F4BB9A}"/>
            </c:ext>
          </c:extLst>
        </c:ser>
        <c:ser>
          <c:idx val="30"/>
          <c:order val="30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Sheet1!$A$31:$AY$31</c:f>
              <c:numCache>
                <c:formatCode>0.000000000000000000</c:formatCode>
                <c:ptCount val="51"/>
                <c:pt idx="0">
                  <c:v>1.76091114188474E-10</c:v>
                </c:pt>
                <c:pt idx="1">
                  <c:v>7.7470982753076195E-9</c:v>
                </c:pt>
                <c:pt idx="2">
                  <c:v>1.4706147591749399E-10</c:v>
                </c:pt>
                <c:pt idx="3">
                  <c:v>8.0289069771626698E-11</c:v>
                </c:pt>
                <c:pt idx="4">
                  <c:v>4.5508421786648701E-8</c:v>
                </c:pt>
                <c:pt idx="5">
                  <c:v>6.0541561155561898E-8</c:v>
                </c:pt>
                <c:pt idx="6">
                  <c:v>8.9903899951530899E-8</c:v>
                </c:pt>
                <c:pt idx="7">
                  <c:v>9.7231827473207896E-12</c:v>
                </c:pt>
                <c:pt idx="8">
                  <c:v>3.5139161899555001E-8</c:v>
                </c:pt>
                <c:pt idx="9">
                  <c:v>7.4449107689469904E-7</c:v>
                </c:pt>
                <c:pt idx="10">
                  <c:v>4.6876753253034904E-6</c:v>
                </c:pt>
                <c:pt idx="11">
                  <c:v>3.1898000872523002E-7</c:v>
                </c:pt>
                <c:pt idx="12">
                  <c:v>4.67194368793253E-8</c:v>
                </c:pt>
                <c:pt idx="13">
                  <c:v>4.4959300508753501E-6</c:v>
                </c:pt>
                <c:pt idx="14">
                  <c:v>2.1149745912745199E-7</c:v>
                </c:pt>
                <c:pt idx="15">
                  <c:v>1.2870162943485201E-5</c:v>
                </c:pt>
                <c:pt idx="16">
                  <c:v>1.33754758402843E-6</c:v>
                </c:pt>
                <c:pt idx="17">
                  <c:v>6.7040582862881897E-9</c:v>
                </c:pt>
                <c:pt idx="18">
                  <c:v>4.1607015536214902E-9</c:v>
                </c:pt>
                <c:pt idx="19">
                  <c:v>6.3130456337849998E-7</c:v>
                </c:pt>
                <c:pt idx="20">
                  <c:v>2.3013348244175901E-7</c:v>
                </c:pt>
                <c:pt idx="21">
                  <c:v>7.9550833560439805E-9</c:v>
                </c:pt>
                <c:pt idx="22">
                  <c:v>2.63645189984381E-11</c:v>
                </c:pt>
                <c:pt idx="23">
                  <c:v>2.03073372257278E-9</c:v>
                </c:pt>
                <c:pt idx="24">
                  <c:v>3.9426910363253397E-9</c:v>
                </c:pt>
                <c:pt idx="25">
                  <c:v>2.06458588260179E-9</c:v>
                </c:pt>
                <c:pt idx="26">
                  <c:v>3.9102130832392504E-9</c:v>
                </c:pt>
                <c:pt idx="27">
                  <c:v>1.24439176626395E-11</c:v>
                </c:pt>
                <c:pt idx="28">
                  <c:v>2.4527192360309398E-9</c:v>
                </c:pt>
                <c:pt idx="29">
                  <c:v>7.7934882585577095E-9</c:v>
                </c:pt>
                <c:pt idx="30">
                  <c:v>-1.20406231523848E-4</c:v>
                </c:pt>
                <c:pt idx="31">
                  <c:v>3.0371868684415101E-9</c:v>
                </c:pt>
                <c:pt idx="32">
                  <c:v>1.3809533375265799E-9</c:v>
                </c:pt>
                <c:pt idx="33">
                  <c:v>1.9476065234190501E-8</c:v>
                </c:pt>
                <c:pt idx="34">
                  <c:v>5.9455475005179403E-8</c:v>
                </c:pt>
                <c:pt idx="35">
                  <c:v>1.0836191265631901E-7</c:v>
                </c:pt>
                <c:pt idx="36">
                  <c:v>1.11599020578508E-7</c:v>
                </c:pt>
                <c:pt idx="37">
                  <c:v>4.1045754300623702E-5</c:v>
                </c:pt>
                <c:pt idx="38">
                  <c:v>1.7440373691449799E-5</c:v>
                </c:pt>
                <c:pt idx="39">
                  <c:v>4.2611231041713801E-7</c:v>
                </c:pt>
                <c:pt idx="40">
                  <c:v>1.4602814779900099E-5</c:v>
                </c:pt>
                <c:pt idx="41">
                  <c:v>8.23972527233319E-6</c:v>
                </c:pt>
                <c:pt idx="42">
                  <c:v>5.39934708048094E-5</c:v>
                </c:pt>
                <c:pt idx="43">
                  <c:v>2.3025115113487801E-6</c:v>
                </c:pt>
                <c:pt idx="44">
                  <c:v>1.45576725644514E-10</c:v>
                </c:pt>
                <c:pt idx="45">
                  <c:v>6.4661537394751705E-7</c:v>
                </c:pt>
                <c:pt idx="46">
                  <c:v>1.55999864484646E-6</c:v>
                </c:pt>
                <c:pt idx="47">
                  <c:v>3.7736416134104198E-7</c:v>
                </c:pt>
                <c:pt idx="48">
                  <c:v>4.8958553917349498E-6</c:v>
                </c:pt>
                <c:pt idx="49">
                  <c:v>3.0081975259225599E-7</c:v>
                </c:pt>
                <c:pt idx="50">
                  <c:v>2.6111544489440102E-6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D21D-4670-8824-D2A627F4BB9A}"/>
            </c:ext>
          </c:extLst>
        </c:ser>
        <c:ser>
          <c:idx val="31"/>
          <c:order val="31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Sheet1!$A$32:$AY$32</c:f>
              <c:numCache>
                <c:formatCode>0.000000000000000000</c:formatCode>
                <c:ptCount val="51"/>
                <c:pt idx="0">
                  <c:v>1.33379361245783E-8</c:v>
                </c:pt>
                <c:pt idx="1">
                  <c:v>1.1513226681556401E-7</c:v>
                </c:pt>
                <c:pt idx="2">
                  <c:v>2.5486426601903002E-9</c:v>
                </c:pt>
                <c:pt idx="3">
                  <c:v>1.0955613445166099E-9</c:v>
                </c:pt>
                <c:pt idx="4">
                  <c:v>2.3779784727648099E-9</c:v>
                </c:pt>
                <c:pt idx="5">
                  <c:v>1.0410685129675901E-6</c:v>
                </c:pt>
                <c:pt idx="6">
                  <c:v>1.1718413804581801E-5</c:v>
                </c:pt>
                <c:pt idx="7">
                  <c:v>5.9231857436809102E-10</c:v>
                </c:pt>
                <c:pt idx="8">
                  <c:v>1.3023441274223701E-10</c:v>
                </c:pt>
                <c:pt idx="9">
                  <c:v>2.7481686959216301E-6</c:v>
                </c:pt>
                <c:pt idx="10">
                  <c:v>3.8238422105773803E-7</c:v>
                </c:pt>
                <c:pt idx="11">
                  <c:v>3.0591597765909398E-6</c:v>
                </c:pt>
                <c:pt idx="12">
                  <c:v>4.0686370897997401E-7</c:v>
                </c:pt>
                <c:pt idx="13">
                  <c:v>4.12075520755124E-6</c:v>
                </c:pt>
                <c:pt idx="14">
                  <c:v>4.2240589625015197E-6</c:v>
                </c:pt>
                <c:pt idx="15">
                  <c:v>3.4086079460663797E-7</c:v>
                </c:pt>
                <c:pt idx="16">
                  <c:v>1.2632042566672701E-5</c:v>
                </c:pt>
                <c:pt idx="17">
                  <c:v>1.9227836900287E-10</c:v>
                </c:pt>
                <c:pt idx="18">
                  <c:v>1.3016770278391E-6</c:v>
                </c:pt>
                <c:pt idx="19">
                  <c:v>6.1182155467168295E-8</c:v>
                </c:pt>
                <c:pt idx="20">
                  <c:v>7.3213033703197894E-8</c:v>
                </c:pt>
                <c:pt idx="21">
                  <c:v>1.8016075213229299E-7</c:v>
                </c:pt>
                <c:pt idx="22">
                  <c:v>5.8112388497714696E-10</c:v>
                </c:pt>
                <c:pt idx="23">
                  <c:v>1.7147227771942099E-7</c:v>
                </c:pt>
                <c:pt idx="24">
                  <c:v>1.3030825497857801E-7</c:v>
                </c:pt>
                <c:pt idx="25">
                  <c:v>5.14145512889953E-8</c:v>
                </c:pt>
                <c:pt idx="26">
                  <c:v>4.1057732666903897E-8</c:v>
                </c:pt>
                <c:pt idx="27">
                  <c:v>1.1966282211484099E-10</c:v>
                </c:pt>
                <c:pt idx="28">
                  <c:v>6.8762424243281496E-9</c:v>
                </c:pt>
                <c:pt idx="29">
                  <c:v>4.7638064748780699E-8</c:v>
                </c:pt>
                <c:pt idx="30">
                  <c:v>2.9909459084538101E-9</c:v>
                </c:pt>
                <c:pt idx="31">
                  <c:v>-2.6162150455503498E-4</c:v>
                </c:pt>
                <c:pt idx="32">
                  <c:v>1.7294757790752802E-8</c:v>
                </c:pt>
                <c:pt idx="33">
                  <c:v>5.6779549122543697E-10</c:v>
                </c:pt>
                <c:pt idx="34">
                  <c:v>1.4206900141838199E-6</c:v>
                </c:pt>
                <c:pt idx="35">
                  <c:v>1.26917079518628E-5</c:v>
                </c:pt>
                <c:pt idx="36">
                  <c:v>8.0651253627777395E-7</c:v>
                </c:pt>
                <c:pt idx="37">
                  <c:v>1.6095076522779301E-7</c:v>
                </c:pt>
                <c:pt idx="38">
                  <c:v>1.1511119690161E-6</c:v>
                </c:pt>
                <c:pt idx="39">
                  <c:v>1.5867520311347199E-5</c:v>
                </c:pt>
                <c:pt idx="40">
                  <c:v>5.49227521102758E-5</c:v>
                </c:pt>
                <c:pt idx="41">
                  <c:v>2.8807230678324599E-6</c:v>
                </c:pt>
                <c:pt idx="42">
                  <c:v>8.1674909192876108E-6</c:v>
                </c:pt>
                <c:pt idx="43">
                  <c:v>6.8729798634171896E-5</c:v>
                </c:pt>
                <c:pt idx="44">
                  <c:v>3.0924415705870198E-8</c:v>
                </c:pt>
                <c:pt idx="45">
                  <c:v>5.0142450471437898E-5</c:v>
                </c:pt>
                <c:pt idx="46">
                  <c:v>2.3495410731408099E-4</c:v>
                </c:pt>
                <c:pt idx="47">
                  <c:v>1.6161062787569899E-5</c:v>
                </c:pt>
                <c:pt idx="48">
                  <c:v>2.30261336744769E-4</c:v>
                </c:pt>
                <c:pt idx="49">
                  <c:v>1.9435957265332201E-5</c:v>
                </c:pt>
                <c:pt idx="50">
                  <c:v>7.6396854595367595E-5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D21D-4670-8824-D2A627F4BB9A}"/>
            </c:ext>
          </c:extLst>
        </c:ser>
        <c:ser>
          <c:idx val="32"/>
          <c:order val="32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Sheet1!$A$33:$AY$33</c:f>
              <c:numCache>
                <c:formatCode>0.000000000000000000</c:formatCode>
                <c:ptCount val="51"/>
                <c:pt idx="0">
                  <c:v>1.95991139116871E-8</c:v>
                </c:pt>
                <c:pt idx="1">
                  <c:v>3.4502271197379798E-7</c:v>
                </c:pt>
                <c:pt idx="2">
                  <c:v>7.8127437627719205E-9</c:v>
                </c:pt>
                <c:pt idx="3">
                  <c:v>4.60685715588118E-9</c:v>
                </c:pt>
                <c:pt idx="4">
                  <c:v>9.3898640093239993E-6</c:v>
                </c:pt>
                <c:pt idx="5">
                  <c:v>6.0764203686008997E-6</c:v>
                </c:pt>
                <c:pt idx="6">
                  <c:v>2.3096348241783301E-6</c:v>
                </c:pt>
                <c:pt idx="7">
                  <c:v>7.2425211809426302E-11</c:v>
                </c:pt>
                <c:pt idx="8">
                  <c:v>9.9508135006526709E-10</c:v>
                </c:pt>
                <c:pt idx="9">
                  <c:v>3.8791504165626202E-6</c:v>
                </c:pt>
                <c:pt idx="10">
                  <c:v>2.86694059103173E-7</c:v>
                </c:pt>
                <c:pt idx="11">
                  <c:v>5.7253404640169901E-6</c:v>
                </c:pt>
                <c:pt idx="12">
                  <c:v>6.9383514670435703E-6</c:v>
                </c:pt>
                <c:pt idx="13">
                  <c:v>7.4779979109262596E-7</c:v>
                </c:pt>
                <c:pt idx="14">
                  <c:v>7.5956521349610605E-8</c:v>
                </c:pt>
                <c:pt idx="15">
                  <c:v>4.2204209741450299E-8</c:v>
                </c:pt>
                <c:pt idx="16">
                  <c:v>3.6014967284721702E-6</c:v>
                </c:pt>
                <c:pt idx="17">
                  <c:v>4.8962943482199203E-10</c:v>
                </c:pt>
                <c:pt idx="18">
                  <c:v>4.7287463296713303E-8</c:v>
                </c:pt>
                <c:pt idx="19">
                  <c:v>1.2995534602620499E-7</c:v>
                </c:pt>
                <c:pt idx="20">
                  <c:v>2.49895896424869E-7</c:v>
                </c:pt>
                <c:pt idx="21">
                  <c:v>8.1441146827155196E-7</c:v>
                </c:pt>
                <c:pt idx="22">
                  <c:v>2.5737504641589799E-9</c:v>
                </c:pt>
                <c:pt idx="23">
                  <c:v>3.2099885843375799E-8</c:v>
                </c:pt>
                <c:pt idx="24">
                  <c:v>6.2435863015847705E-8</c:v>
                </c:pt>
                <c:pt idx="25">
                  <c:v>3.0056318089858797E-8</c:v>
                </c:pt>
                <c:pt idx="26">
                  <c:v>2.8378810701396701E-8</c:v>
                </c:pt>
                <c:pt idx="27">
                  <c:v>2.8095177244694901E-10</c:v>
                </c:pt>
                <c:pt idx="28">
                  <c:v>1.0993391350450799E-9</c:v>
                </c:pt>
                <c:pt idx="29">
                  <c:v>6.9987709316423601E-9</c:v>
                </c:pt>
                <c:pt idx="30">
                  <c:v>1.31305015963895E-9</c:v>
                </c:pt>
                <c:pt idx="31">
                  <c:v>1.6698588079640301E-8</c:v>
                </c:pt>
                <c:pt idx="32">
                  <c:v>-4.3572866915604701E-4</c:v>
                </c:pt>
                <c:pt idx="33">
                  <c:v>6.1141316268048495E-10</c:v>
                </c:pt>
                <c:pt idx="34">
                  <c:v>2.2724358089064001E-7</c:v>
                </c:pt>
                <c:pt idx="35">
                  <c:v>2.17598420108784E-6</c:v>
                </c:pt>
                <c:pt idx="36">
                  <c:v>1.4157850211823601E-6</c:v>
                </c:pt>
                <c:pt idx="37">
                  <c:v>5.0549018012126304E-6</c:v>
                </c:pt>
                <c:pt idx="38">
                  <c:v>9.6594654996804706E-6</c:v>
                </c:pt>
                <c:pt idx="39">
                  <c:v>2.1227045099541201E-6</c:v>
                </c:pt>
                <c:pt idx="40">
                  <c:v>6.2129149862006301E-6</c:v>
                </c:pt>
                <c:pt idx="41">
                  <c:v>8.6879988999899803E-7</c:v>
                </c:pt>
                <c:pt idx="42">
                  <c:v>1.4436370719431101E-5</c:v>
                </c:pt>
                <c:pt idx="43">
                  <c:v>1.3145674931981901E-4</c:v>
                </c:pt>
                <c:pt idx="44">
                  <c:v>4.6413613227032799E-9</c:v>
                </c:pt>
                <c:pt idx="45">
                  <c:v>2.1592016789800201E-4</c:v>
                </c:pt>
                <c:pt idx="46">
                  <c:v>2.0950874938852499E-4</c:v>
                </c:pt>
                <c:pt idx="47">
                  <c:v>1.35191317065409E-5</c:v>
                </c:pt>
                <c:pt idx="48">
                  <c:v>1.67116276466874E-4</c:v>
                </c:pt>
                <c:pt idx="49">
                  <c:v>9.9148084270748393E-6</c:v>
                </c:pt>
                <c:pt idx="50">
                  <c:v>1.02551015842817E-4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D21D-4670-8824-D2A627F4BB9A}"/>
            </c:ext>
          </c:extLst>
        </c:ser>
        <c:ser>
          <c:idx val="33"/>
          <c:order val="33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Sheet1!$A$34:$AY$34</c:f>
              <c:numCache>
                <c:formatCode>0.000000000000000000</c:formatCode>
                <c:ptCount val="51"/>
                <c:pt idx="0">
                  <c:v>2.2145564358595399E-10</c:v>
                </c:pt>
                <c:pt idx="1">
                  <c:v>2.2234509237256399E-8</c:v>
                </c:pt>
                <c:pt idx="2">
                  <c:v>3.8553652359251302E-10</c:v>
                </c:pt>
                <c:pt idx="3">
                  <c:v>2.21337693352308E-10</c:v>
                </c:pt>
                <c:pt idx="4">
                  <c:v>3.6208613782182299E-10</c:v>
                </c:pt>
                <c:pt idx="5">
                  <c:v>6.3073425181740603E-10</c:v>
                </c:pt>
                <c:pt idx="6">
                  <c:v>7.5799122977349206E-9</c:v>
                </c:pt>
                <c:pt idx="7">
                  <c:v>1.0841592123510001E-12</c:v>
                </c:pt>
                <c:pt idx="8">
                  <c:v>8.0573778171006805E-6</c:v>
                </c:pt>
                <c:pt idx="9">
                  <c:v>7.2870416294517595E-8</c:v>
                </c:pt>
                <c:pt idx="10">
                  <c:v>8.2355044030827705E-7</c:v>
                </c:pt>
                <c:pt idx="11">
                  <c:v>4.8765755520436202E-10</c:v>
                </c:pt>
                <c:pt idx="12">
                  <c:v>3.1029320523763298E-9</c:v>
                </c:pt>
                <c:pt idx="13">
                  <c:v>6.7447370096353402E-7</c:v>
                </c:pt>
                <c:pt idx="14">
                  <c:v>8.2942510475534904E-9</c:v>
                </c:pt>
                <c:pt idx="15">
                  <c:v>1.29277378968126E-6</c:v>
                </c:pt>
                <c:pt idx="16">
                  <c:v>8.1029208940790406E-8</c:v>
                </c:pt>
                <c:pt idx="17">
                  <c:v>5.0869109206823801E-7</c:v>
                </c:pt>
                <c:pt idx="18">
                  <c:v>8.9206704038975693E-9</c:v>
                </c:pt>
                <c:pt idx="19">
                  <c:v>1.7888897889270701E-7</c:v>
                </c:pt>
                <c:pt idx="20">
                  <c:v>3.5898906086743902E-8</c:v>
                </c:pt>
                <c:pt idx="21">
                  <c:v>2.25731259982734E-9</c:v>
                </c:pt>
                <c:pt idx="22">
                  <c:v>1.1994521434689701E-10</c:v>
                </c:pt>
                <c:pt idx="23">
                  <c:v>3.92661461158882E-9</c:v>
                </c:pt>
                <c:pt idx="24">
                  <c:v>2.40713816379045E-8</c:v>
                </c:pt>
                <c:pt idx="25">
                  <c:v>9.8305549668420895E-8</c:v>
                </c:pt>
                <c:pt idx="26">
                  <c:v>1.5287501488108E-9</c:v>
                </c:pt>
                <c:pt idx="27">
                  <c:v>1.3040936690727299E-11</c:v>
                </c:pt>
                <c:pt idx="28">
                  <c:v>1.14853319649752E-9</c:v>
                </c:pt>
                <c:pt idx="29">
                  <c:v>4.4273969930197401E-9</c:v>
                </c:pt>
                <c:pt idx="30">
                  <c:v>1.65239060180962E-8</c:v>
                </c:pt>
                <c:pt idx="31">
                  <c:v>4.8917740614079299E-10</c:v>
                </c:pt>
                <c:pt idx="32">
                  <c:v>5.4556181677661505E-10</c:v>
                </c:pt>
                <c:pt idx="33">
                  <c:v>-8.5826931568487594E-5</c:v>
                </c:pt>
                <c:pt idx="34">
                  <c:v>2.3149346966285599E-10</c:v>
                </c:pt>
                <c:pt idx="35">
                  <c:v>1.15828355809968E-8</c:v>
                </c:pt>
                <c:pt idx="36">
                  <c:v>5.7388735919098302E-8</c:v>
                </c:pt>
                <c:pt idx="37">
                  <c:v>1.53357660619491E-6</c:v>
                </c:pt>
                <c:pt idx="38">
                  <c:v>6.53603696511029E-7</c:v>
                </c:pt>
                <c:pt idx="39">
                  <c:v>3.6248534802637802E-9</c:v>
                </c:pt>
                <c:pt idx="40">
                  <c:v>4.5533518033681399E-8</c:v>
                </c:pt>
                <c:pt idx="41">
                  <c:v>7.0449106556473297E-5</c:v>
                </c:pt>
                <c:pt idx="42">
                  <c:v>1.4063128807355501E-5</c:v>
                </c:pt>
                <c:pt idx="43">
                  <c:v>4.8160521053147699E-7</c:v>
                </c:pt>
                <c:pt idx="44">
                  <c:v>3.0431535504530002E-9</c:v>
                </c:pt>
                <c:pt idx="45">
                  <c:v>1.9879733516821101E-8</c:v>
                </c:pt>
                <c:pt idx="46">
                  <c:v>4.4639124406097502E-7</c:v>
                </c:pt>
                <c:pt idx="47">
                  <c:v>1.4870720115221599E-6</c:v>
                </c:pt>
                <c:pt idx="48">
                  <c:v>1.3578084396000299E-5</c:v>
                </c:pt>
                <c:pt idx="49">
                  <c:v>5.87092045127499E-7</c:v>
                </c:pt>
                <c:pt idx="50">
                  <c:v>5.2581043195042501E-7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D21D-4670-8824-D2A627F4BB9A}"/>
            </c:ext>
          </c:extLst>
        </c:ser>
        <c:ser>
          <c:idx val="34"/>
          <c:order val="34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Sheet1!$A$35:$AY$35</c:f>
              <c:numCache>
                <c:formatCode>0.000000000000000000</c:formatCode>
                <c:ptCount val="51"/>
                <c:pt idx="0">
                  <c:v>8.0914374065878304E-8</c:v>
                </c:pt>
                <c:pt idx="1">
                  <c:v>6.6485702587133405E-7</c:v>
                </c:pt>
                <c:pt idx="2">
                  <c:v>1.3977147583548E-8</c:v>
                </c:pt>
                <c:pt idx="3">
                  <c:v>1.21053503534603E-8</c:v>
                </c:pt>
                <c:pt idx="4">
                  <c:v>1.88156694915961E-6</c:v>
                </c:pt>
                <c:pt idx="5">
                  <c:v>2.2932887597334498E-5</c:v>
                </c:pt>
                <c:pt idx="6">
                  <c:v>4.57033823373833E-6</c:v>
                </c:pt>
                <c:pt idx="7">
                  <c:v>4.4983554371748001E-10</c:v>
                </c:pt>
                <c:pt idx="8">
                  <c:v>2.8582222564387399E-9</c:v>
                </c:pt>
                <c:pt idx="9">
                  <c:v>1.7645242549232301E-5</c:v>
                </c:pt>
                <c:pt idx="10">
                  <c:v>2.1340874757450299E-6</c:v>
                </c:pt>
                <c:pt idx="11">
                  <c:v>2.04556414941437E-5</c:v>
                </c:pt>
                <c:pt idx="12">
                  <c:v>6.1120899947080503E-6</c:v>
                </c:pt>
                <c:pt idx="13">
                  <c:v>2.8747934333617798E-6</c:v>
                </c:pt>
                <c:pt idx="14">
                  <c:v>2.12456348565822E-7</c:v>
                </c:pt>
                <c:pt idx="15">
                  <c:v>2.12524179463424E-7</c:v>
                </c:pt>
                <c:pt idx="16">
                  <c:v>1.9474161595214301E-5</c:v>
                </c:pt>
                <c:pt idx="17">
                  <c:v>1.28040648968799E-9</c:v>
                </c:pt>
                <c:pt idx="18">
                  <c:v>3.7292656670903099E-6</c:v>
                </c:pt>
                <c:pt idx="19">
                  <c:v>4.1786014691031699E-8</c:v>
                </c:pt>
                <c:pt idx="20">
                  <c:v>1.84795843526345E-7</c:v>
                </c:pt>
                <c:pt idx="21">
                  <c:v>4.2658084164472096E-6</c:v>
                </c:pt>
                <c:pt idx="22">
                  <c:v>1.19391968496436E-8</c:v>
                </c:pt>
                <c:pt idx="23">
                  <c:v>6.9367446554086605E-7</c:v>
                </c:pt>
                <c:pt idx="24">
                  <c:v>8.3446236016895698E-7</c:v>
                </c:pt>
                <c:pt idx="25">
                  <c:v>6.0130727180351301E-7</c:v>
                </c:pt>
                <c:pt idx="26">
                  <c:v>5.1263005384902002E-7</c:v>
                </c:pt>
                <c:pt idx="27">
                  <c:v>1.0482415310147001E-8</c:v>
                </c:pt>
                <c:pt idx="28">
                  <c:v>5.1961076842065101E-8</c:v>
                </c:pt>
                <c:pt idx="29">
                  <c:v>9.8721444591893505E-8</c:v>
                </c:pt>
                <c:pt idx="30">
                  <c:v>4.9823285992708298E-8</c:v>
                </c:pt>
                <c:pt idx="31">
                  <c:v>1.20893456981647E-6</c:v>
                </c:pt>
                <c:pt idx="32">
                  <c:v>2.0027642265446099E-7</c:v>
                </c:pt>
                <c:pt idx="33">
                  <c:v>2.2864818723932199E-10</c:v>
                </c:pt>
                <c:pt idx="34">
                  <c:v>-9.46593284500818E-4</c:v>
                </c:pt>
                <c:pt idx="35">
                  <c:v>1.1880370983080199E-6</c:v>
                </c:pt>
                <c:pt idx="36">
                  <c:v>4.4090659879587899E-6</c:v>
                </c:pt>
                <c:pt idx="37">
                  <c:v>3.7791688434531799E-6</c:v>
                </c:pt>
                <c:pt idx="38">
                  <c:v>1.0382150636323E-5</c:v>
                </c:pt>
                <c:pt idx="39">
                  <c:v>1.61315413748627E-6</c:v>
                </c:pt>
                <c:pt idx="40">
                  <c:v>2.5539918182774001E-5</c:v>
                </c:pt>
                <c:pt idx="41">
                  <c:v>1.14113111486848E-6</c:v>
                </c:pt>
                <c:pt idx="42">
                  <c:v>1.0809150918792401E-5</c:v>
                </c:pt>
                <c:pt idx="43">
                  <c:v>6.5851625630090598E-5</c:v>
                </c:pt>
                <c:pt idx="44">
                  <c:v>1.9105572932263499E-8</c:v>
                </c:pt>
                <c:pt idx="45">
                  <c:v>2.4956775198860302E-4</c:v>
                </c:pt>
                <c:pt idx="46">
                  <c:v>6.0840098674584003E-4</c:v>
                </c:pt>
                <c:pt idx="47">
                  <c:v>3.0233843159977001E-5</c:v>
                </c:pt>
                <c:pt idx="48">
                  <c:v>3.7193597453371398E-4</c:v>
                </c:pt>
                <c:pt idx="49">
                  <c:v>2.6335407330329901E-5</c:v>
                </c:pt>
                <c:pt idx="50">
                  <c:v>2.6740667216104799E-4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D21D-4670-8824-D2A627F4BB9A}"/>
            </c:ext>
          </c:extLst>
        </c:ser>
        <c:ser>
          <c:idx val="35"/>
          <c:order val="35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Sheet1!$A$36:$AY$36</c:f>
              <c:numCache>
                <c:formatCode>0.000000000000000000</c:formatCode>
                <c:ptCount val="51"/>
                <c:pt idx="0">
                  <c:v>5.6902171974221397E-8</c:v>
                </c:pt>
                <c:pt idx="1">
                  <c:v>4.9710294331155003E-8</c:v>
                </c:pt>
                <c:pt idx="2">
                  <c:v>1.1535675310448899E-9</c:v>
                </c:pt>
                <c:pt idx="3">
                  <c:v>1.37441450253022E-9</c:v>
                </c:pt>
                <c:pt idx="4">
                  <c:v>9.9484392321241898E-6</c:v>
                </c:pt>
                <c:pt idx="5">
                  <c:v>1.6150396468713399E-5</c:v>
                </c:pt>
                <c:pt idx="6">
                  <c:v>1.5526613256270899E-5</c:v>
                </c:pt>
                <c:pt idx="7">
                  <c:v>9.3018648639147403E-12</c:v>
                </c:pt>
                <c:pt idx="8">
                  <c:v>8.47233577570843E-10</c:v>
                </c:pt>
                <c:pt idx="9">
                  <c:v>3.0940303050076202E-5</c:v>
                </c:pt>
                <c:pt idx="10">
                  <c:v>1.7399032546963699E-6</c:v>
                </c:pt>
                <c:pt idx="11">
                  <c:v>2.28965209377227E-5</c:v>
                </c:pt>
                <c:pt idx="12">
                  <c:v>1.5407260274577999E-6</c:v>
                </c:pt>
                <c:pt idx="13">
                  <c:v>2.7573328627701398E-7</c:v>
                </c:pt>
                <c:pt idx="14">
                  <c:v>3.2025535485996901E-6</c:v>
                </c:pt>
                <c:pt idx="15">
                  <c:v>3.5902431348839101E-7</c:v>
                </c:pt>
                <c:pt idx="16">
                  <c:v>4.2999451698086403E-6</c:v>
                </c:pt>
                <c:pt idx="17">
                  <c:v>7.7715368890330604E-9</c:v>
                </c:pt>
                <c:pt idx="18">
                  <c:v>7.03391792786947E-6</c:v>
                </c:pt>
                <c:pt idx="19">
                  <c:v>4.2428404335740104E-6</c:v>
                </c:pt>
                <c:pt idx="20">
                  <c:v>4.6349563155305701E-6</c:v>
                </c:pt>
                <c:pt idx="21">
                  <c:v>3.3527372686729397E-5</c:v>
                </c:pt>
                <c:pt idx="22">
                  <c:v>9.2449986476609001E-8</c:v>
                </c:pt>
                <c:pt idx="23">
                  <c:v>1.23236346741163E-5</c:v>
                </c:pt>
                <c:pt idx="24">
                  <c:v>9.8798632944190595E-7</c:v>
                </c:pt>
                <c:pt idx="25">
                  <c:v>7.19878530118076E-7</c:v>
                </c:pt>
                <c:pt idx="26">
                  <c:v>6.6266090232920102E-7</c:v>
                </c:pt>
                <c:pt idx="27">
                  <c:v>8.5206156892962302E-8</c:v>
                </c:pt>
                <c:pt idx="28">
                  <c:v>4.9970031058319598E-8</c:v>
                </c:pt>
                <c:pt idx="29">
                  <c:v>9.2096931528991198E-7</c:v>
                </c:pt>
                <c:pt idx="30">
                  <c:v>6.9162831752354097E-8</c:v>
                </c:pt>
                <c:pt idx="31">
                  <c:v>8.2258186204422006E-6</c:v>
                </c:pt>
                <c:pt idx="32">
                  <c:v>1.4606613219476101E-6</c:v>
                </c:pt>
                <c:pt idx="33">
                  <c:v>8.71363773236742E-9</c:v>
                </c:pt>
                <c:pt idx="34">
                  <c:v>9.0486875592286798E-7</c:v>
                </c:pt>
                <c:pt idx="35">
                  <c:v>-1.2901028184595399E-3</c:v>
                </c:pt>
                <c:pt idx="36">
                  <c:v>6.0027576384916203E-7</c:v>
                </c:pt>
                <c:pt idx="37">
                  <c:v>1.19459610392797E-6</c:v>
                </c:pt>
                <c:pt idx="38">
                  <c:v>1.0487214335412801E-5</c:v>
                </c:pt>
                <c:pt idx="39">
                  <c:v>5.8172710924712696E-6</c:v>
                </c:pt>
                <c:pt idx="40">
                  <c:v>4.4141323498975901E-5</c:v>
                </c:pt>
                <c:pt idx="41">
                  <c:v>2.2818039868462098E-6</c:v>
                </c:pt>
                <c:pt idx="42">
                  <c:v>1.0272864060467899E-5</c:v>
                </c:pt>
                <c:pt idx="43">
                  <c:v>4.65371666816427E-7</c:v>
                </c:pt>
                <c:pt idx="44">
                  <c:v>5.3031775551313603E-10</c:v>
                </c:pt>
                <c:pt idx="45">
                  <c:v>1.59077385362029E-4</c:v>
                </c:pt>
                <c:pt idx="46">
                  <c:v>1.91504146304391E-3</c:v>
                </c:pt>
                <c:pt idx="47">
                  <c:v>1.32951380710008E-5</c:v>
                </c:pt>
                <c:pt idx="48">
                  <c:v>1.6117927410476301E-4</c:v>
                </c:pt>
                <c:pt idx="49">
                  <c:v>5.8528811632615196E-6</c:v>
                </c:pt>
                <c:pt idx="50">
                  <c:v>1.49660336962423E-4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D21D-4670-8824-D2A627F4BB9A}"/>
            </c:ext>
          </c:extLst>
        </c:ser>
        <c:ser>
          <c:idx val="36"/>
          <c:order val="36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Sheet1!$A$37:$AY$37</c:f>
              <c:numCache>
                <c:formatCode>0.000000000000000000</c:formatCode>
                <c:ptCount val="51"/>
                <c:pt idx="0">
                  <c:v>6.0793760433925898E-6</c:v>
                </c:pt>
                <c:pt idx="1">
                  <c:v>5.4479277791665197E-7</c:v>
                </c:pt>
                <c:pt idx="2">
                  <c:v>6.25004192886411E-9</c:v>
                </c:pt>
                <c:pt idx="3">
                  <c:v>3.64008969301872E-9</c:v>
                </c:pt>
                <c:pt idx="4">
                  <c:v>4.5481441802223998E-7</c:v>
                </c:pt>
                <c:pt idx="5">
                  <c:v>3.56713957931147E-7</c:v>
                </c:pt>
                <c:pt idx="6">
                  <c:v>1.2590193265449601E-7</c:v>
                </c:pt>
                <c:pt idx="7">
                  <c:v>2.5210593097594402E-10</c:v>
                </c:pt>
                <c:pt idx="8">
                  <c:v>4.0313803081797303E-8</c:v>
                </c:pt>
                <c:pt idx="9">
                  <c:v>2.76788798899387E-8</c:v>
                </c:pt>
                <c:pt idx="10">
                  <c:v>1.0079530253512299E-6</c:v>
                </c:pt>
                <c:pt idx="11">
                  <c:v>8.2085149537453602E-7</c:v>
                </c:pt>
                <c:pt idx="12">
                  <c:v>1.6286298567979899E-7</c:v>
                </c:pt>
                <c:pt idx="13">
                  <c:v>3.7999232978404798E-6</c:v>
                </c:pt>
                <c:pt idx="14">
                  <c:v>1.0055544027965501E-7</c:v>
                </c:pt>
                <c:pt idx="15">
                  <c:v>2.0337309786131498E-6</c:v>
                </c:pt>
                <c:pt idx="16">
                  <c:v>9.2005496042919104E-7</c:v>
                </c:pt>
                <c:pt idx="17">
                  <c:v>7.6604204045077394E-9</c:v>
                </c:pt>
                <c:pt idx="18">
                  <c:v>2.6077831022377202E-7</c:v>
                </c:pt>
                <c:pt idx="19">
                  <c:v>1.2534145260080299E-7</c:v>
                </c:pt>
                <c:pt idx="20">
                  <c:v>5.77981153314212E-7</c:v>
                </c:pt>
                <c:pt idx="21">
                  <c:v>1.08900258418186E-6</c:v>
                </c:pt>
                <c:pt idx="22">
                  <c:v>9.3160623094523092E-9</c:v>
                </c:pt>
                <c:pt idx="23">
                  <c:v>4.1067351849964798E-6</c:v>
                </c:pt>
                <c:pt idx="24">
                  <c:v>1.0960936742467699E-5</c:v>
                </c:pt>
                <c:pt idx="25">
                  <c:v>2.5403216992294101E-6</c:v>
                </c:pt>
                <c:pt idx="26">
                  <c:v>2.9826274696357E-7</c:v>
                </c:pt>
                <c:pt idx="27">
                  <c:v>3.0269055349648199E-9</c:v>
                </c:pt>
                <c:pt idx="28">
                  <c:v>1.8351424593271799E-8</c:v>
                </c:pt>
                <c:pt idx="29">
                  <c:v>1.1457019633558601E-7</c:v>
                </c:pt>
                <c:pt idx="30">
                  <c:v>6.2141581760987096E-8</c:v>
                </c:pt>
                <c:pt idx="31">
                  <c:v>4.5603271312997099E-7</c:v>
                </c:pt>
                <c:pt idx="32">
                  <c:v>8.2911910198889103E-7</c:v>
                </c:pt>
                <c:pt idx="33">
                  <c:v>3.7664922975734603E-8</c:v>
                </c:pt>
                <c:pt idx="34">
                  <c:v>2.9297327458268001E-6</c:v>
                </c:pt>
                <c:pt idx="35">
                  <c:v>5.2369282669430198E-7</c:v>
                </c:pt>
                <c:pt idx="36">
                  <c:v>-3.3961415932777799E-3</c:v>
                </c:pt>
                <c:pt idx="37">
                  <c:v>1.5663105480061099E-7</c:v>
                </c:pt>
                <c:pt idx="38">
                  <c:v>3.0211498847008002E-6</c:v>
                </c:pt>
                <c:pt idx="39">
                  <c:v>1.9281688770557499E-7</c:v>
                </c:pt>
                <c:pt idx="40">
                  <c:v>2.6386064885324901E-6</c:v>
                </c:pt>
                <c:pt idx="41">
                  <c:v>2.4607614397742798E-7</c:v>
                </c:pt>
                <c:pt idx="42">
                  <c:v>2.5896133437211998E-6</c:v>
                </c:pt>
                <c:pt idx="43">
                  <c:v>9.1027835041081195E-7</c:v>
                </c:pt>
                <c:pt idx="44">
                  <c:v>6.8193213266337702E-9</c:v>
                </c:pt>
                <c:pt idx="45">
                  <c:v>6.3046209528702496E-6</c:v>
                </c:pt>
                <c:pt idx="46">
                  <c:v>7.1099721756404502E-6</c:v>
                </c:pt>
                <c:pt idx="47">
                  <c:v>2.5232081800298101E-5</c:v>
                </c:pt>
                <c:pt idx="48">
                  <c:v>5.5348423948984996E-4</c:v>
                </c:pt>
                <c:pt idx="49">
                  <c:v>4.1785042974690599E-5</c:v>
                </c:pt>
                <c:pt idx="50">
                  <c:v>1.32381169609131E-2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D21D-4670-8824-D2A627F4BB9A}"/>
            </c:ext>
          </c:extLst>
        </c:ser>
        <c:ser>
          <c:idx val="37"/>
          <c:order val="37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Sheet1!$A$38:$AY$38</c:f>
              <c:numCache>
                <c:formatCode>0.000000000000000000</c:formatCode>
                <c:ptCount val="51"/>
                <c:pt idx="0">
                  <c:v>8.5472889665695103E-9</c:v>
                </c:pt>
                <c:pt idx="1">
                  <c:v>2.4740311429579001E-8</c:v>
                </c:pt>
                <c:pt idx="2">
                  <c:v>4.9160370120327997E-10</c:v>
                </c:pt>
                <c:pt idx="3">
                  <c:v>3.0330626852271001E-10</c:v>
                </c:pt>
                <c:pt idx="4">
                  <c:v>1.34963072415054E-6</c:v>
                </c:pt>
                <c:pt idx="5">
                  <c:v>1.23683721725005E-6</c:v>
                </c:pt>
                <c:pt idx="6">
                  <c:v>1.4726142387606501E-6</c:v>
                </c:pt>
                <c:pt idx="7">
                  <c:v>1.9838707821833602E-12</c:v>
                </c:pt>
                <c:pt idx="8">
                  <c:v>1.07026804178042E-8</c:v>
                </c:pt>
                <c:pt idx="9">
                  <c:v>1.54146480627786E-5</c:v>
                </c:pt>
                <c:pt idx="10">
                  <c:v>4.5136884920468103E-5</c:v>
                </c:pt>
                <c:pt idx="11">
                  <c:v>5.4765957514386099E-7</c:v>
                </c:pt>
                <c:pt idx="12">
                  <c:v>8.77493460859805E-7</c:v>
                </c:pt>
                <c:pt idx="13">
                  <c:v>8.3009188071165599E-7</c:v>
                </c:pt>
                <c:pt idx="14">
                  <c:v>6.0071241809833295E-8</c:v>
                </c:pt>
                <c:pt idx="15">
                  <c:v>4.4583623817660302E-7</c:v>
                </c:pt>
                <c:pt idx="16">
                  <c:v>3.2573249623841801E-6</c:v>
                </c:pt>
                <c:pt idx="17">
                  <c:v>1.81346315855642E-7</c:v>
                </c:pt>
                <c:pt idx="18">
                  <c:v>2.2843818984292198E-6</c:v>
                </c:pt>
                <c:pt idx="19">
                  <c:v>7.8463968421669907E-5</c:v>
                </c:pt>
                <c:pt idx="20">
                  <c:v>2.9272763594624701E-6</c:v>
                </c:pt>
                <c:pt idx="21">
                  <c:v>1.7843933485766899E-6</c:v>
                </c:pt>
                <c:pt idx="22">
                  <c:v>4.4594410343232602E-9</c:v>
                </c:pt>
                <c:pt idx="23">
                  <c:v>1.9879686684613E-7</c:v>
                </c:pt>
                <c:pt idx="24">
                  <c:v>8.0283755514845696E-7</c:v>
                </c:pt>
                <c:pt idx="25">
                  <c:v>5.8253206376394598E-7</c:v>
                </c:pt>
                <c:pt idx="26">
                  <c:v>2.7738908920412899E-8</c:v>
                </c:pt>
                <c:pt idx="27">
                  <c:v>1.65578391154763E-9</c:v>
                </c:pt>
                <c:pt idx="28">
                  <c:v>1.01220109733993E-7</c:v>
                </c:pt>
                <c:pt idx="29">
                  <c:v>4.10065235466727E-7</c:v>
                </c:pt>
                <c:pt idx="30">
                  <c:v>1.8431999739040098E-5</c:v>
                </c:pt>
                <c:pt idx="31">
                  <c:v>7.33939421028239E-8</c:v>
                </c:pt>
                <c:pt idx="32">
                  <c:v>2.3873419245791499E-6</c:v>
                </c:pt>
                <c:pt idx="33">
                  <c:v>8.1170494882976496E-7</c:v>
                </c:pt>
                <c:pt idx="34">
                  <c:v>2.0251630550082501E-6</c:v>
                </c:pt>
                <c:pt idx="35">
                  <c:v>8.40483523372484E-7</c:v>
                </c:pt>
                <c:pt idx="36">
                  <c:v>1.2631652411035701E-7</c:v>
                </c:pt>
                <c:pt idx="37">
                  <c:v>-1.0792356168263799E-3</c:v>
                </c:pt>
                <c:pt idx="38">
                  <c:v>4.3596200783519399E-7</c:v>
                </c:pt>
                <c:pt idx="39">
                  <c:v>1.09556949692759E-6</c:v>
                </c:pt>
                <c:pt idx="40">
                  <c:v>2.0381155281241099E-5</c:v>
                </c:pt>
                <c:pt idx="41">
                  <c:v>1.0486413213133101E-5</c:v>
                </c:pt>
                <c:pt idx="42">
                  <c:v>6.5043417984942997E-5</c:v>
                </c:pt>
                <c:pt idx="43">
                  <c:v>1.0058304616438E-5</c:v>
                </c:pt>
                <c:pt idx="44">
                  <c:v>8.4567195696181804E-11</c:v>
                </c:pt>
                <c:pt idx="45">
                  <c:v>6.4995907399324404E-5</c:v>
                </c:pt>
                <c:pt idx="46">
                  <c:v>1.7785108111837401E-4</c:v>
                </c:pt>
                <c:pt idx="47">
                  <c:v>1.52454216955877E-6</c:v>
                </c:pt>
                <c:pt idx="48">
                  <c:v>2.0882829136981499E-5</c:v>
                </c:pt>
                <c:pt idx="49">
                  <c:v>1.2513251614895599E-6</c:v>
                </c:pt>
                <c:pt idx="50">
                  <c:v>3.76685975376602E-5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D21D-4670-8824-D2A627F4BB9A}"/>
            </c:ext>
          </c:extLst>
        </c:ser>
        <c:ser>
          <c:idx val="38"/>
          <c:order val="38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Sheet1!$A$39:$AY$39</c:f>
              <c:numCache>
                <c:formatCode>0.000000000000000000</c:formatCode>
                <c:ptCount val="51"/>
                <c:pt idx="0">
                  <c:v>5.5284228261099098E-8</c:v>
                </c:pt>
                <c:pt idx="1">
                  <c:v>1.22721751793972E-7</c:v>
                </c:pt>
                <c:pt idx="2">
                  <c:v>2.0082789950202802E-9</c:v>
                </c:pt>
                <c:pt idx="3">
                  <c:v>8.9872927252848704E-10</c:v>
                </c:pt>
                <c:pt idx="4">
                  <c:v>2.6030780987383498E-6</c:v>
                </c:pt>
                <c:pt idx="5">
                  <c:v>4.4755835416977598E-6</c:v>
                </c:pt>
                <c:pt idx="6">
                  <c:v>5.1797581540638396E-6</c:v>
                </c:pt>
                <c:pt idx="7">
                  <c:v>3.8384918533435701E-13</c:v>
                </c:pt>
                <c:pt idx="8">
                  <c:v>2.4637040926785001E-9</c:v>
                </c:pt>
                <c:pt idx="9">
                  <c:v>1.5972644791203301E-6</c:v>
                </c:pt>
                <c:pt idx="10">
                  <c:v>2.50553982082089E-5</c:v>
                </c:pt>
                <c:pt idx="11">
                  <c:v>3.3055909702459202E-6</c:v>
                </c:pt>
                <c:pt idx="12">
                  <c:v>2.0492339107622799E-6</c:v>
                </c:pt>
                <c:pt idx="13">
                  <c:v>1.25819449747802E-6</c:v>
                </c:pt>
                <c:pt idx="14">
                  <c:v>2.3187905660918599E-7</c:v>
                </c:pt>
                <c:pt idx="15">
                  <c:v>2.70685753002244E-7</c:v>
                </c:pt>
                <c:pt idx="16">
                  <c:v>3.1510300966799899E-6</c:v>
                </c:pt>
                <c:pt idx="17">
                  <c:v>6.2942889237303603E-8</c:v>
                </c:pt>
                <c:pt idx="18">
                  <c:v>1.060657654764E-6</c:v>
                </c:pt>
                <c:pt idx="19">
                  <c:v>5.2217305184498502E-6</c:v>
                </c:pt>
                <c:pt idx="20">
                  <c:v>4.32275037763801E-5</c:v>
                </c:pt>
                <c:pt idx="21">
                  <c:v>4.5630361860464301E-6</c:v>
                </c:pt>
                <c:pt idx="22">
                  <c:v>6.5381386478744799E-9</c:v>
                </c:pt>
                <c:pt idx="23">
                  <c:v>2.5906407151341198E-6</c:v>
                </c:pt>
                <c:pt idx="24">
                  <c:v>4.3162944184106597E-6</c:v>
                </c:pt>
                <c:pt idx="25">
                  <c:v>8.8648067876435597E-7</c:v>
                </c:pt>
                <c:pt idx="26">
                  <c:v>2.5343328246946098E-7</c:v>
                </c:pt>
                <c:pt idx="27">
                  <c:v>1.0365938483966001E-8</c:v>
                </c:pt>
                <c:pt idx="28">
                  <c:v>6.5575323871555501E-8</c:v>
                </c:pt>
                <c:pt idx="29">
                  <c:v>2.7513635614575698E-7</c:v>
                </c:pt>
                <c:pt idx="30">
                  <c:v>7.4908325396841103E-6</c:v>
                </c:pt>
                <c:pt idx="31">
                  <c:v>5.0205908057511402E-7</c:v>
                </c:pt>
                <c:pt idx="32">
                  <c:v>4.3634005794829097E-6</c:v>
                </c:pt>
                <c:pt idx="33">
                  <c:v>3.3088517250978702E-7</c:v>
                </c:pt>
                <c:pt idx="34">
                  <c:v>5.3213412925161104E-6</c:v>
                </c:pt>
                <c:pt idx="35">
                  <c:v>7.0572961408290303E-6</c:v>
                </c:pt>
                <c:pt idx="36">
                  <c:v>2.33036878078739E-6</c:v>
                </c:pt>
                <c:pt idx="37">
                  <c:v>4.16983366942787E-7</c:v>
                </c:pt>
                <c:pt idx="38">
                  <c:v>-1.0081844128073099E-3</c:v>
                </c:pt>
                <c:pt idx="39">
                  <c:v>5.0532106530690499E-6</c:v>
                </c:pt>
                <c:pt idx="40">
                  <c:v>4.4215584614939999E-6</c:v>
                </c:pt>
                <c:pt idx="41">
                  <c:v>5.6361135260658401E-6</c:v>
                </c:pt>
                <c:pt idx="42">
                  <c:v>3.3702330972016799E-5</c:v>
                </c:pt>
                <c:pt idx="43">
                  <c:v>1.09863029116806E-5</c:v>
                </c:pt>
                <c:pt idx="44">
                  <c:v>8.8213366274363094E-11</c:v>
                </c:pt>
                <c:pt idx="45">
                  <c:v>1.3272007482859901E-4</c:v>
                </c:pt>
                <c:pt idx="46">
                  <c:v>5.2895079238097402E-4</c:v>
                </c:pt>
                <c:pt idx="47">
                  <c:v>7.7838139234980796E-6</c:v>
                </c:pt>
                <c:pt idx="48">
                  <c:v>1.24487676550778E-4</c:v>
                </c:pt>
                <c:pt idx="49">
                  <c:v>7.85292957604532E-6</c:v>
                </c:pt>
                <c:pt idx="50">
                  <c:v>2.0002560539738299E-4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D21D-4670-8824-D2A627F4BB9A}"/>
            </c:ext>
          </c:extLst>
        </c:ser>
        <c:ser>
          <c:idx val="39"/>
          <c:order val="39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Sheet1!$A$40:$AY$40</c:f>
              <c:numCache>
                <c:formatCode>0.000000000000000000</c:formatCode>
                <c:ptCount val="51"/>
                <c:pt idx="0">
                  <c:v>4.32709397022859E-9</c:v>
                </c:pt>
                <c:pt idx="1">
                  <c:v>1.0245542512541599E-8</c:v>
                </c:pt>
                <c:pt idx="2">
                  <c:v>1.8080683866917799E-10</c:v>
                </c:pt>
                <c:pt idx="3">
                  <c:v>1.2015977992188799E-10</c:v>
                </c:pt>
                <c:pt idx="4">
                  <c:v>3.2307919578126502E-7</c:v>
                </c:pt>
                <c:pt idx="5">
                  <c:v>1.07888680725361E-5</c:v>
                </c:pt>
                <c:pt idx="6">
                  <c:v>1.5833165393794601E-6</c:v>
                </c:pt>
                <c:pt idx="7">
                  <c:v>1.41823209840823E-13</c:v>
                </c:pt>
                <c:pt idx="8">
                  <c:v>1.5288635535737999E-10</c:v>
                </c:pt>
                <c:pt idx="9">
                  <c:v>3.87047052525251E-6</c:v>
                </c:pt>
                <c:pt idx="10">
                  <c:v>9.3925290701690001E-7</c:v>
                </c:pt>
                <c:pt idx="11">
                  <c:v>1.11745396997574E-5</c:v>
                </c:pt>
                <c:pt idx="12">
                  <c:v>1.71853282906762E-6</c:v>
                </c:pt>
                <c:pt idx="13">
                  <c:v>2.74258135265152E-8</c:v>
                </c:pt>
                <c:pt idx="14">
                  <c:v>4.9390965966913998E-7</c:v>
                </c:pt>
                <c:pt idx="15">
                  <c:v>2.4339656575580898E-8</c:v>
                </c:pt>
                <c:pt idx="16">
                  <c:v>2.32973514101029E-6</c:v>
                </c:pt>
                <c:pt idx="17">
                  <c:v>8.2409922589717295E-10</c:v>
                </c:pt>
                <c:pt idx="18">
                  <c:v>1.4808639119610901E-5</c:v>
                </c:pt>
                <c:pt idx="19">
                  <c:v>1.37558856943305E-6</c:v>
                </c:pt>
                <c:pt idx="20">
                  <c:v>5.18233958110883E-6</c:v>
                </c:pt>
                <c:pt idx="21">
                  <c:v>1.4320822118515999E-6</c:v>
                </c:pt>
                <c:pt idx="22">
                  <c:v>5.2405334300136998E-9</c:v>
                </c:pt>
                <c:pt idx="23">
                  <c:v>6.9628621544978E-6</c:v>
                </c:pt>
                <c:pt idx="24">
                  <c:v>2.7710808884344501E-6</c:v>
                </c:pt>
                <c:pt idx="25">
                  <c:v>1.1162694179348101E-6</c:v>
                </c:pt>
                <c:pt idx="26">
                  <c:v>1.5054845723100699E-6</c:v>
                </c:pt>
                <c:pt idx="27">
                  <c:v>8.6936287826767102E-8</c:v>
                </c:pt>
                <c:pt idx="28">
                  <c:v>4.6869759452980801E-7</c:v>
                </c:pt>
                <c:pt idx="29">
                  <c:v>7.2425923514240798E-7</c:v>
                </c:pt>
                <c:pt idx="30">
                  <c:v>1.5998333419777899E-7</c:v>
                </c:pt>
                <c:pt idx="31">
                  <c:v>6.0495445599495102E-6</c:v>
                </c:pt>
                <c:pt idx="32">
                  <c:v>8.3818115494658103E-7</c:v>
                </c:pt>
                <c:pt idx="33">
                  <c:v>1.60409329490657E-9</c:v>
                </c:pt>
                <c:pt idx="34">
                  <c:v>7.2274652931755402E-7</c:v>
                </c:pt>
                <c:pt idx="35">
                  <c:v>3.4219515875533999E-6</c:v>
                </c:pt>
                <c:pt idx="36">
                  <c:v>1.30009117552281E-7</c:v>
                </c:pt>
                <c:pt idx="37">
                  <c:v>9.1598082018909395E-7</c:v>
                </c:pt>
                <c:pt idx="38">
                  <c:v>4.4171664345940198E-6</c:v>
                </c:pt>
                <c:pt idx="39">
                  <c:v>-7.4715692507791099E-4</c:v>
                </c:pt>
                <c:pt idx="40">
                  <c:v>1.8551271182469302E-5</c:v>
                </c:pt>
                <c:pt idx="41">
                  <c:v>8.2329876590896798E-7</c:v>
                </c:pt>
                <c:pt idx="42">
                  <c:v>4.57343088517048E-6</c:v>
                </c:pt>
                <c:pt idx="43">
                  <c:v>7.3175900311874297E-7</c:v>
                </c:pt>
                <c:pt idx="44">
                  <c:v>6.4005100662841702E-11</c:v>
                </c:pt>
                <c:pt idx="45">
                  <c:v>2.4426436060200101E-5</c:v>
                </c:pt>
                <c:pt idx="46">
                  <c:v>7.0363428388111801E-4</c:v>
                </c:pt>
                <c:pt idx="47">
                  <c:v>7.0455016795181101E-6</c:v>
                </c:pt>
                <c:pt idx="48">
                  <c:v>9.1108722301684497E-5</c:v>
                </c:pt>
                <c:pt idx="49">
                  <c:v>4.72727031010827E-6</c:v>
                </c:pt>
                <c:pt idx="50">
                  <c:v>3.1380646156478903E-5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D21D-4670-8824-D2A627F4BB9A}"/>
            </c:ext>
          </c:extLst>
        </c:ser>
        <c:ser>
          <c:idx val="40"/>
          <c:order val="40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Sheet1!$A$41:$AY$41</c:f>
              <c:numCache>
                <c:formatCode>0.000000000000000000</c:formatCode>
                <c:ptCount val="51"/>
                <c:pt idx="0">
                  <c:v>1.5165606273673601E-8</c:v>
                </c:pt>
                <c:pt idx="1">
                  <c:v>5.5899082294673898E-8</c:v>
                </c:pt>
                <c:pt idx="2">
                  <c:v>1.0810395635758899E-9</c:v>
                </c:pt>
                <c:pt idx="3">
                  <c:v>6.2768277197876903E-10</c:v>
                </c:pt>
                <c:pt idx="4">
                  <c:v>4.6405937125231201E-6</c:v>
                </c:pt>
                <c:pt idx="5">
                  <c:v>2.51244147278767E-5</c:v>
                </c:pt>
                <c:pt idx="6">
                  <c:v>5.3952962545015697E-6</c:v>
                </c:pt>
                <c:pt idx="7">
                  <c:v>7.3996341036689002E-12</c:v>
                </c:pt>
                <c:pt idx="8">
                  <c:v>7.9125516573029696E-10</c:v>
                </c:pt>
                <c:pt idx="9">
                  <c:v>7.2225037644374197E-7</c:v>
                </c:pt>
                <c:pt idx="10">
                  <c:v>9.5962552584633601E-8</c:v>
                </c:pt>
                <c:pt idx="11">
                  <c:v>2.11481729992256E-5</c:v>
                </c:pt>
                <c:pt idx="12">
                  <c:v>4.4340694155646103E-6</c:v>
                </c:pt>
                <c:pt idx="13">
                  <c:v>4.3565598318676298E-6</c:v>
                </c:pt>
                <c:pt idx="14">
                  <c:v>4.5377234224557702E-7</c:v>
                </c:pt>
                <c:pt idx="15">
                  <c:v>7.3409180149269096E-6</c:v>
                </c:pt>
                <c:pt idx="16">
                  <c:v>1.3092437643346101E-5</c:v>
                </c:pt>
                <c:pt idx="17">
                  <c:v>2.05607289920203E-7</c:v>
                </c:pt>
                <c:pt idx="18">
                  <c:v>6.3339556533585097E-5</c:v>
                </c:pt>
                <c:pt idx="19">
                  <c:v>2.5360316091123599E-6</c:v>
                </c:pt>
                <c:pt idx="20">
                  <c:v>1.09392231360065E-5</c:v>
                </c:pt>
                <c:pt idx="21">
                  <c:v>4.9511742688676603E-6</c:v>
                </c:pt>
                <c:pt idx="22">
                  <c:v>5.4413479195455602E-8</c:v>
                </c:pt>
                <c:pt idx="23">
                  <c:v>1.0208041058433799E-5</c:v>
                </c:pt>
                <c:pt idx="24">
                  <c:v>7.59519255180159E-6</c:v>
                </c:pt>
                <c:pt idx="25">
                  <c:v>3.9483857902944198E-6</c:v>
                </c:pt>
                <c:pt idx="26">
                  <c:v>3.3730446328333901E-7</c:v>
                </c:pt>
                <c:pt idx="27">
                  <c:v>4.9613438563170903E-7</c:v>
                </c:pt>
                <c:pt idx="28">
                  <c:v>9.0135482644734901E-7</c:v>
                </c:pt>
                <c:pt idx="29">
                  <c:v>1.5505303127614901E-6</c:v>
                </c:pt>
                <c:pt idx="30">
                  <c:v>3.3853249221870702E-6</c:v>
                </c:pt>
                <c:pt idx="31">
                  <c:v>1.29294195269942E-5</c:v>
                </c:pt>
                <c:pt idx="32">
                  <c:v>1.5148055231065501E-6</c:v>
                </c:pt>
                <c:pt idx="33">
                  <c:v>1.2441807920856001E-8</c:v>
                </c:pt>
                <c:pt idx="34">
                  <c:v>7.06549786337041E-6</c:v>
                </c:pt>
                <c:pt idx="35">
                  <c:v>1.6032934853013701E-5</c:v>
                </c:pt>
                <c:pt idx="36">
                  <c:v>1.09854154859153E-6</c:v>
                </c:pt>
                <c:pt idx="37">
                  <c:v>1.0521759363357699E-5</c:v>
                </c:pt>
                <c:pt idx="38">
                  <c:v>2.3865187521266401E-6</c:v>
                </c:pt>
                <c:pt idx="39">
                  <c:v>1.14547810732434E-5</c:v>
                </c:pt>
                <c:pt idx="40">
                  <c:v>-3.1524818425733301E-3</c:v>
                </c:pt>
                <c:pt idx="41">
                  <c:v>5.8051136991563303E-7</c:v>
                </c:pt>
                <c:pt idx="42">
                  <c:v>3.6111747559124699E-6</c:v>
                </c:pt>
                <c:pt idx="43">
                  <c:v>9.7835531992865097E-7</c:v>
                </c:pt>
                <c:pt idx="44">
                  <c:v>4.8261304374469497E-10</c:v>
                </c:pt>
                <c:pt idx="45">
                  <c:v>1.35388252399406E-5</c:v>
                </c:pt>
                <c:pt idx="46">
                  <c:v>1.2615007296520799E-3</c:v>
                </c:pt>
                <c:pt idx="47">
                  <c:v>1.77536814045201E-5</c:v>
                </c:pt>
                <c:pt idx="48">
                  <c:v>2.43862564581236E-4</c:v>
                </c:pt>
                <c:pt idx="49">
                  <c:v>1.6237303364335399E-5</c:v>
                </c:pt>
                <c:pt idx="50">
                  <c:v>3.56358533154431E-5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D21D-4670-8824-D2A627F4BB9A}"/>
            </c:ext>
          </c:extLst>
        </c:ser>
        <c:ser>
          <c:idx val="41"/>
          <c:order val="41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Sheet1!$A$42:$AY$42</c:f>
              <c:numCache>
                <c:formatCode>0.000000000000000000</c:formatCode>
                <c:ptCount val="51"/>
                <c:pt idx="0">
                  <c:v>4.3597076080084501E-10</c:v>
                </c:pt>
                <c:pt idx="1">
                  <c:v>2.33429940372704E-8</c:v>
                </c:pt>
                <c:pt idx="2">
                  <c:v>1.0135387756315601E-9</c:v>
                </c:pt>
                <c:pt idx="3">
                  <c:v>1.53371247769483E-9</c:v>
                </c:pt>
                <c:pt idx="4">
                  <c:v>1.0018056048657E-7</c:v>
                </c:pt>
                <c:pt idx="5">
                  <c:v>5.9457831869699303E-7</c:v>
                </c:pt>
                <c:pt idx="6">
                  <c:v>1.6503805728433601E-7</c:v>
                </c:pt>
                <c:pt idx="7">
                  <c:v>2.80345867624356E-11</c:v>
                </c:pt>
                <c:pt idx="8">
                  <c:v>5.4816575876744603E-7</c:v>
                </c:pt>
                <c:pt idx="9">
                  <c:v>1.3824482738291301E-7</c:v>
                </c:pt>
                <c:pt idx="10">
                  <c:v>1.7113342866646701E-7</c:v>
                </c:pt>
                <c:pt idx="11">
                  <c:v>4.75711110718074E-7</c:v>
                </c:pt>
                <c:pt idx="12">
                  <c:v>2.4399075482038898E-7</c:v>
                </c:pt>
                <c:pt idx="13">
                  <c:v>1.6154888697780099E-6</c:v>
                </c:pt>
                <c:pt idx="14">
                  <c:v>3.8181466248186503E-8</c:v>
                </c:pt>
                <c:pt idx="15">
                  <c:v>3.0401211343090702E-6</c:v>
                </c:pt>
                <c:pt idx="16">
                  <c:v>6.6687539770317502E-7</c:v>
                </c:pt>
                <c:pt idx="17">
                  <c:v>1.6277811824448601E-5</c:v>
                </c:pt>
                <c:pt idx="18">
                  <c:v>2.4845754093410002E-6</c:v>
                </c:pt>
                <c:pt idx="19">
                  <c:v>3.2588281804352299E-6</c:v>
                </c:pt>
                <c:pt idx="20">
                  <c:v>3.20804321565705E-7</c:v>
                </c:pt>
                <c:pt idx="21">
                  <c:v>5.1472922790732198E-8</c:v>
                </c:pt>
                <c:pt idx="22">
                  <c:v>1.2446935235849601E-8</c:v>
                </c:pt>
                <c:pt idx="23">
                  <c:v>4.8003365151029399E-7</c:v>
                </c:pt>
                <c:pt idx="24">
                  <c:v>1.8240149659573701E-7</c:v>
                </c:pt>
                <c:pt idx="25">
                  <c:v>5.5723297793097298E-7</c:v>
                </c:pt>
                <c:pt idx="26">
                  <c:v>4.2136045580316697E-8</c:v>
                </c:pt>
                <c:pt idx="27">
                  <c:v>7.37962012894572E-9</c:v>
                </c:pt>
                <c:pt idx="28">
                  <c:v>2.03536842261681E-8</c:v>
                </c:pt>
                <c:pt idx="29">
                  <c:v>8.9845688573424503E-9</c:v>
                </c:pt>
                <c:pt idx="30">
                  <c:v>1.6899652189615401E-6</c:v>
                </c:pt>
                <c:pt idx="31">
                  <c:v>5.9996995111970198E-7</c:v>
                </c:pt>
                <c:pt idx="32">
                  <c:v>1.8740556331574501E-7</c:v>
                </c:pt>
                <c:pt idx="33">
                  <c:v>1.7030563925384099E-5</c:v>
                </c:pt>
                <c:pt idx="34">
                  <c:v>2.7929301098758999E-7</c:v>
                </c:pt>
                <c:pt idx="35">
                  <c:v>7.3324188459704295E-7</c:v>
                </c:pt>
                <c:pt idx="36">
                  <c:v>9.0638482751120901E-8</c:v>
                </c:pt>
                <c:pt idx="37">
                  <c:v>4.7894736385965898E-6</c:v>
                </c:pt>
                <c:pt idx="38">
                  <c:v>2.6913517672939101E-6</c:v>
                </c:pt>
                <c:pt idx="39">
                  <c:v>4.4975068837370402E-7</c:v>
                </c:pt>
                <c:pt idx="40">
                  <c:v>5.1358458877745103E-7</c:v>
                </c:pt>
                <c:pt idx="41">
                  <c:v>-4.3215247316797203E-4</c:v>
                </c:pt>
                <c:pt idx="42">
                  <c:v>7.7252751428080104E-7</c:v>
                </c:pt>
                <c:pt idx="43">
                  <c:v>1.10488953906038E-7</c:v>
                </c:pt>
                <c:pt idx="44">
                  <c:v>5.5597762456557699E-10</c:v>
                </c:pt>
                <c:pt idx="45">
                  <c:v>8.2330181678524702E-7</c:v>
                </c:pt>
                <c:pt idx="46">
                  <c:v>2.6412559571552699E-5</c:v>
                </c:pt>
                <c:pt idx="47">
                  <c:v>2.2052597385240802E-6</c:v>
                </c:pt>
                <c:pt idx="48">
                  <c:v>9.2980881952446693E-6</c:v>
                </c:pt>
                <c:pt idx="49">
                  <c:v>3.1797099697395401E-6</c:v>
                </c:pt>
                <c:pt idx="50">
                  <c:v>1.43651784490493E-6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D21D-4670-8824-D2A627F4BB9A}"/>
            </c:ext>
          </c:extLst>
        </c:ser>
        <c:ser>
          <c:idx val="42"/>
          <c:order val="42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Sheet1!$A$43:$AY$43</c:f>
              <c:numCache>
                <c:formatCode>0.000000000000000000</c:formatCode>
                <c:ptCount val="51"/>
                <c:pt idx="0">
                  <c:v>2.9620819740970198E-9</c:v>
                </c:pt>
                <c:pt idx="1">
                  <c:v>2.0971371882792698E-8</c:v>
                </c:pt>
                <c:pt idx="2">
                  <c:v>4.6145875541827201E-10</c:v>
                </c:pt>
                <c:pt idx="3">
                  <c:v>3.5246786181637298E-10</c:v>
                </c:pt>
                <c:pt idx="4">
                  <c:v>6.2816560089092304E-7</c:v>
                </c:pt>
                <c:pt idx="5">
                  <c:v>3.5348554070120202E-6</c:v>
                </c:pt>
                <c:pt idx="6">
                  <c:v>1.11120841182851E-6</c:v>
                </c:pt>
                <c:pt idx="7">
                  <c:v>7.8314595981962497E-13</c:v>
                </c:pt>
                <c:pt idx="8">
                  <c:v>9.6279310310325606E-8</c:v>
                </c:pt>
                <c:pt idx="9">
                  <c:v>1.60592739558576E-6</c:v>
                </c:pt>
                <c:pt idx="10">
                  <c:v>1.85935789079164E-6</c:v>
                </c:pt>
                <c:pt idx="11">
                  <c:v>3.6389558583075301E-6</c:v>
                </c:pt>
                <c:pt idx="12">
                  <c:v>3.4607808718897701E-6</c:v>
                </c:pt>
                <c:pt idx="13">
                  <c:v>9.1479012041241799E-6</c:v>
                </c:pt>
                <c:pt idx="14">
                  <c:v>1.81217523952639E-7</c:v>
                </c:pt>
                <c:pt idx="15">
                  <c:v>2.4267710402761699E-5</c:v>
                </c:pt>
                <c:pt idx="16">
                  <c:v>4.1803877818982398E-6</c:v>
                </c:pt>
                <c:pt idx="17">
                  <c:v>1.64216224385428E-6</c:v>
                </c:pt>
                <c:pt idx="18">
                  <c:v>1.7492728954104301E-5</c:v>
                </c:pt>
                <c:pt idx="19">
                  <c:v>2.1511468768669299E-5</c:v>
                </c:pt>
                <c:pt idx="20">
                  <c:v>2.05258635181363E-6</c:v>
                </c:pt>
                <c:pt idx="21">
                  <c:v>1.04676135024566E-7</c:v>
                </c:pt>
                <c:pt idx="22">
                  <c:v>1.8854239442362401E-9</c:v>
                </c:pt>
                <c:pt idx="23">
                  <c:v>2.4271867833151499E-6</c:v>
                </c:pt>
                <c:pt idx="24">
                  <c:v>4.39342184767104E-7</c:v>
                </c:pt>
                <c:pt idx="25">
                  <c:v>3.0616180434776602E-7</c:v>
                </c:pt>
                <c:pt idx="26">
                  <c:v>2.7948355173055499E-7</c:v>
                </c:pt>
                <c:pt idx="27">
                  <c:v>1.8313001117792898E-8</c:v>
                </c:pt>
                <c:pt idx="28">
                  <c:v>6.9321135209244695E-8</c:v>
                </c:pt>
                <c:pt idx="29">
                  <c:v>7.4222885276351297E-8</c:v>
                </c:pt>
                <c:pt idx="30">
                  <c:v>1.09350368008966E-5</c:v>
                </c:pt>
                <c:pt idx="31">
                  <c:v>1.6796957302314299E-6</c:v>
                </c:pt>
                <c:pt idx="32">
                  <c:v>3.0749263385178899E-6</c:v>
                </c:pt>
                <c:pt idx="33">
                  <c:v>3.35698547540894E-6</c:v>
                </c:pt>
                <c:pt idx="34">
                  <c:v>2.6123422225849398E-6</c:v>
                </c:pt>
                <c:pt idx="35">
                  <c:v>3.2596760388151299E-6</c:v>
                </c:pt>
                <c:pt idx="36">
                  <c:v>9.4187226163187599E-7</c:v>
                </c:pt>
                <c:pt idx="37">
                  <c:v>2.9334463101672499E-5</c:v>
                </c:pt>
                <c:pt idx="38">
                  <c:v>1.5891490785603598E-5</c:v>
                </c:pt>
                <c:pt idx="39">
                  <c:v>2.46700745084466E-6</c:v>
                </c:pt>
                <c:pt idx="40">
                  <c:v>3.1547411257333599E-6</c:v>
                </c:pt>
                <c:pt idx="41">
                  <c:v>7.6283028171617903E-7</c:v>
                </c:pt>
                <c:pt idx="42">
                  <c:v>-1.48227881592294E-3</c:v>
                </c:pt>
                <c:pt idx="43">
                  <c:v>1.52737084442346E-7</c:v>
                </c:pt>
                <c:pt idx="44">
                  <c:v>7.6489983676692906E-11</c:v>
                </c:pt>
                <c:pt idx="45">
                  <c:v>2.1107073523557502E-5</c:v>
                </c:pt>
                <c:pt idx="46">
                  <c:v>1.3857374168019799E-4</c:v>
                </c:pt>
                <c:pt idx="47">
                  <c:v>6.5190220083491698E-6</c:v>
                </c:pt>
                <c:pt idx="48">
                  <c:v>9.4113917671925901E-5</c:v>
                </c:pt>
                <c:pt idx="49">
                  <c:v>6.4483159098205502E-6</c:v>
                </c:pt>
                <c:pt idx="50">
                  <c:v>2.25951994473088E-5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D21D-4670-8824-D2A627F4BB9A}"/>
            </c:ext>
          </c:extLst>
        </c:ser>
        <c:ser>
          <c:idx val="43"/>
          <c:order val="43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Sheet1!$A$44:$AY$44</c:f>
              <c:numCache>
                <c:formatCode>0.000000000000000000</c:formatCode>
                <c:ptCount val="51"/>
                <c:pt idx="0">
                  <c:v>1.91726626247445E-8</c:v>
                </c:pt>
                <c:pt idx="1">
                  <c:v>3.60512150087327E-9</c:v>
                </c:pt>
                <c:pt idx="2">
                  <c:v>6.0592752232330496E-11</c:v>
                </c:pt>
                <c:pt idx="3">
                  <c:v>3.5721508480276397E-11</c:v>
                </c:pt>
                <c:pt idx="4">
                  <c:v>3.5042982885199899E-6</c:v>
                </c:pt>
                <c:pt idx="5">
                  <c:v>3.1037524443737199E-6</c:v>
                </c:pt>
                <c:pt idx="6">
                  <c:v>2.6905034097954201E-6</c:v>
                </c:pt>
                <c:pt idx="7">
                  <c:v>4.4302409819281999E-13</c:v>
                </c:pt>
                <c:pt idx="8">
                  <c:v>2.2187547607768001E-9</c:v>
                </c:pt>
                <c:pt idx="9">
                  <c:v>1.18720726906979E-5</c:v>
                </c:pt>
                <c:pt idx="10">
                  <c:v>1.3640366341998499E-6</c:v>
                </c:pt>
                <c:pt idx="11">
                  <c:v>7.03862230472998E-6</c:v>
                </c:pt>
                <c:pt idx="12">
                  <c:v>2.4154529480149699E-5</c:v>
                </c:pt>
                <c:pt idx="13">
                  <c:v>2.9785958735013799E-6</c:v>
                </c:pt>
                <c:pt idx="14">
                  <c:v>4.2639734425570897E-8</c:v>
                </c:pt>
                <c:pt idx="15">
                  <c:v>1.86805641610444E-6</c:v>
                </c:pt>
                <c:pt idx="16">
                  <c:v>8.7866245374701203E-7</c:v>
                </c:pt>
                <c:pt idx="17">
                  <c:v>3.7205714163529799E-8</c:v>
                </c:pt>
                <c:pt idx="18">
                  <c:v>1.6690353812204799E-5</c:v>
                </c:pt>
                <c:pt idx="19">
                  <c:v>2.9197828749758699E-6</c:v>
                </c:pt>
                <c:pt idx="20">
                  <c:v>4.2112735006106098E-6</c:v>
                </c:pt>
                <c:pt idx="21">
                  <c:v>2.7859764285750398E-6</c:v>
                </c:pt>
                <c:pt idx="22">
                  <c:v>6.8487513176566697E-9</c:v>
                </c:pt>
                <c:pt idx="23">
                  <c:v>1.51832308052342E-6</c:v>
                </c:pt>
                <c:pt idx="24">
                  <c:v>1.25814543042637E-5</c:v>
                </c:pt>
                <c:pt idx="25">
                  <c:v>6.73706181093452E-6</c:v>
                </c:pt>
                <c:pt idx="26">
                  <c:v>4.76155254204899E-7</c:v>
                </c:pt>
                <c:pt idx="27">
                  <c:v>2.4689286131693999E-7</c:v>
                </c:pt>
                <c:pt idx="28">
                  <c:v>8.9808910427916903E-7</c:v>
                </c:pt>
                <c:pt idx="29">
                  <c:v>8.7963854224707799E-7</c:v>
                </c:pt>
                <c:pt idx="30">
                  <c:v>4.57710020374852E-7</c:v>
                </c:pt>
                <c:pt idx="31">
                  <c:v>1.38738385506771E-5</c:v>
                </c:pt>
                <c:pt idx="32">
                  <c:v>2.7483319465496199E-5</c:v>
                </c:pt>
                <c:pt idx="33">
                  <c:v>1.1284135471611799E-7</c:v>
                </c:pt>
                <c:pt idx="34">
                  <c:v>1.5621207335987299E-5</c:v>
                </c:pt>
                <c:pt idx="35">
                  <c:v>1.4494139750377399E-7</c:v>
                </c:pt>
                <c:pt idx="36">
                  <c:v>3.2496822889223799E-7</c:v>
                </c:pt>
                <c:pt idx="37">
                  <c:v>4.4525538420353598E-6</c:v>
                </c:pt>
                <c:pt idx="38">
                  <c:v>5.0847063543764796E-6</c:v>
                </c:pt>
                <c:pt idx="39">
                  <c:v>3.8744139714664E-7</c:v>
                </c:pt>
                <c:pt idx="40">
                  <c:v>8.3892172140794795E-7</c:v>
                </c:pt>
                <c:pt idx="41">
                  <c:v>1.07088401799708E-7</c:v>
                </c:pt>
                <c:pt idx="42">
                  <c:v>1.49918111588835E-7</c:v>
                </c:pt>
                <c:pt idx="43">
                  <c:v>-2.04854038099262E-3</c:v>
                </c:pt>
                <c:pt idx="44">
                  <c:v>2.82754798639427E-12</c:v>
                </c:pt>
                <c:pt idx="45">
                  <c:v>3.2522701872618698E-4</c:v>
                </c:pt>
                <c:pt idx="46">
                  <c:v>5.6240972934887498E-5</c:v>
                </c:pt>
                <c:pt idx="47">
                  <c:v>5.5063848371875596E-7</c:v>
                </c:pt>
                <c:pt idx="48">
                  <c:v>8.2125177605158699E-6</c:v>
                </c:pt>
                <c:pt idx="49">
                  <c:v>5.2146342017664605E-7</c:v>
                </c:pt>
                <c:pt idx="50">
                  <c:v>9.1185288241116104E-5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D21D-4670-8824-D2A627F4BB9A}"/>
            </c:ext>
          </c:extLst>
        </c:ser>
        <c:ser>
          <c:idx val="44"/>
          <c:order val="44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Sheet1!$A$45:$AY$45</c:f>
              <c:numCache>
                <c:formatCode>0.000000000000000000</c:formatCode>
                <c:ptCount val="51"/>
                <c:pt idx="0">
                  <c:v>1.2032393988426799E-12</c:v>
                </c:pt>
                <c:pt idx="1">
                  <c:v>1.21939105960566E-8</c:v>
                </c:pt>
                <c:pt idx="2">
                  <c:v>2.1946485578740499E-7</c:v>
                </c:pt>
                <c:pt idx="3">
                  <c:v>2.9358372257137599E-7</c:v>
                </c:pt>
                <c:pt idx="4">
                  <c:v>8.0525827408466007E-12</c:v>
                </c:pt>
                <c:pt idx="5">
                  <c:v>3.9640750395482797E-11</c:v>
                </c:pt>
                <c:pt idx="6">
                  <c:v>1.29387355109819E-11</c:v>
                </c:pt>
                <c:pt idx="7">
                  <c:v>1.4901130662629801E-8</c:v>
                </c:pt>
                <c:pt idx="8">
                  <c:v>8.0027771898842504E-10</c:v>
                </c:pt>
                <c:pt idx="9">
                  <c:v>9.2808739250024303E-12</c:v>
                </c:pt>
                <c:pt idx="10">
                  <c:v>3.93402982170133E-12</c:v>
                </c:pt>
                <c:pt idx="11">
                  <c:v>5.5818120619855199E-11</c:v>
                </c:pt>
                <c:pt idx="12">
                  <c:v>3.1814498535228802E-11</c:v>
                </c:pt>
                <c:pt idx="13">
                  <c:v>3.1220263426480499E-10</c:v>
                </c:pt>
                <c:pt idx="14">
                  <c:v>1.6623387828439501E-11</c:v>
                </c:pt>
                <c:pt idx="15">
                  <c:v>1.7957046192453399E-10</c:v>
                </c:pt>
                <c:pt idx="16">
                  <c:v>1.11026427832012E-10</c:v>
                </c:pt>
                <c:pt idx="17">
                  <c:v>5.5399508027534304E-10</c:v>
                </c:pt>
                <c:pt idx="18">
                  <c:v>1.4217381856648499E-9</c:v>
                </c:pt>
                <c:pt idx="19">
                  <c:v>7.8366761398172804E-11</c:v>
                </c:pt>
                <c:pt idx="20">
                  <c:v>8.91408331697221E-10</c:v>
                </c:pt>
                <c:pt idx="21">
                  <c:v>1.3959068333960299E-7</c:v>
                </c:pt>
                <c:pt idx="22">
                  <c:v>4.5124465946072602E-5</c:v>
                </c:pt>
                <c:pt idx="23">
                  <c:v>1.25541111062106E-8</c:v>
                </c:pt>
                <c:pt idx="24">
                  <c:v>8.8745390276087497E-9</c:v>
                </c:pt>
                <c:pt idx="25">
                  <c:v>3.6941152754987599E-8</c:v>
                </c:pt>
                <c:pt idx="26">
                  <c:v>1.1521859877032399E-8</c:v>
                </c:pt>
                <c:pt idx="27">
                  <c:v>4.5415396604752801E-11</c:v>
                </c:pt>
                <c:pt idx="28">
                  <c:v>7.2815740041034605E-11</c:v>
                </c:pt>
                <c:pt idx="29">
                  <c:v>2.70785896322086E-10</c:v>
                </c:pt>
                <c:pt idx="30">
                  <c:v>2.68120258051833E-11</c:v>
                </c:pt>
                <c:pt idx="31">
                  <c:v>5.7836518061383697E-9</c:v>
                </c:pt>
                <c:pt idx="32">
                  <c:v>8.9904358779794605E-10</c:v>
                </c:pt>
                <c:pt idx="33">
                  <c:v>6.6061746719008901E-10</c:v>
                </c:pt>
                <c:pt idx="34">
                  <c:v>4.1991098257477596E-9</c:v>
                </c:pt>
                <c:pt idx="35">
                  <c:v>1.53030411250578E-10</c:v>
                </c:pt>
                <c:pt idx="36">
                  <c:v>2.2555731502306201E-9</c:v>
                </c:pt>
                <c:pt idx="37">
                  <c:v>3.4684496683817999E-11</c:v>
                </c:pt>
                <c:pt idx="38">
                  <c:v>3.7826640766248497E-11</c:v>
                </c:pt>
                <c:pt idx="39">
                  <c:v>3.1397972469596E-11</c:v>
                </c:pt>
                <c:pt idx="40">
                  <c:v>3.83418404512497E-10</c:v>
                </c:pt>
                <c:pt idx="41">
                  <c:v>4.9926366528956303E-10</c:v>
                </c:pt>
                <c:pt idx="42">
                  <c:v>6.9560588370974795E-11</c:v>
                </c:pt>
                <c:pt idx="43">
                  <c:v>2.6197452148153E-12</c:v>
                </c:pt>
                <c:pt idx="44">
                  <c:v>-1.0321210407017701E-3</c:v>
                </c:pt>
                <c:pt idx="45">
                  <c:v>1.44396226234378E-10</c:v>
                </c:pt>
                <c:pt idx="46">
                  <c:v>3.0461775683757701E-9</c:v>
                </c:pt>
                <c:pt idx="47">
                  <c:v>5.4035483872050098E-4</c:v>
                </c:pt>
                <c:pt idx="48">
                  <c:v>1.5360297724021E-4</c:v>
                </c:pt>
                <c:pt idx="49">
                  <c:v>2.5737036259908599E-3</c:v>
                </c:pt>
                <c:pt idx="50">
                  <c:v>8.5159410532493204E-7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D21D-4670-8824-D2A627F4BB9A}"/>
            </c:ext>
          </c:extLst>
        </c:ser>
        <c:ser>
          <c:idx val="45"/>
          <c:order val="45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Sheet1!$A$46:$AY$46</c:f>
              <c:numCache>
                <c:formatCode>0.000000000000000000</c:formatCode>
                <c:ptCount val="51"/>
                <c:pt idx="0">
                  <c:v>2.5277868103769401E-9</c:v>
                </c:pt>
                <c:pt idx="1">
                  <c:v>1.6892508059374999E-9</c:v>
                </c:pt>
                <c:pt idx="2">
                  <c:v>3.0427401746437197E-11</c:v>
                </c:pt>
                <c:pt idx="3">
                  <c:v>1.6437956713275499E-11</c:v>
                </c:pt>
                <c:pt idx="4">
                  <c:v>7.3519364567640101E-7</c:v>
                </c:pt>
                <c:pt idx="5">
                  <c:v>2.4192077206147E-6</c:v>
                </c:pt>
                <c:pt idx="6">
                  <c:v>5.74805262784663E-6</c:v>
                </c:pt>
                <c:pt idx="7">
                  <c:v>5.1226593361628703E-13</c:v>
                </c:pt>
                <c:pt idx="8">
                  <c:v>5.1736637326517402E-11</c:v>
                </c:pt>
                <c:pt idx="9">
                  <c:v>5.7822084692229099E-6</c:v>
                </c:pt>
                <c:pt idx="10">
                  <c:v>7.2174315118740397E-7</c:v>
                </c:pt>
                <c:pt idx="11">
                  <c:v>3.3455904938168499E-5</c:v>
                </c:pt>
                <c:pt idx="12">
                  <c:v>3.6240794044598902E-6</c:v>
                </c:pt>
                <c:pt idx="13">
                  <c:v>2.3098624454879001E-7</c:v>
                </c:pt>
                <c:pt idx="14">
                  <c:v>2.3955598096547498E-9</c:v>
                </c:pt>
                <c:pt idx="15">
                  <c:v>1.0314221041534399E-8</c:v>
                </c:pt>
                <c:pt idx="16">
                  <c:v>2.7676839705618E-6</c:v>
                </c:pt>
                <c:pt idx="17">
                  <c:v>6.9672161997826503E-10</c:v>
                </c:pt>
                <c:pt idx="18">
                  <c:v>7.5002403980877202E-7</c:v>
                </c:pt>
                <c:pt idx="19">
                  <c:v>6.7602293244051199E-6</c:v>
                </c:pt>
                <c:pt idx="20">
                  <c:v>2.6561337764201E-5</c:v>
                </c:pt>
                <c:pt idx="21">
                  <c:v>2.6603044148011001E-5</c:v>
                </c:pt>
                <c:pt idx="22">
                  <c:v>8.3772911860454806E-8</c:v>
                </c:pt>
                <c:pt idx="23">
                  <c:v>1.3314557572176801E-6</c:v>
                </c:pt>
                <c:pt idx="24">
                  <c:v>7.7478665356899594E-6</c:v>
                </c:pt>
                <c:pt idx="25">
                  <c:v>4.0878560818256798E-6</c:v>
                </c:pt>
                <c:pt idx="26">
                  <c:v>5.1768489748287304E-7</c:v>
                </c:pt>
                <c:pt idx="27">
                  <c:v>1.2687738067982799E-7</c:v>
                </c:pt>
                <c:pt idx="28">
                  <c:v>2.30549229178191E-7</c:v>
                </c:pt>
                <c:pt idx="29">
                  <c:v>4.2996279005191902E-7</c:v>
                </c:pt>
                <c:pt idx="30">
                  <c:v>4.5522297653270998E-8</c:v>
                </c:pt>
                <c:pt idx="31">
                  <c:v>3.5846491630936701E-6</c:v>
                </c:pt>
                <c:pt idx="32">
                  <c:v>1.5987076178157601E-5</c:v>
                </c:pt>
                <c:pt idx="33">
                  <c:v>1.6495945410856401E-9</c:v>
                </c:pt>
                <c:pt idx="34">
                  <c:v>2.09665078488147E-5</c:v>
                </c:pt>
                <c:pt idx="35">
                  <c:v>1.7546499475297901E-5</c:v>
                </c:pt>
                <c:pt idx="36">
                  <c:v>7.9710440365461803E-7</c:v>
                </c:pt>
                <c:pt idx="37">
                  <c:v>1.01896659049155E-5</c:v>
                </c:pt>
                <c:pt idx="38">
                  <c:v>2.17540670961748E-5</c:v>
                </c:pt>
                <c:pt idx="39">
                  <c:v>4.5802332096470996E-6</c:v>
                </c:pt>
                <c:pt idx="40">
                  <c:v>4.1114531761005199E-6</c:v>
                </c:pt>
                <c:pt idx="41">
                  <c:v>2.82600019157622E-7</c:v>
                </c:pt>
                <c:pt idx="42">
                  <c:v>7.33714611022216E-6</c:v>
                </c:pt>
                <c:pt idx="43">
                  <c:v>1.15179756451294E-4</c:v>
                </c:pt>
                <c:pt idx="44">
                  <c:v>5.5194564284638203E-11</c:v>
                </c:pt>
                <c:pt idx="45">
                  <c:v>-5.9373727129444099E-3</c:v>
                </c:pt>
                <c:pt idx="46">
                  <c:v>3.3318447798589299E-4</c:v>
                </c:pt>
                <c:pt idx="47">
                  <c:v>8.3718769754110302E-7</c:v>
                </c:pt>
                <c:pt idx="48">
                  <c:v>1.08136497405921E-5</c:v>
                </c:pt>
                <c:pt idx="49">
                  <c:v>5.9853156898535896E-7</c:v>
                </c:pt>
                <c:pt idx="50">
                  <c:v>2.8278675298474901E-5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D21D-4670-8824-D2A627F4BB9A}"/>
            </c:ext>
          </c:extLst>
        </c:ser>
        <c:ser>
          <c:idx val="46"/>
          <c:order val="46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Sheet1!$A$47:$AY$47</c:f>
              <c:numCache>
                <c:formatCode>0.000000000000000000</c:formatCode>
                <c:ptCount val="51"/>
                <c:pt idx="0">
                  <c:v>5.6601876566366795E-10</c:v>
                </c:pt>
                <c:pt idx="1">
                  <c:v>1.9653253007695599E-10</c:v>
                </c:pt>
                <c:pt idx="2">
                  <c:v>3.51702860979995E-12</c:v>
                </c:pt>
                <c:pt idx="3">
                  <c:v>2.68621471034124E-12</c:v>
                </c:pt>
                <c:pt idx="4">
                  <c:v>2.75222281419744E-6</c:v>
                </c:pt>
                <c:pt idx="5">
                  <c:v>7.96398521399E-7</c:v>
                </c:pt>
                <c:pt idx="6">
                  <c:v>8.6410219715349999E-7</c:v>
                </c:pt>
                <c:pt idx="7">
                  <c:v>7.8379098945950797E-13</c:v>
                </c:pt>
                <c:pt idx="8">
                  <c:v>2.5677871841461102E-11</c:v>
                </c:pt>
                <c:pt idx="9">
                  <c:v>3.8698101928364901E-8</c:v>
                </c:pt>
                <c:pt idx="10">
                  <c:v>4.5299499760180203E-9</c:v>
                </c:pt>
                <c:pt idx="11">
                  <c:v>7.06137548388972E-6</c:v>
                </c:pt>
                <c:pt idx="12">
                  <c:v>2.2199542032569499E-5</c:v>
                </c:pt>
                <c:pt idx="13">
                  <c:v>3.3519142477982502E-8</c:v>
                </c:pt>
                <c:pt idx="14">
                  <c:v>9.0688587025466396E-10</c:v>
                </c:pt>
                <c:pt idx="15">
                  <c:v>6.9045709958227397E-9</c:v>
                </c:pt>
                <c:pt idx="16">
                  <c:v>2.2870520153369698E-6</c:v>
                </c:pt>
                <c:pt idx="17">
                  <c:v>1.44379712620426E-9</c:v>
                </c:pt>
                <c:pt idx="18">
                  <c:v>1.4886972295840101E-5</c:v>
                </c:pt>
                <c:pt idx="19">
                  <c:v>3.1065772653157498E-6</c:v>
                </c:pt>
                <c:pt idx="20">
                  <c:v>2.9176098752859199E-6</c:v>
                </c:pt>
                <c:pt idx="21">
                  <c:v>3.1242417481821198E-5</c:v>
                </c:pt>
                <c:pt idx="22">
                  <c:v>1.07941121292815E-7</c:v>
                </c:pt>
                <c:pt idx="23">
                  <c:v>1.18250483449674E-6</c:v>
                </c:pt>
                <c:pt idx="24">
                  <c:v>5.9144839792809001E-6</c:v>
                </c:pt>
                <c:pt idx="25">
                  <c:v>2.8959096237172302E-6</c:v>
                </c:pt>
                <c:pt idx="26">
                  <c:v>2.1844645810128099E-7</c:v>
                </c:pt>
                <c:pt idx="27">
                  <c:v>3.83103500829948E-7</c:v>
                </c:pt>
                <c:pt idx="28">
                  <c:v>3.9792625658826098E-7</c:v>
                </c:pt>
                <c:pt idx="29">
                  <c:v>3.4270620132774501E-7</c:v>
                </c:pt>
                <c:pt idx="30">
                  <c:v>2.6753242782065198E-8</c:v>
                </c:pt>
                <c:pt idx="31">
                  <c:v>4.09164744419298E-6</c:v>
                </c:pt>
                <c:pt idx="32">
                  <c:v>3.7787839429868401E-6</c:v>
                </c:pt>
                <c:pt idx="33">
                  <c:v>9.0231126898820396E-9</c:v>
                </c:pt>
                <c:pt idx="34">
                  <c:v>1.2450924664732501E-5</c:v>
                </c:pt>
                <c:pt idx="35">
                  <c:v>5.1455794308432302E-5</c:v>
                </c:pt>
                <c:pt idx="36">
                  <c:v>2.1897684302394499E-7</c:v>
                </c:pt>
                <c:pt idx="37">
                  <c:v>6.7921067765625601E-6</c:v>
                </c:pt>
                <c:pt idx="38">
                  <c:v>2.1119964290814999E-5</c:v>
                </c:pt>
                <c:pt idx="39">
                  <c:v>3.2140197344685698E-5</c:v>
                </c:pt>
                <c:pt idx="40">
                  <c:v>9.3320258679177397E-5</c:v>
                </c:pt>
                <c:pt idx="41">
                  <c:v>2.2085013265472202E-6</c:v>
                </c:pt>
                <c:pt idx="42">
                  <c:v>1.17342179371408E-5</c:v>
                </c:pt>
                <c:pt idx="43">
                  <c:v>4.8519512047160197E-6</c:v>
                </c:pt>
                <c:pt idx="44">
                  <c:v>2.8364148047663599E-10</c:v>
                </c:pt>
                <c:pt idx="45">
                  <c:v>8.1163136641840999E-5</c:v>
                </c:pt>
                <c:pt idx="46">
                  <c:v>-1.8893628251227101E-2</c:v>
                </c:pt>
                <c:pt idx="47">
                  <c:v>3.4216487191095998E-7</c:v>
                </c:pt>
                <c:pt idx="48">
                  <c:v>4.0702554731494797E-6</c:v>
                </c:pt>
                <c:pt idx="49">
                  <c:v>2.0474976976597E-7</c:v>
                </c:pt>
                <c:pt idx="50">
                  <c:v>1.3443108718540299E-5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D21D-4670-8824-D2A627F4BB9A}"/>
            </c:ext>
          </c:extLst>
        </c:ser>
        <c:ser>
          <c:idx val="47"/>
          <c:order val="47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Sheet1!$A$48:$AY$48</c:f>
              <c:numCache>
                <c:formatCode>0.000000000000000000</c:formatCode>
                <c:ptCount val="51"/>
                <c:pt idx="0">
                  <c:v>1.3383376768579399E-12</c:v>
                </c:pt>
                <c:pt idx="1">
                  <c:v>2.2009494650010801E-10</c:v>
                </c:pt>
                <c:pt idx="2">
                  <c:v>2.2550530389308102E-9</c:v>
                </c:pt>
                <c:pt idx="3">
                  <c:v>2.56599292257817E-10</c:v>
                </c:pt>
                <c:pt idx="4">
                  <c:v>9.4342780417725605E-12</c:v>
                </c:pt>
                <c:pt idx="5">
                  <c:v>1.8244297291094899E-11</c:v>
                </c:pt>
                <c:pt idx="6">
                  <c:v>1.9830355862764499E-12</c:v>
                </c:pt>
                <c:pt idx="7">
                  <c:v>7.8464092828172199E-7</c:v>
                </c:pt>
                <c:pt idx="8">
                  <c:v>7.0253144172557703E-9</c:v>
                </c:pt>
                <c:pt idx="9">
                  <c:v>1.25969405341297E-9</c:v>
                </c:pt>
                <c:pt idx="10">
                  <c:v>1.6954282929795799E-10</c:v>
                </c:pt>
                <c:pt idx="11">
                  <c:v>3.9271437352377002E-9</c:v>
                </c:pt>
                <c:pt idx="12">
                  <c:v>1.5424617619598201E-9</c:v>
                </c:pt>
                <c:pt idx="13">
                  <c:v>3.3238996594277101E-8</c:v>
                </c:pt>
                <c:pt idx="14">
                  <c:v>1.74792410323432E-9</c:v>
                </c:pt>
                <c:pt idx="15">
                  <c:v>8.4798270772413596E-9</c:v>
                </c:pt>
                <c:pt idx="16">
                  <c:v>2.7410844451252901E-8</c:v>
                </c:pt>
                <c:pt idx="17">
                  <c:v>6.9857041613897597E-9</c:v>
                </c:pt>
                <c:pt idx="18">
                  <c:v>6.4574428120469999E-8</c:v>
                </c:pt>
                <c:pt idx="19">
                  <c:v>1.1640854439344099E-8</c:v>
                </c:pt>
                <c:pt idx="20">
                  <c:v>4.7327070731254601E-8</c:v>
                </c:pt>
                <c:pt idx="21">
                  <c:v>8.5146773074047804E-8</c:v>
                </c:pt>
                <c:pt idx="22">
                  <c:v>3.4691802217596697E-5</c:v>
                </c:pt>
                <c:pt idx="23">
                  <c:v>7.2733930577844696E-7</c:v>
                </c:pt>
                <c:pt idx="24">
                  <c:v>1.4495425413755999E-7</c:v>
                </c:pt>
                <c:pt idx="25">
                  <c:v>6.5012687432208703E-7</c:v>
                </c:pt>
                <c:pt idx="26">
                  <c:v>4.6286943983674702E-8</c:v>
                </c:pt>
                <c:pt idx="27">
                  <c:v>9.2118220361220002E-10</c:v>
                </c:pt>
                <c:pt idx="28">
                  <c:v>2.9853631059030899E-9</c:v>
                </c:pt>
                <c:pt idx="29">
                  <c:v>2.60270637886651E-8</c:v>
                </c:pt>
                <c:pt idx="30">
                  <c:v>1.8814302140348498E-9</c:v>
                </c:pt>
                <c:pt idx="31">
                  <c:v>8.1820161788237097E-8</c:v>
                </c:pt>
                <c:pt idx="32">
                  <c:v>7.0888199853931805E-8</c:v>
                </c:pt>
                <c:pt idx="33">
                  <c:v>8.7387228489996804E-9</c:v>
                </c:pt>
                <c:pt idx="34">
                  <c:v>1.79878933317167E-7</c:v>
                </c:pt>
                <c:pt idx="35">
                  <c:v>1.0385423456028999E-7</c:v>
                </c:pt>
                <c:pt idx="36">
                  <c:v>2.25922052594517E-7</c:v>
                </c:pt>
                <c:pt idx="37">
                  <c:v>1.69263255249172E-8</c:v>
                </c:pt>
                <c:pt idx="38">
                  <c:v>9.0353629933633894E-8</c:v>
                </c:pt>
                <c:pt idx="39">
                  <c:v>9.3559678771028504E-8</c:v>
                </c:pt>
                <c:pt idx="40">
                  <c:v>3.8181422277504602E-7</c:v>
                </c:pt>
                <c:pt idx="41">
                  <c:v>5.3607082949824099E-8</c:v>
                </c:pt>
                <c:pt idx="42">
                  <c:v>1.6048369152547501E-7</c:v>
                </c:pt>
                <c:pt idx="43">
                  <c:v>1.38103731186687E-8</c:v>
                </c:pt>
                <c:pt idx="44">
                  <c:v>1.4627456817551899E-5</c:v>
                </c:pt>
                <c:pt idx="45">
                  <c:v>5.9288730537004703E-8</c:v>
                </c:pt>
                <c:pt idx="46">
                  <c:v>9.9474249921231695E-8</c:v>
                </c:pt>
                <c:pt idx="47">
                  <c:v>-1.0459517445503899E-2</c:v>
                </c:pt>
                <c:pt idx="48">
                  <c:v>5.6663131133852898E-7</c:v>
                </c:pt>
                <c:pt idx="49">
                  <c:v>5.7459299187645004E-6</c:v>
                </c:pt>
                <c:pt idx="50">
                  <c:v>1.02514472946739E-7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F-D21D-4670-8824-D2A627F4BB9A}"/>
            </c:ext>
          </c:extLst>
        </c:ser>
        <c:ser>
          <c:idx val="48"/>
          <c:order val="48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Sheet1!$A$49:$AY$49</c:f>
              <c:numCache>
                <c:formatCode>0.000000000000000000</c:formatCode>
                <c:ptCount val="51"/>
                <c:pt idx="0">
                  <c:v>4.4329191617291702E-11</c:v>
                </c:pt>
                <c:pt idx="1">
                  <c:v>6.1933353489331102E-11</c:v>
                </c:pt>
                <c:pt idx="2">
                  <c:v>1.9149530235821E-9</c:v>
                </c:pt>
                <c:pt idx="3">
                  <c:v>3.03793216241325E-9</c:v>
                </c:pt>
                <c:pt idx="4">
                  <c:v>5.6847935088892602E-11</c:v>
                </c:pt>
                <c:pt idx="5">
                  <c:v>1.75179060152683E-10</c:v>
                </c:pt>
                <c:pt idx="6">
                  <c:v>2.83937661991564E-11</c:v>
                </c:pt>
                <c:pt idx="7">
                  <c:v>1.3716946969138001E-7</c:v>
                </c:pt>
                <c:pt idx="8">
                  <c:v>2.8878748672270399E-8</c:v>
                </c:pt>
                <c:pt idx="9">
                  <c:v>1.5082073778716698E-8</c:v>
                </c:pt>
                <c:pt idx="10">
                  <c:v>2.08008605736537E-9</c:v>
                </c:pt>
                <c:pt idx="11">
                  <c:v>4.5001452165257E-8</c:v>
                </c:pt>
                <c:pt idx="12">
                  <c:v>1.73546153253418E-8</c:v>
                </c:pt>
                <c:pt idx="13">
                  <c:v>5.1949817758405496E-7</c:v>
                </c:pt>
                <c:pt idx="14">
                  <c:v>1.9659702029906199E-8</c:v>
                </c:pt>
                <c:pt idx="15">
                  <c:v>1.34877431623631E-7</c:v>
                </c:pt>
                <c:pt idx="16">
                  <c:v>2.7117013213965902E-7</c:v>
                </c:pt>
                <c:pt idx="17">
                  <c:v>5.9241818283621998E-8</c:v>
                </c:pt>
                <c:pt idx="18">
                  <c:v>7.6599333505516897E-7</c:v>
                </c:pt>
                <c:pt idx="19">
                  <c:v>1.29392390764686E-7</c:v>
                </c:pt>
                <c:pt idx="20">
                  <c:v>5.0889803834978404E-7</c:v>
                </c:pt>
                <c:pt idx="21">
                  <c:v>2.8730834942366599E-6</c:v>
                </c:pt>
                <c:pt idx="22">
                  <c:v>5.0620694998116598E-6</c:v>
                </c:pt>
                <c:pt idx="23">
                  <c:v>9.9348935946524007E-6</c:v>
                </c:pt>
                <c:pt idx="24">
                  <c:v>4.0748262384151199E-6</c:v>
                </c:pt>
                <c:pt idx="25">
                  <c:v>1.71248465998998E-6</c:v>
                </c:pt>
                <c:pt idx="26">
                  <c:v>2.9882997462381001E-7</c:v>
                </c:pt>
                <c:pt idx="27">
                  <c:v>7.7942708721428306E-9</c:v>
                </c:pt>
                <c:pt idx="28">
                  <c:v>3.4426863751912802E-8</c:v>
                </c:pt>
                <c:pt idx="29">
                  <c:v>2.7988771938455898E-7</c:v>
                </c:pt>
                <c:pt idx="30">
                  <c:v>2.01932053617429E-8</c:v>
                </c:pt>
                <c:pt idx="31">
                  <c:v>9.64407671998712E-7</c:v>
                </c:pt>
                <c:pt idx="32">
                  <c:v>7.2492506817634201E-7</c:v>
                </c:pt>
                <c:pt idx="33">
                  <c:v>6.6009081311211295E-8</c:v>
                </c:pt>
                <c:pt idx="34">
                  <c:v>1.83064592315781E-6</c:v>
                </c:pt>
                <c:pt idx="35">
                  <c:v>1.04157313925864E-6</c:v>
                </c:pt>
                <c:pt idx="36">
                  <c:v>4.0997749608337099E-6</c:v>
                </c:pt>
                <c:pt idx="37">
                  <c:v>1.91805828881891E-7</c:v>
                </c:pt>
                <c:pt idx="38">
                  <c:v>1.1954426318000499E-6</c:v>
                </c:pt>
                <c:pt idx="39">
                  <c:v>1.00088913327596E-6</c:v>
                </c:pt>
                <c:pt idx="40">
                  <c:v>4.3386841513902402E-6</c:v>
                </c:pt>
                <c:pt idx="41">
                  <c:v>1.86984370630454E-7</c:v>
                </c:pt>
                <c:pt idx="42">
                  <c:v>1.9166884651051199E-6</c:v>
                </c:pt>
                <c:pt idx="43">
                  <c:v>1.7039796035189399E-7</c:v>
                </c:pt>
                <c:pt idx="44">
                  <c:v>3.4398430871216401E-6</c:v>
                </c:pt>
                <c:pt idx="45">
                  <c:v>6.3353531824714299E-7</c:v>
                </c:pt>
                <c:pt idx="46">
                  <c:v>9.7891760657093195E-7</c:v>
                </c:pt>
                <c:pt idx="47">
                  <c:v>4.6875918238200002E-7</c:v>
                </c:pt>
                <c:pt idx="48">
                  <c:v>-1.05755415845219E-2</c:v>
                </c:pt>
                <c:pt idx="49">
                  <c:v>8.2775349815192099E-7</c:v>
                </c:pt>
                <c:pt idx="50">
                  <c:v>8.3722937616769204E-7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D21D-4670-8824-D2A627F4BB9A}"/>
            </c:ext>
          </c:extLst>
        </c:ser>
        <c:ser>
          <c:idx val="49"/>
          <c:order val="49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Sheet1!$A$50:$AY$50</c:f>
              <c:numCache>
                <c:formatCode>0.000000000000000000</c:formatCode>
                <c:ptCount val="51"/>
                <c:pt idx="0">
                  <c:v>3.7593443778654398E-12</c:v>
                </c:pt>
                <c:pt idx="1">
                  <c:v>3.9748324394349601E-10</c:v>
                </c:pt>
                <c:pt idx="2">
                  <c:v>1.2727499289645801E-9</c:v>
                </c:pt>
                <c:pt idx="3">
                  <c:v>1.7332972606819701E-9</c:v>
                </c:pt>
                <c:pt idx="4">
                  <c:v>3.3177645010579098E-12</c:v>
                </c:pt>
                <c:pt idx="5">
                  <c:v>2.6808755682966201E-11</c:v>
                </c:pt>
                <c:pt idx="6">
                  <c:v>1.1752253981593199E-11</c:v>
                </c:pt>
                <c:pt idx="7">
                  <c:v>4.0839998124866199E-7</c:v>
                </c:pt>
                <c:pt idx="8">
                  <c:v>4.1714042784361099E-9</c:v>
                </c:pt>
                <c:pt idx="9">
                  <c:v>9.936612327817641E-10</c:v>
                </c:pt>
                <c:pt idx="10">
                  <c:v>1.01194285973405E-10</c:v>
                </c:pt>
                <c:pt idx="11">
                  <c:v>2.2067615644020202E-9</c:v>
                </c:pt>
                <c:pt idx="12">
                  <c:v>9.1711262995739501E-10</c:v>
                </c:pt>
                <c:pt idx="13">
                  <c:v>4.5909794422905597E-8</c:v>
                </c:pt>
                <c:pt idx="14">
                  <c:v>1.3503631788083799E-9</c:v>
                </c:pt>
                <c:pt idx="15">
                  <c:v>1.4402785420731099E-8</c:v>
                </c:pt>
                <c:pt idx="16">
                  <c:v>8.74652835788632E-9</c:v>
                </c:pt>
                <c:pt idx="17">
                  <c:v>2.5594610511686698E-9</c:v>
                </c:pt>
                <c:pt idx="18">
                  <c:v>2.1678382370551699E-8</c:v>
                </c:pt>
                <c:pt idx="19">
                  <c:v>3.8703474507761403E-9</c:v>
                </c:pt>
                <c:pt idx="20">
                  <c:v>1.0540924913038801E-8</c:v>
                </c:pt>
                <c:pt idx="21">
                  <c:v>4.4671802559455998E-8</c:v>
                </c:pt>
                <c:pt idx="22">
                  <c:v>1.9341923663599799E-5</c:v>
                </c:pt>
                <c:pt idx="23">
                  <c:v>4.6866718520271699E-7</c:v>
                </c:pt>
                <c:pt idx="24">
                  <c:v>2.8976792606970602E-7</c:v>
                </c:pt>
                <c:pt idx="25">
                  <c:v>1.01193434799458E-7</c:v>
                </c:pt>
                <c:pt idx="26">
                  <c:v>2.3842701931188501E-8</c:v>
                </c:pt>
                <c:pt idx="27">
                  <c:v>4.76249861276645E-10</c:v>
                </c:pt>
                <c:pt idx="28">
                  <c:v>1.72014046702445E-9</c:v>
                </c:pt>
                <c:pt idx="29">
                  <c:v>1.37677201587117E-8</c:v>
                </c:pt>
                <c:pt idx="30">
                  <c:v>1.0674999799230801E-9</c:v>
                </c:pt>
                <c:pt idx="31">
                  <c:v>7.0037464594959101E-8</c:v>
                </c:pt>
                <c:pt idx="32">
                  <c:v>3.7003562723085198E-8</c:v>
                </c:pt>
                <c:pt idx="33">
                  <c:v>2.4555920914258201E-9</c:v>
                </c:pt>
                <c:pt idx="34">
                  <c:v>1.11522129026226E-7</c:v>
                </c:pt>
                <c:pt idx="35">
                  <c:v>3.2541317159599799E-8</c:v>
                </c:pt>
                <c:pt idx="36">
                  <c:v>2.6629343416471E-7</c:v>
                </c:pt>
                <c:pt idx="37">
                  <c:v>9.8884333060583202E-9</c:v>
                </c:pt>
                <c:pt idx="38">
                  <c:v>6.4881207878753703E-8</c:v>
                </c:pt>
                <c:pt idx="39">
                  <c:v>4.4680836963723398E-8</c:v>
                </c:pt>
                <c:pt idx="40">
                  <c:v>2.4854878747993599E-7</c:v>
                </c:pt>
                <c:pt idx="41">
                  <c:v>5.5015365121566301E-8</c:v>
                </c:pt>
                <c:pt idx="42">
                  <c:v>1.12987091272651E-7</c:v>
                </c:pt>
                <c:pt idx="43">
                  <c:v>9.3088656926658902E-9</c:v>
                </c:pt>
                <c:pt idx="44">
                  <c:v>4.9588660633705002E-5</c:v>
                </c:pt>
                <c:pt idx="45">
                  <c:v>3.0169661650899999E-8</c:v>
                </c:pt>
                <c:pt idx="46">
                  <c:v>4.2367490254489397E-8</c:v>
                </c:pt>
                <c:pt idx="47">
                  <c:v>4.0897276604489799E-6</c:v>
                </c:pt>
                <c:pt idx="48">
                  <c:v>7.1217359949536804E-7</c:v>
                </c:pt>
                <c:pt idx="49">
                  <c:v>-1.0469348212925399E-2</c:v>
                </c:pt>
                <c:pt idx="50">
                  <c:v>6.2124664836267603E-8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D21D-4670-8824-D2A627F4BB9A}"/>
            </c:ext>
          </c:extLst>
        </c:ser>
        <c:ser>
          <c:idx val="50"/>
          <c:order val="50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Sheet1!$A$51:$AY$51</c:f>
              <c:numCache>
                <c:formatCode>0.000000000000000000</c:formatCode>
                <c:ptCount val="51"/>
                <c:pt idx="0">
                  <c:v>1.18438625290043E-9</c:v>
                </c:pt>
                <c:pt idx="1">
                  <c:v>7.5550016466120498E-11</c:v>
                </c:pt>
                <c:pt idx="2">
                  <c:v>9.4414380370243197E-12</c:v>
                </c:pt>
                <c:pt idx="3">
                  <c:v>8.5540727606198707E-12</c:v>
                </c:pt>
                <c:pt idx="4">
                  <c:v>3.2890555542934301E-9</c:v>
                </c:pt>
                <c:pt idx="5">
                  <c:v>1.90036508031173E-8</c:v>
                </c:pt>
                <c:pt idx="6">
                  <c:v>6.7748382824322397E-9</c:v>
                </c:pt>
                <c:pt idx="7">
                  <c:v>5.3783341650172502E-11</c:v>
                </c:pt>
                <c:pt idx="8">
                  <c:v>5.5048646342846299E-11</c:v>
                </c:pt>
                <c:pt idx="9">
                  <c:v>1.2571263986600899E-9</c:v>
                </c:pt>
                <c:pt idx="10">
                  <c:v>3.3641759080703998E-9</c:v>
                </c:pt>
                <c:pt idx="11">
                  <c:v>1.7887304564863599E-7</c:v>
                </c:pt>
                <c:pt idx="12">
                  <c:v>1.5460626898821599E-8</c:v>
                </c:pt>
                <c:pt idx="13">
                  <c:v>3.81385074639247E-6</c:v>
                </c:pt>
                <c:pt idx="14">
                  <c:v>1.13924350162751E-7</c:v>
                </c:pt>
                <c:pt idx="15">
                  <c:v>1.97383090725965E-6</c:v>
                </c:pt>
                <c:pt idx="16">
                  <c:v>7.2493590814221499E-7</c:v>
                </c:pt>
                <c:pt idx="17">
                  <c:v>2.2209328747683098E-9</c:v>
                </c:pt>
                <c:pt idx="18">
                  <c:v>1.3500716745664201E-7</c:v>
                </c:pt>
                <c:pt idx="19">
                  <c:v>1.4098804537028399E-8</c:v>
                </c:pt>
                <c:pt idx="20">
                  <c:v>5.2561864507046999E-9</c:v>
                </c:pt>
                <c:pt idx="21">
                  <c:v>6.83024385167467E-7</c:v>
                </c:pt>
                <c:pt idx="22">
                  <c:v>1.1081621894840701E-8</c:v>
                </c:pt>
                <c:pt idx="23">
                  <c:v>2.1711712522922001E-6</c:v>
                </c:pt>
                <c:pt idx="24">
                  <c:v>5.2351064849962296E-6</c:v>
                </c:pt>
                <c:pt idx="25">
                  <c:v>2.1730756676746202E-6</c:v>
                </c:pt>
                <c:pt idx="26">
                  <c:v>8.6589697291071896E-8</c:v>
                </c:pt>
                <c:pt idx="27">
                  <c:v>9.0237659747378695E-9</c:v>
                </c:pt>
                <c:pt idx="28">
                  <c:v>7.1725727265514598E-9</c:v>
                </c:pt>
                <c:pt idx="29">
                  <c:v>2.9251042244948699E-8</c:v>
                </c:pt>
                <c:pt idx="30">
                  <c:v>7.3988677857341502E-9</c:v>
                </c:pt>
                <c:pt idx="31">
                  <c:v>2.1982199178878301E-7</c:v>
                </c:pt>
                <c:pt idx="32">
                  <c:v>3.0561196951302699E-7</c:v>
                </c:pt>
                <c:pt idx="33">
                  <c:v>1.7561047122558701E-9</c:v>
                </c:pt>
                <c:pt idx="34">
                  <c:v>9.0419985092911398E-7</c:v>
                </c:pt>
                <c:pt idx="35">
                  <c:v>6.6442095347770396E-7</c:v>
                </c:pt>
                <c:pt idx="36">
                  <c:v>6.7365416479783999E-5</c:v>
                </c:pt>
                <c:pt idx="37">
                  <c:v>2.37688375456373E-7</c:v>
                </c:pt>
                <c:pt idx="38">
                  <c:v>1.3196051360031201E-6</c:v>
                </c:pt>
                <c:pt idx="39">
                  <c:v>2.3683393192038701E-7</c:v>
                </c:pt>
                <c:pt idx="40">
                  <c:v>4.35568121223852E-7</c:v>
                </c:pt>
                <c:pt idx="41">
                  <c:v>1.9846260901023199E-8</c:v>
                </c:pt>
                <c:pt idx="42">
                  <c:v>3.1613303568591797E-7</c:v>
                </c:pt>
                <c:pt idx="43">
                  <c:v>1.2997770693950801E-6</c:v>
                </c:pt>
                <c:pt idx="44">
                  <c:v>1.31017005958793E-8</c:v>
                </c:pt>
                <c:pt idx="45">
                  <c:v>1.1381869952551999E-6</c:v>
                </c:pt>
                <c:pt idx="46">
                  <c:v>2.2211618577447698E-6</c:v>
                </c:pt>
                <c:pt idx="47">
                  <c:v>5.8262675924223903E-8</c:v>
                </c:pt>
                <c:pt idx="48">
                  <c:v>5.75175638927922E-7</c:v>
                </c:pt>
                <c:pt idx="49">
                  <c:v>4.96061176247873E-8</c:v>
                </c:pt>
                <c:pt idx="50">
                  <c:v>-2.4838861527006501E-2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D21D-4670-8824-D2A627F4BB9A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144874528"/>
        <c:axId val="156877696"/>
        <c:axId val="107193008"/>
      </c:surfaceChart>
      <c:catAx>
        <c:axId val="14487452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877696"/>
        <c:crosses val="autoZero"/>
        <c:auto val="1"/>
        <c:lblAlgn val="ctr"/>
        <c:lblOffset val="100"/>
        <c:noMultiLvlLbl val="0"/>
      </c:catAx>
      <c:valAx>
        <c:axId val="156877696"/>
        <c:scaling>
          <c:orientation val="minMax"/>
          <c:max val="1.0000000000000002E-3"/>
          <c:min val="-2.9000000000000007E-3"/>
        </c:scaling>
        <c:delete val="0"/>
        <c:axPos val="l"/>
        <c:numFmt formatCode="0.000000000000000000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874528"/>
        <c:crosses val="autoZero"/>
        <c:crossBetween val="midCat"/>
      </c:valAx>
      <c:serAx>
        <c:axId val="107193008"/>
        <c:scaling>
          <c:orientation val="minMax"/>
        </c:scaling>
        <c:delete val="1"/>
        <c:axPos val="b"/>
        <c:majorTickMark val="out"/>
        <c:minorTickMark val="none"/>
        <c:tickLblPos val="nextTo"/>
        <c:crossAx val="156877696"/>
        <c:crosses val="autoZero"/>
      </c:serAx>
      <c:spPr>
        <a:ln>
          <a:noFill/>
        </a:ln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ln>
      <a:noFill/>
    </a:ln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90"/>
      <c:rotY val="0"/>
      <c:rAngAx val="0"/>
      <c:perspective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Chart>
        <c:wireframe val="0"/>
        <c:ser>
          <c:idx val="0"/>
          <c:order val="0"/>
          <c:spPr>
            <a:solidFill>
              <a:schemeClr val="accent1"/>
            </a:solidFill>
            <a:ln/>
            <a:effectLst/>
            <a:sp3d/>
          </c:spPr>
          <c:val>
            <c:numRef>
              <c:f>Sheet1!$A$1:$AY$1</c:f>
              <c:numCache>
                <c:formatCode>0.000000000000000000</c:formatCode>
                <c:ptCount val="51"/>
                <c:pt idx="0">
                  <c:v>-1.9726520739745799E-5</c:v>
                </c:pt>
                <c:pt idx="1">
                  <c:v>1.3320200830424399E-10</c:v>
                </c:pt>
                <c:pt idx="2">
                  <c:v>1.7231037824031099E-12</c:v>
                </c:pt>
                <c:pt idx="3">
                  <c:v>8.4495515299578905E-12</c:v>
                </c:pt>
                <c:pt idx="4">
                  <c:v>3.9177473988809801E-7</c:v>
                </c:pt>
                <c:pt idx="5">
                  <c:v>2.6861008502343502E-6</c:v>
                </c:pt>
                <c:pt idx="6">
                  <c:v>1.2654370556002099E-6</c:v>
                </c:pt>
                <c:pt idx="7">
                  <c:v>1.9835338452232401E-11</c:v>
                </c:pt>
                <c:pt idx="8">
                  <c:v>3.4826353143189497E-8</c:v>
                </c:pt>
                <c:pt idx="9">
                  <c:v>3.1097586014381001E-7</c:v>
                </c:pt>
                <c:pt idx="10">
                  <c:v>5.0634355717685895E-7</c:v>
                </c:pt>
                <c:pt idx="11">
                  <c:v>2.8624600954125E-5</c:v>
                </c:pt>
                <c:pt idx="12">
                  <c:v>1.44570414975218E-6</c:v>
                </c:pt>
                <c:pt idx="13">
                  <c:v>7.7149395977782801E-4</c:v>
                </c:pt>
                <c:pt idx="14">
                  <c:v>2.1872597713370599E-5</c:v>
                </c:pt>
                <c:pt idx="15">
                  <c:v>3.82930522967554E-4</c:v>
                </c:pt>
                <c:pt idx="16">
                  <c:v>8.1639053156107197E-5</c:v>
                </c:pt>
                <c:pt idx="17">
                  <c:v>5.8905135460790202E-8</c:v>
                </c:pt>
                <c:pt idx="18">
                  <c:v>6.4783273105193401E-6</c:v>
                </c:pt>
                <c:pt idx="19">
                  <c:v>2.03810506651368E-7</c:v>
                </c:pt>
                <c:pt idx="20">
                  <c:v>3.6530962346462203E-8</c:v>
                </c:pt>
                <c:pt idx="21">
                  <c:v>1.2271362194813201E-5</c:v>
                </c:pt>
                <c:pt idx="22">
                  <c:v>2.1129327847706099E-7</c:v>
                </c:pt>
                <c:pt idx="23">
                  <c:v>4.3766219027776101E-5</c:v>
                </c:pt>
                <c:pt idx="24">
                  <c:v>1.18548171917471E-4</c:v>
                </c:pt>
                <c:pt idx="25">
                  <c:v>3.50314479855121E-5</c:v>
                </c:pt>
                <c:pt idx="26">
                  <c:v>1.88840579450922E-6</c:v>
                </c:pt>
                <c:pt idx="27">
                  <c:v>7.3691200358741805E-8</c:v>
                </c:pt>
                <c:pt idx="28">
                  <c:v>1.39509431816702E-7</c:v>
                </c:pt>
                <c:pt idx="29">
                  <c:v>8.47395413485586E-7</c:v>
                </c:pt>
                <c:pt idx="30">
                  <c:v>4.7809060408244603E-8</c:v>
                </c:pt>
                <c:pt idx="31">
                  <c:v>3.6772601475745999E-6</c:v>
                </c:pt>
                <c:pt idx="32">
                  <c:v>5.5963760770674999E-6</c:v>
                </c:pt>
                <c:pt idx="33">
                  <c:v>7.0867648733419098E-8</c:v>
                </c:pt>
                <c:pt idx="34">
                  <c:v>2.62154871297476E-5</c:v>
                </c:pt>
                <c:pt idx="35">
                  <c:v>2.42050233909172E-5</c:v>
                </c:pt>
                <c:pt idx="36">
                  <c:v>2.96421604974782E-3</c:v>
                </c:pt>
                <c:pt idx="37">
                  <c:v>5.1676957865077499E-6</c:v>
                </c:pt>
                <c:pt idx="38">
                  <c:v>3.4946180561387003E-5</c:v>
                </c:pt>
                <c:pt idx="39">
                  <c:v>3.12909271503312E-6</c:v>
                </c:pt>
                <c:pt idx="40">
                  <c:v>1.7761055125227501E-5</c:v>
                </c:pt>
                <c:pt idx="41">
                  <c:v>5.7711863249008096E-7</c:v>
                </c:pt>
                <c:pt idx="42">
                  <c:v>3.9709172521452804E-6</c:v>
                </c:pt>
                <c:pt idx="43">
                  <c:v>2.6185844659967099E-5</c:v>
                </c:pt>
                <c:pt idx="44">
                  <c:v>1.77372843917729E-9</c:v>
                </c:pt>
                <c:pt idx="45">
                  <c:v>9.7484386454315506E-6</c:v>
                </c:pt>
                <c:pt idx="46">
                  <c:v>8.9608949795344106E-6</c:v>
                </c:pt>
                <c:pt idx="47">
                  <c:v>7.2880444015549299E-8</c:v>
                </c:pt>
                <c:pt idx="48">
                  <c:v>2.9180041044478101E-6</c:v>
                </c:pt>
                <c:pt idx="49">
                  <c:v>2.8762282850079099E-7</c:v>
                </c:pt>
                <c:pt idx="50">
                  <c:v>1.13483682312381E-4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1D-4670-8824-D2A627F4BB9A}"/>
            </c:ext>
          </c:extLst>
        </c:ser>
        <c:ser>
          <c:idx val="1"/>
          <c:order val="1"/>
          <c:spPr>
            <a:solidFill>
              <a:schemeClr val="accent2"/>
            </a:solidFill>
            <a:ln/>
            <a:effectLst/>
            <a:sp3d/>
          </c:spPr>
          <c:val>
            <c:numRef>
              <c:f>Sheet1!$A$2:$AY$2</c:f>
              <c:numCache>
                <c:formatCode>0.000000000000000000</c:formatCode>
                <c:ptCount val="51"/>
                <c:pt idx="0">
                  <c:v>1.1984953676783301E-10</c:v>
                </c:pt>
                <c:pt idx="1">
                  <c:v>-1.6996018640400399E-5</c:v>
                </c:pt>
                <c:pt idx="2">
                  <c:v>3.2210662957094799E-9</c:v>
                </c:pt>
                <c:pt idx="3">
                  <c:v>1.20746765012418E-8</c:v>
                </c:pt>
                <c:pt idx="4">
                  <c:v>4.1219230409579202E-8</c:v>
                </c:pt>
                <c:pt idx="5">
                  <c:v>2.8779644659105699E-7</c:v>
                </c:pt>
                <c:pt idx="6">
                  <c:v>1.3600333794858501E-7</c:v>
                </c:pt>
                <c:pt idx="7">
                  <c:v>2.6524601315387398E-7</c:v>
                </c:pt>
                <c:pt idx="8">
                  <c:v>5.0640336527268498E-6</c:v>
                </c:pt>
                <c:pt idx="9">
                  <c:v>6.1416287826198801E-6</c:v>
                </c:pt>
                <c:pt idx="10">
                  <c:v>8.4482331571146101E-7</c:v>
                </c:pt>
                <c:pt idx="11">
                  <c:v>2.3638980764704699E-5</c:v>
                </c:pt>
                <c:pt idx="12">
                  <c:v>5.7341714580464899E-6</c:v>
                </c:pt>
                <c:pt idx="13">
                  <c:v>9.2117203544505997E-5</c:v>
                </c:pt>
                <c:pt idx="14">
                  <c:v>1.4200067071644699E-6</c:v>
                </c:pt>
                <c:pt idx="15">
                  <c:v>2.6477362396137398E-5</c:v>
                </c:pt>
                <c:pt idx="16">
                  <c:v>8.7020176263478006E-5</c:v>
                </c:pt>
                <c:pt idx="17">
                  <c:v>7.92437389459447E-6</c:v>
                </c:pt>
                <c:pt idx="18">
                  <c:v>8.6984455653969802E-5</c:v>
                </c:pt>
                <c:pt idx="19">
                  <c:v>4.2213741462679004E-6</c:v>
                </c:pt>
                <c:pt idx="20">
                  <c:v>1.28206990144131E-6</c:v>
                </c:pt>
                <c:pt idx="21">
                  <c:v>3.4010910006574698E-4</c:v>
                </c:pt>
                <c:pt idx="22">
                  <c:v>3.1113343259597502E-5</c:v>
                </c:pt>
                <c:pt idx="23">
                  <c:v>1.28628983294603E-3</c:v>
                </c:pt>
                <c:pt idx="24">
                  <c:v>3.8737665716160198E-4</c:v>
                </c:pt>
                <c:pt idx="25">
                  <c:v>3.9759019916066698E-4</c:v>
                </c:pt>
                <c:pt idx="26">
                  <c:v>5.60900575122256E-5</c:v>
                </c:pt>
                <c:pt idx="27">
                  <c:v>1.0941346287753899E-6</c:v>
                </c:pt>
                <c:pt idx="28">
                  <c:v>3.9722760294277197E-6</c:v>
                </c:pt>
                <c:pt idx="29">
                  <c:v>3.60269184623936E-5</c:v>
                </c:pt>
                <c:pt idx="30">
                  <c:v>1.8925066724899299E-6</c:v>
                </c:pt>
                <c:pt idx="31">
                  <c:v>2.8560010600755101E-5</c:v>
                </c:pt>
                <c:pt idx="32">
                  <c:v>8.86428530693031E-5</c:v>
                </c:pt>
                <c:pt idx="33">
                  <c:v>6.4019813786200602E-6</c:v>
                </c:pt>
                <c:pt idx="34">
                  <c:v>1.9381442749888801E-4</c:v>
                </c:pt>
                <c:pt idx="35">
                  <c:v>1.9026047836498099E-5</c:v>
                </c:pt>
                <c:pt idx="36">
                  <c:v>2.39005434116116E-4</c:v>
                </c:pt>
                <c:pt idx="37">
                  <c:v>1.34585819070671E-5</c:v>
                </c:pt>
                <c:pt idx="38">
                  <c:v>6.9798421005741904E-5</c:v>
                </c:pt>
                <c:pt idx="39">
                  <c:v>6.6662661897262402E-6</c:v>
                </c:pt>
                <c:pt idx="40">
                  <c:v>5.89032490171248E-5</c:v>
                </c:pt>
                <c:pt idx="41">
                  <c:v>2.7802885969978499E-5</c:v>
                </c:pt>
                <c:pt idx="42">
                  <c:v>2.52956703223399E-5</c:v>
                </c:pt>
                <c:pt idx="43">
                  <c:v>4.4302644424167302E-6</c:v>
                </c:pt>
                <c:pt idx="44">
                  <c:v>1.6173487560778601E-5</c:v>
                </c:pt>
                <c:pt idx="45">
                  <c:v>5.8615751994563198E-6</c:v>
                </c:pt>
                <c:pt idx="46">
                  <c:v>2.79950075939174E-6</c:v>
                </c:pt>
                <c:pt idx="47">
                  <c:v>1.0784026924123E-5</c:v>
                </c:pt>
                <c:pt idx="48">
                  <c:v>3.6681431019769801E-6</c:v>
                </c:pt>
                <c:pt idx="49">
                  <c:v>2.7362492397414001E-5</c:v>
                </c:pt>
                <c:pt idx="50">
                  <c:v>6.5132869468329398E-6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1D-4670-8824-D2A627F4BB9A}"/>
            </c:ext>
          </c:extLst>
        </c:ser>
        <c:ser>
          <c:idx val="2"/>
          <c:order val="2"/>
          <c:spPr>
            <a:solidFill>
              <a:schemeClr val="accent3"/>
            </a:solidFill>
            <a:ln/>
            <a:effectLst/>
            <a:sp3d/>
          </c:spPr>
          <c:val>
            <c:numRef>
              <c:f>Sheet1!$A$3:$AY$3</c:f>
              <c:numCache>
                <c:formatCode>0.000000000000000000</c:formatCode>
                <c:ptCount val="51"/>
                <c:pt idx="0">
                  <c:v>1.5160908966722001E-12</c:v>
                </c:pt>
                <c:pt idx="1">
                  <c:v>3.1498355540930499E-9</c:v>
                </c:pt>
                <c:pt idx="2">
                  <c:v>-3.24568587059029E-6</c:v>
                </c:pt>
                <c:pt idx="3">
                  <c:v>2.1447222369506798E-9</c:v>
                </c:pt>
                <c:pt idx="4">
                  <c:v>7.9017329905253501E-10</c:v>
                </c:pt>
                <c:pt idx="5">
                  <c:v>5.5281185775606403E-9</c:v>
                </c:pt>
                <c:pt idx="6">
                  <c:v>2.3338663204426501E-9</c:v>
                </c:pt>
                <c:pt idx="7">
                  <c:v>3.2283524887163697E-5</c:v>
                </c:pt>
                <c:pt idx="8">
                  <c:v>2.4169851237930199E-7</c:v>
                </c:pt>
                <c:pt idx="9">
                  <c:v>1.2619221088287299E-7</c:v>
                </c:pt>
                <c:pt idx="10">
                  <c:v>1.6737375974745299E-8</c:v>
                </c:pt>
                <c:pt idx="11">
                  <c:v>4.5578628488587798E-7</c:v>
                </c:pt>
                <c:pt idx="12">
                  <c:v>1.1076567301922299E-7</c:v>
                </c:pt>
                <c:pt idx="13">
                  <c:v>1.47845477526702E-6</c:v>
                </c:pt>
                <c:pt idx="14">
                  <c:v>1.8542407460766199E-8</c:v>
                </c:pt>
                <c:pt idx="15">
                  <c:v>4.0973108002011E-7</c:v>
                </c:pt>
                <c:pt idx="16">
                  <c:v>1.8653475964702501E-6</c:v>
                </c:pt>
                <c:pt idx="17">
                  <c:v>1.3629606412600699E-7</c:v>
                </c:pt>
                <c:pt idx="18">
                  <c:v>1.58365335535689E-6</c:v>
                </c:pt>
                <c:pt idx="19">
                  <c:v>9.6578210439768998E-8</c:v>
                </c:pt>
                <c:pt idx="20">
                  <c:v>7.7772616645509E-8</c:v>
                </c:pt>
                <c:pt idx="21">
                  <c:v>5.06531881673169E-6</c:v>
                </c:pt>
                <c:pt idx="22">
                  <c:v>3.6932319146223302E-4</c:v>
                </c:pt>
                <c:pt idx="23">
                  <c:v>2.4254781620143299E-5</c:v>
                </c:pt>
                <c:pt idx="24">
                  <c:v>4.6652223440578299E-6</c:v>
                </c:pt>
                <c:pt idx="25">
                  <c:v>2.3655866298055301E-5</c:v>
                </c:pt>
                <c:pt idx="26">
                  <c:v>1.43856906042288E-6</c:v>
                </c:pt>
                <c:pt idx="27">
                  <c:v>2.45120816757413E-8</c:v>
                </c:pt>
                <c:pt idx="28">
                  <c:v>8.3923494544888905E-8</c:v>
                </c:pt>
                <c:pt idx="29">
                  <c:v>7.5362384054747196E-7</c:v>
                </c:pt>
                <c:pt idx="30">
                  <c:v>3.5130593893883701E-8</c:v>
                </c:pt>
                <c:pt idx="31">
                  <c:v>6.1824195589954296E-7</c:v>
                </c:pt>
                <c:pt idx="32">
                  <c:v>1.9628532865997502E-6</c:v>
                </c:pt>
                <c:pt idx="33">
                  <c:v>1.0855269319656401E-7</c:v>
                </c:pt>
                <c:pt idx="34">
                  <c:v>3.9844153848776102E-6</c:v>
                </c:pt>
                <c:pt idx="35">
                  <c:v>4.31751137787733E-7</c:v>
                </c:pt>
                <c:pt idx="36">
                  <c:v>2.68131341983878E-6</c:v>
                </c:pt>
                <c:pt idx="37">
                  <c:v>2.6151553999336302E-7</c:v>
                </c:pt>
                <c:pt idx="38">
                  <c:v>1.11695664265735E-6</c:v>
                </c:pt>
                <c:pt idx="39">
                  <c:v>1.15040500319873E-7</c:v>
                </c:pt>
                <c:pt idx="40">
                  <c:v>1.11394661515416E-6</c:v>
                </c:pt>
                <c:pt idx="41">
                  <c:v>1.1804888927668599E-6</c:v>
                </c:pt>
                <c:pt idx="42">
                  <c:v>5.4430266236841004E-7</c:v>
                </c:pt>
                <c:pt idx="43">
                  <c:v>7.2814628938158705E-8</c:v>
                </c:pt>
                <c:pt idx="44">
                  <c:v>2.8465176015359401E-4</c:v>
                </c:pt>
                <c:pt idx="45">
                  <c:v>1.0324601359996001E-7</c:v>
                </c:pt>
                <c:pt idx="46">
                  <c:v>4.8990318507072098E-8</c:v>
                </c:pt>
                <c:pt idx="47">
                  <c:v>1.0804778562887E-4</c:v>
                </c:pt>
                <c:pt idx="48">
                  <c:v>1.10909313133886E-4</c:v>
                </c:pt>
                <c:pt idx="49">
                  <c:v>8.5677764653391698E-5</c:v>
                </c:pt>
                <c:pt idx="50">
                  <c:v>7.9596141049929497E-7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1D-4670-8824-D2A627F4BB9A}"/>
            </c:ext>
          </c:extLst>
        </c:ser>
        <c:ser>
          <c:idx val="3"/>
          <c:order val="3"/>
          <c:spPr>
            <a:solidFill>
              <a:schemeClr val="accent4"/>
            </a:solidFill>
            <a:ln/>
            <a:effectLst/>
            <a:sp3d/>
          </c:spPr>
          <c:val>
            <c:numRef>
              <c:f>Sheet1!$A$4:$AY$4</c:f>
              <c:numCache>
                <c:formatCode>0.000000000000000000</c:formatCode>
                <c:ptCount val="51"/>
                <c:pt idx="0">
                  <c:v>7.2466671294121299E-12</c:v>
                </c:pt>
                <c:pt idx="1">
                  <c:v>1.15094500139539E-8</c:v>
                </c:pt>
                <c:pt idx="2">
                  <c:v>2.0905564752636502E-9</c:v>
                </c:pt>
                <c:pt idx="3">
                  <c:v>-7.5238764605694999E-6</c:v>
                </c:pt>
                <c:pt idx="4">
                  <c:v>4.4671617941448902E-10</c:v>
                </c:pt>
                <c:pt idx="5">
                  <c:v>3.1550205104841998E-9</c:v>
                </c:pt>
                <c:pt idx="6">
                  <c:v>1.7864768037953799E-9</c:v>
                </c:pt>
                <c:pt idx="7">
                  <c:v>3.09716804985975E-5</c:v>
                </c:pt>
                <c:pt idx="8">
                  <c:v>4.13900528462414E-7</c:v>
                </c:pt>
                <c:pt idx="9">
                  <c:v>6.3586961653976394E-8</c:v>
                </c:pt>
                <c:pt idx="10">
                  <c:v>8.1243672157751301E-9</c:v>
                </c:pt>
                <c:pt idx="11">
                  <c:v>2.6099564923666203E-7</c:v>
                </c:pt>
                <c:pt idx="12">
                  <c:v>6.1387029058183903E-8</c:v>
                </c:pt>
                <c:pt idx="13">
                  <c:v>8.1536648557321497E-7</c:v>
                </c:pt>
                <c:pt idx="14">
                  <c:v>8.5604489681832697E-9</c:v>
                </c:pt>
                <c:pt idx="15">
                  <c:v>2.2400813204876801E-7</c:v>
                </c:pt>
                <c:pt idx="16">
                  <c:v>1.37059661590658E-6</c:v>
                </c:pt>
                <c:pt idx="17">
                  <c:v>6.7899206276395795E-8</c:v>
                </c:pt>
                <c:pt idx="18">
                  <c:v>1.6376346844211899E-6</c:v>
                </c:pt>
                <c:pt idx="19">
                  <c:v>5.0334291541999902E-8</c:v>
                </c:pt>
                <c:pt idx="20">
                  <c:v>1.80867619627264E-7</c:v>
                </c:pt>
                <c:pt idx="21">
                  <c:v>1.1096224219556699E-5</c:v>
                </c:pt>
                <c:pt idx="22">
                  <c:v>1.18986711924921E-3</c:v>
                </c:pt>
                <c:pt idx="23">
                  <c:v>1.5794516850615801E-5</c:v>
                </c:pt>
                <c:pt idx="24">
                  <c:v>4.5586046447987201E-6</c:v>
                </c:pt>
                <c:pt idx="25">
                  <c:v>2.69308855693156E-5</c:v>
                </c:pt>
                <c:pt idx="26">
                  <c:v>7.2830475034742099E-7</c:v>
                </c:pt>
                <c:pt idx="27">
                  <c:v>1.32891199847865E-8</c:v>
                </c:pt>
                <c:pt idx="28">
                  <c:v>5.7841798022088103E-8</c:v>
                </c:pt>
                <c:pt idx="29">
                  <c:v>4.9259042219838299E-7</c:v>
                </c:pt>
                <c:pt idx="30">
                  <c:v>1.8695360641890099E-8</c:v>
                </c:pt>
                <c:pt idx="31">
                  <c:v>2.5904611062041897E-7</c:v>
                </c:pt>
                <c:pt idx="32">
                  <c:v>1.12818378799743E-6</c:v>
                </c:pt>
                <c:pt idx="33">
                  <c:v>6.0746506242000598E-8</c:v>
                </c:pt>
                <c:pt idx="34">
                  <c:v>3.3636768822696299E-6</c:v>
                </c:pt>
                <c:pt idx="35">
                  <c:v>5.0141699033887997E-7</c:v>
                </c:pt>
                <c:pt idx="36">
                  <c:v>1.5221855171231699E-6</c:v>
                </c:pt>
                <c:pt idx="37">
                  <c:v>1.57273152694424E-7</c:v>
                </c:pt>
                <c:pt idx="38">
                  <c:v>4.8722773965504404E-7</c:v>
                </c:pt>
                <c:pt idx="39">
                  <c:v>7.4522236973688003E-8</c:v>
                </c:pt>
                <c:pt idx="40">
                  <c:v>6.3045464393740103E-7</c:v>
                </c:pt>
                <c:pt idx="41">
                  <c:v>1.7412307861145801E-6</c:v>
                </c:pt>
                <c:pt idx="42">
                  <c:v>4.0524525811811701E-7</c:v>
                </c:pt>
                <c:pt idx="43">
                  <c:v>4.1842594083005003E-8</c:v>
                </c:pt>
                <c:pt idx="44">
                  <c:v>3.7116901312627402E-4</c:v>
                </c:pt>
                <c:pt idx="45">
                  <c:v>5.4368469255750999E-8</c:v>
                </c:pt>
                <c:pt idx="46">
                  <c:v>3.64725337236048E-8</c:v>
                </c:pt>
                <c:pt idx="47">
                  <c:v>1.19840997039513E-5</c:v>
                </c:pt>
                <c:pt idx="48">
                  <c:v>1.7150580032883499E-4</c:v>
                </c:pt>
                <c:pt idx="49">
                  <c:v>1.13733641876973E-4</c:v>
                </c:pt>
                <c:pt idx="50">
                  <c:v>7.0293902606227098E-7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1D-4670-8824-D2A627F4BB9A}"/>
            </c:ext>
          </c:extLst>
        </c:ser>
        <c:ser>
          <c:idx val="4"/>
          <c:order val="4"/>
          <c:spPr>
            <a:solidFill>
              <a:schemeClr val="accent5"/>
            </a:solidFill>
            <a:ln/>
            <a:effectLst/>
            <a:sp3d/>
          </c:spPr>
          <c:val>
            <c:numRef>
              <c:f>Sheet1!$A$5:$AY$5</c:f>
              <c:numCache>
                <c:formatCode>0.000000000000000000</c:formatCode>
                <c:ptCount val="51"/>
                <c:pt idx="0">
                  <c:v>1.7006244136719901E-8</c:v>
                </c:pt>
                <c:pt idx="1">
                  <c:v>1.9885946671528298E-9</c:v>
                </c:pt>
                <c:pt idx="2">
                  <c:v>3.8983472732516E-11</c:v>
                </c:pt>
                <c:pt idx="3">
                  <c:v>2.26099190174712E-11</c:v>
                </c:pt>
                <c:pt idx="4">
                  <c:v>-2.3832025303166399E-4</c:v>
                </c:pt>
                <c:pt idx="5">
                  <c:v>6.9380818843679897E-6</c:v>
                </c:pt>
                <c:pt idx="6">
                  <c:v>2.9314093617834599E-5</c:v>
                </c:pt>
                <c:pt idx="7">
                  <c:v>2.72026142359842E-13</c:v>
                </c:pt>
                <c:pt idx="8">
                  <c:v>3.5539334756368599E-11</c:v>
                </c:pt>
                <c:pt idx="9">
                  <c:v>5.6399037898920398E-5</c:v>
                </c:pt>
                <c:pt idx="10">
                  <c:v>8.0159620480320403E-6</c:v>
                </c:pt>
                <c:pt idx="11">
                  <c:v>9.4411504534394299E-5</c:v>
                </c:pt>
                <c:pt idx="12">
                  <c:v>3.52257481587173E-4</c:v>
                </c:pt>
                <c:pt idx="13">
                  <c:v>7.3239902538761198E-6</c:v>
                </c:pt>
                <c:pt idx="14">
                  <c:v>5.7113600882728698E-8</c:v>
                </c:pt>
                <c:pt idx="15">
                  <c:v>1.45094613067977E-7</c:v>
                </c:pt>
                <c:pt idx="16">
                  <c:v>2.4559166861724301E-5</c:v>
                </c:pt>
                <c:pt idx="17">
                  <c:v>2.4665558562271002E-9</c:v>
                </c:pt>
                <c:pt idx="18">
                  <c:v>1.11020479166004E-4</c:v>
                </c:pt>
                <c:pt idx="19">
                  <c:v>3.24605459031603E-5</c:v>
                </c:pt>
                <c:pt idx="20">
                  <c:v>7.93653751386645E-5</c:v>
                </c:pt>
                <c:pt idx="21">
                  <c:v>3.58681150949538E-5</c:v>
                </c:pt>
                <c:pt idx="22">
                  <c:v>1.45010015742897E-7</c:v>
                </c:pt>
                <c:pt idx="23">
                  <c:v>2.06234136392718E-5</c:v>
                </c:pt>
                <c:pt idx="24">
                  <c:v>1.5653238918468099E-5</c:v>
                </c:pt>
                <c:pt idx="25">
                  <c:v>6.5671010059451604E-6</c:v>
                </c:pt>
                <c:pt idx="26">
                  <c:v>3.0189323736070698E-8</c:v>
                </c:pt>
                <c:pt idx="27">
                  <c:v>2.8982591687480102E-7</c:v>
                </c:pt>
                <c:pt idx="28">
                  <c:v>2.0393832968286799E-7</c:v>
                </c:pt>
                <c:pt idx="29">
                  <c:v>2.7720989635717199E-8</c:v>
                </c:pt>
                <c:pt idx="30">
                  <c:v>5.3633547088902998E-7</c:v>
                </c:pt>
                <c:pt idx="31">
                  <c:v>2.84587367949408E-8</c:v>
                </c:pt>
                <c:pt idx="32">
                  <c:v>1.1638626609225499E-4</c:v>
                </c:pt>
                <c:pt idx="33">
                  <c:v>5.02973551369032E-9</c:v>
                </c:pt>
                <c:pt idx="34">
                  <c:v>2.6462075698818801E-5</c:v>
                </c:pt>
                <c:pt idx="35">
                  <c:v>1.8369764670975199E-4</c:v>
                </c:pt>
                <c:pt idx="36">
                  <c:v>9.6262480601585304E-6</c:v>
                </c:pt>
                <c:pt idx="37">
                  <c:v>3.54205652533952E-5</c:v>
                </c:pt>
                <c:pt idx="38">
                  <c:v>7.1426215823964403E-5</c:v>
                </c:pt>
                <c:pt idx="39">
                  <c:v>1.01415205809384E-5</c:v>
                </c:pt>
                <c:pt idx="40">
                  <c:v>2.3591443289479601E-4</c:v>
                </c:pt>
                <c:pt idx="41">
                  <c:v>5.7565617547461903E-6</c:v>
                </c:pt>
                <c:pt idx="42">
                  <c:v>3.6554419588905202E-5</c:v>
                </c:pt>
                <c:pt idx="43">
                  <c:v>2.07757735050547E-4</c:v>
                </c:pt>
                <c:pt idx="44">
                  <c:v>5.1527878217768205E-10</c:v>
                </c:pt>
                <c:pt idx="45">
                  <c:v>1.2307457435070801E-4</c:v>
                </c:pt>
                <c:pt idx="46">
                  <c:v>1.89136839025995E-3</c:v>
                </c:pt>
                <c:pt idx="47">
                  <c:v>2.2301083064277101E-8</c:v>
                </c:pt>
                <c:pt idx="48">
                  <c:v>1.6243617695093299E-7</c:v>
                </c:pt>
                <c:pt idx="49">
                  <c:v>1.10186598358428E-8</c:v>
                </c:pt>
                <c:pt idx="50">
                  <c:v>1.3679910275214E-5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1D-4670-8824-D2A627F4BB9A}"/>
            </c:ext>
          </c:extLst>
        </c:ser>
        <c:ser>
          <c:idx val="5"/>
          <c:order val="5"/>
          <c:spPr>
            <a:solidFill>
              <a:schemeClr val="accent6"/>
            </a:solidFill>
            <a:ln/>
            <a:effectLst/>
            <a:sp3d/>
          </c:spPr>
          <c:val>
            <c:numRef>
              <c:f>Sheet1!$A$6:$AY$6</c:f>
              <c:numCache>
                <c:formatCode>0.000000000000000000</c:formatCode>
                <c:ptCount val="51"/>
                <c:pt idx="0">
                  <c:v>1.05890273773289E-7</c:v>
                </c:pt>
                <c:pt idx="1">
                  <c:v>1.2609376060843801E-8</c:v>
                </c:pt>
                <c:pt idx="2">
                  <c:v>2.47683629203584E-10</c:v>
                </c:pt>
                <c:pt idx="3">
                  <c:v>1.4502113167434601E-10</c:v>
                </c:pt>
                <c:pt idx="4">
                  <c:v>6.3008798688311904E-6</c:v>
                </c:pt>
                <c:pt idx="5">
                  <c:v>-3.59475868913487E-4</c:v>
                </c:pt>
                <c:pt idx="6">
                  <c:v>1.2714961022758501E-5</c:v>
                </c:pt>
                <c:pt idx="7">
                  <c:v>4.6001607650532296E-13</c:v>
                </c:pt>
                <c:pt idx="8">
                  <c:v>1.5372023982094199E-10</c:v>
                </c:pt>
                <c:pt idx="9">
                  <c:v>1.10530181433334E-4</c:v>
                </c:pt>
                <c:pt idx="10">
                  <c:v>1.4084167338011801E-5</c:v>
                </c:pt>
                <c:pt idx="11">
                  <c:v>2.36923605094801E-4</c:v>
                </c:pt>
                <c:pt idx="12">
                  <c:v>9.27117187959726E-5</c:v>
                </c:pt>
                <c:pt idx="13">
                  <c:v>1.22300509901039E-5</c:v>
                </c:pt>
                <c:pt idx="14">
                  <c:v>1.16092620807235E-7</c:v>
                </c:pt>
                <c:pt idx="15">
                  <c:v>5.6098427659053603E-8</c:v>
                </c:pt>
                <c:pt idx="16">
                  <c:v>6.4255437000717297E-5</c:v>
                </c:pt>
                <c:pt idx="17">
                  <c:v>5.9424432714023597E-9</c:v>
                </c:pt>
                <c:pt idx="18">
                  <c:v>2.5704583343475899E-4</c:v>
                </c:pt>
                <c:pt idx="19">
                  <c:v>8.3714964036668292E-6</c:v>
                </c:pt>
                <c:pt idx="20">
                  <c:v>1.0512774957971799E-5</c:v>
                </c:pt>
                <c:pt idx="21">
                  <c:v>2.5826102371165598E-4</c:v>
                </c:pt>
                <c:pt idx="22">
                  <c:v>1.14357035163164E-6</c:v>
                </c:pt>
                <c:pt idx="23">
                  <c:v>2.99759772789437E-5</c:v>
                </c:pt>
                <c:pt idx="24">
                  <c:v>6.1303036744908703E-5</c:v>
                </c:pt>
                <c:pt idx="25">
                  <c:v>2.74511364254999E-5</c:v>
                </c:pt>
                <c:pt idx="26">
                  <c:v>1.0704985333668301E-6</c:v>
                </c:pt>
                <c:pt idx="27">
                  <c:v>1.6512918424939501E-7</c:v>
                </c:pt>
                <c:pt idx="28">
                  <c:v>1.6227608599868401E-7</c:v>
                </c:pt>
                <c:pt idx="29">
                  <c:v>1.5431060434604999E-6</c:v>
                </c:pt>
                <c:pt idx="30">
                  <c:v>6.4797781897860902E-7</c:v>
                </c:pt>
                <c:pt idx="31">
                  <c:v>1.1314849719357301E-5</c:v>
                </c:pt>
                <c:pt idx="32">
                  <c:v>6.8399357467721595E-5</c:v>
                </c:pt>
                <c:pt idx="33">
                  <c:v>7.9568550061706199E-9</c:v>
                </c:pt>
                <c:pt idx="34">
                  <c:v>2.9290362895565298E-4</c:v>
                </c:pt>
                <c:pt idx="35">
                  <c:v>2.7082802814525498E-4</c:v>
                </c:pt>
                <c:pt idx="36">
                  <c:v>6.85653515022515E-6</c:v>
                </c:pt>
                <c:pt idx="37">
                  <c:v>2.94791430490505E-5</c:v>
                </c:pt>
                <c:pt idx="38">
                  <c:v>1.11527480189134E-4</c:v>
                </c:pt>
                <c:pt idx="39">
                  <c:v>3.07561339790895E-4</c:v>
                </c:pt>
                <c:pt idx="40">
                  <c:v>1.1599484688906501E-3</c:v>
                </c:pt>
                <c:pt idx="41">
                  <c:v>3.1027769598461198E-5</c:v>
                </c:pt>
                <c:pt idx="42">
                  <c:v>1.86809593082542E-4</c:v>
                </c:pt>
                <c:pt idx="43">
                  <c:v>1.6711098091316199E-4</c:v>
                </c:pt>
                <c:pt idx="44">
                  <c:v>2.3036193041726999E-9</c:v>
                </c:pt>
                <c:pt idx="45">
                  <c:v>3.6779137112813302E-4</c:v>
                </c:pt>
                <c:pt idx="46">
                  <c:v>4.97032468045399E-4</c:v>
                </c:pt>
                <c:pt idx="47">
                  <c:v>3.9165727935958798E-8</c:v>
                </c:pt>
                <c:pt idx="48">
                  <c:v>4.5458179127228501E-7</c:v>
                </c:pt>
                <c:pt idx="49">
                  <c:v>8.0857750536994498E-8</c:v>
                </c:pt>
                <c:pt idx="50">
                  <c:v>7.1781224035201506E-5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21D-4670-8824-D2A627F4BB9A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Sheet1!$A$7:$AY$7</c:f>
              <c:numCache>
                <c:formatCode>0.000000000000000000</c:formatCode>
                <c:ptCount val="51"/>
                <c:pt idx="0">
                  <c:v>3.2015130845307099E-8</c:v>
                </c:pt>
                <c:pt idx="1">
                  <c:v>3.8241834169657703E-9</c:v>
                </c:pt>
                <c:pt idx="2">
                  <c:v>6.7108403322003205E-11</c:v>
                </c:pt>
                <c:pt idx="3">
                  <c:v>5.26996172594916E-11</c:v>
                </c:pt>
                <c:pt idx="4">
                  <c:v>1.7085166892700699E-5</c:v>
                </c:pt>
                <c:pt idx="5">
                  <c:v>8.1601099365672906E-6</c:v>
                </c:pt>
                <c:pt idx="6">
                  <c:v>-2.49250154551716E-4</c:v>
                </c:pt>
                <c:pt idx="7">
                  <c:v>4.1322218778278599E-13</c:v>
                </c:pt>
                <c:pt idx="8">
                  <c:v>2.2443746153842E-11</c:v>
                </c:pt>
                <c:pt idx="9">
                  <c:v>2.5882785036862801E-5</c:v>
                </c:pt>
                <c:pt idx="10">
                  <c:v>3.64448657398082E-6</c:v>
                </c:pt>
                <c:pt idx="11">
                  <c:v>7.6982975629716395E-5</c:v>
                </c:pt>
                <c:pt idx="12">
                  <c:v>7.5966163487737505E-5</c:v>
                </c:pt>
                <c:pt idx="13">
                  <c:v>8.5363157898381208E-6</c:v>
                </c:pt>
                <c:pt idx="14">
                  <c:v>1.3271008237386799E-7</c:v>
                </c:pt>
                <c:pt idx="15">
                  <c:v>2.5300524120994798E-7</c:v>
                </c:pt>
                <c:pt idx="16">
                  <c:v>7.3990967759311694E-5</c:v>
                </c:pt>
                <c:pt idx="17">
                  <c:v>2.0527454959673901E-9</c:v>
                </c:pt>
                <c:pt idx="18">
                  <c:v>5.3832191360231198E-5</c:v>
                </c:pt>
                <c:pt idx="19">
                  <c:v>8.8083114603478498E-6</c:v>
                </c:pt>
                <c:pt idx="20">
                  <c:v>1.2033602804535E-5</c:v>
                </c:pt>
                <c:pt idx="21">
                  <c:v>5.8903671152527903E-5</c:v>
                </c:pt>
                <c:pt idx="22">
                  <c:v>1.5494168693800199E-7</c:v>
                </c:pt>
                <c:pt idx="23">
                  <c:v>5.5134816613401202E-6</c:v>
                </c:pt>
                <c:pt idx="24">
                  <c:v>1.6585982443536501E-5</c:v>
                </c:pt>
                <c:pt idx="25">
                  <c:v>1.07888949946803E-5</c:v>
                </c:pt>
                <c:pt idx="26">
                  <c:v>1.00672864971256E-6</c:v>
                </c:pt>
                <c:pt idx="27">
                  <c:v>4.8486894848007003E-7</c:v>
                </c:pt>
                <c:pt idx="28">
                  <c:v>2.0746542487309999E-6</c:v>
                </c:pt>
                <c:pt idx="29">
                  <c:v>9.85050801047101E-7</c:v>
                </c:pt>
                <c:pt idx="30">
                  <c:v>6.17541334658263E-7</c:v>
                </c:pt>
                <c:pt idx="31">
                  <c:v>8.1737111314793504E-5</c:v>
                </c:pt>
                <c:pt idx="32">
                  <c:v>1.6685088206461101E-5</c:v>
                </c:pt>
                <c:pt idx="33">
                  <c:v>6.1367747901992501E-8</c:v>
                </c:pt>
                <c:pt idx="34">
                  <c:v>3.74623768591487E-5</c:v>
                </c:pt>
                <c:pt idx="35">
                  <c:v>1.6709679953066399E-4</c:v>
                </c:pt>
                <c:pt idx="36">
                  <c:v>1.5530948403129801E-6</c:v>
                </c:pt>
                <c:pt idx="37">
                  <c:v>2.2525388056609601E-5</c:v>
                </c:pt>
                <c:pt idx="38">
                  <c:v>8.2836679372294794E-5</c:v>
                </c:pt>
                <c:pt idx="39">
                  <c:v>2.8967071186472599E-5</c:v>
                </c:pt>
                <c:pt idx="40">
                  <c:v>1.59859708084844E-4</c:v>
                </c:pt>
                <c:pt idx="41">
                  <c:v>5.5272176770524702E-6</c:v>
                </c:pt>
                <c:pt idx="42">
                  <c:v>3.7688080396315502E-5</c:v>
                </c:pt>
                <c:pt idx="43">
                  <c:v>9.2967775029663703E-5</c:v>
                </c:pt>
                <c:pt idx="44">
                  <c:v>4.8254926010253996E-10</c:v>
                </c:pt>
                <c:pt idx="45">
                  <c:v>5.60828516916828E-4</c:v>
                </c:pt>
                <c:pt idx="46">
                  <c:v>3.46099044570657E-4</c:v>
                </c:pt>
                <c:pt idx="47">
                  <c:v>2.7320619746787201E-9</c:v>
                </c:pt>
                <c:pt idx="48">
                  <c:v>4.7286135477944499E-8</c:v>
                </c:pt>
                <c:pt idx="49">
                  <c:v>2.2748205526916799E-8</c:v>
                </c:pt>
                <c:pt idx="50">
                  <c:v>1.6423046697038999E-5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21D-4670-8824-D2A627F4BB9A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Sheet1!$A$8:$AY$8</c:f>
              <c:numCache>
                <c:formatCode>0.000000000000000000</c:formatCode>
                <c:ptCount val="51"/>
                <c:pt idx="0">
                  <c:v>4.33551113379689E-13</c:v>
                </c:pt>
                <c:pt idx="1">
                  <c:v>6.4435316851959297E-9</c:v>
                </c:pt>
                <c:pt idx="2">
                  <c:v>8.0198793249169295E-7</c:v>
                </c:pt>
                <c:pt idx="3">
                  <c:v>7.8933399455101396E-7</c:v>
                </c:pt>
                <c:pt idx="4">
                  <c:v>1.3697438364896201E-13</c:v>
                </c:pt>
                <c:pt idx="5">
                  <c:v>2.5505858340038299E-13</c:v>
                </c:pt>
                <c:pt idx="6">
                  <c:v>3.5700112925638602E-13</c:v>
                </c:pt>
                <c:pt idx="7">
                  <c:v>-1.3305782445330501E-4</c:v>
                </c:pt>
                <c:pt idx="8">
                  <c:v>1.60887484422851E-12</c:v>
                </c:pt>
                <c:pt idx="9">
                  <c:v>6.3826233208877102E-13</c:v>
                </c:pt>
                <c:pt idx="10">
                  <c:v>7.2025046791185501E-14</c:v>
                </c:pt>
                <c:pt idx="11">
                  <c:v>5.3553282338695798E-13</c:v>
                </c:pt>
                <c:pt idx="12">
                  <c:v>7.6653409262918295E-14</c:v>
                </c:pt>
                <c:pt idx="13">
                  <c:v>7.6072131369299894E-12</c:v>
                </c:pt>
                <c:pt idx="14">
                  <c:v>2.4081105018028101E-13</c:v>
                </c:pt>
                <c:pt idx="15">
                  <c:v>4.1653040776027597E-12</c:v>
                </c:pt>
                <c:pt idx="16">
                  <c:v>5.7218790406242403E-12</c:v>
                </c:pt>
                <c:pt idx="17">
                  <c:v>8.1723610804779999E-12</c:v>
                </c:pt>
                <c:pt idx="18">
                  <c:v>4.3649298186352398E-9</c:v>
                </c:pt>
                <c:pt idx="19">
                  <c:v>1.01093791457944E-10</c:v>
                </c:pt>
                <c:pt idx="20">
                  <c:v>5.6677749237128099E-9</c:v>
                </c:pt>
                <c:pt idx="21">
                  <c:v>9.9466928527323509E-7</c:v>
                </c:pt>
                <c:pt idx="22">
                  <c:v>3.39826199309594E-4</c:v>
                </c:pt>
                <c:pt idx="23">
                  <c:v>8.1453693598753503E-8</c:v>
                </c:pt>
                <c:pt idx="24">
                  <c:v>6.1169218764142402E-8</c:v>
                </c:pt>
                <c:pt idx="25">
                  <c:v>2.7783590089582401E-7</c:v>
                </c:pt>
                <c:pt idx="26">
                  <c:v>2.90721393624068E-8</c:v>
                </c:pt>
                <c:pt idx="27">
                  <c:v>1.5129774319465499E-10</c:v>
                </c:pt>
                <c:pt idx="28">
                  <c:v>6.8797055169687802E-11</c:v>
                </c:pt>
                <c:pt idx="29">
                  <c:v>1.17128363281308E-10</c:v>
                </c:pt>
                <c:pt idx="30">
                  <c:v>5.7700809517060901E-11</c:v>
                </c:pt>
                <c:pt idx="31">
                  <c:v>3.5693716031027E-9</c:v>
                </c:pt>
                <c:pt idx="32">
                  <c:v>4.5202340135194302E-10</c:v>
                </c:pt>
                <c:pt idx="33">
                  <c:v>7.5832439368839994E-12</c:v>
                </c:pt>
                <c:pt idx="34">
                  <c:v>3.18556676682545E-9</c:v>
                </c:pt>
                <c:pt idx="35">
                  <c:v>8.6486312230158605E-11</c:v>
                </c:pt>
                <c:pt idx="36">
                  <c:v>2.6867954250853101E-9</c:v>
                </c:pt>
                <c:pt idx="37">
                  <c:v>2.62169776977722E-11</c:v>
                </c:pt>
                <c:pt idx="38">
                  <c:v>5.3034658763156496E-12</c:v>
                </c:pt>
                <c:pt idx="39">
                  <c:v>2.2416618754111098E-12</c:v>
                </c:pt>
                <c:pt idx="40">
                  <c:v>1.8941742193339999E-10</c:v>
                </c:pt>
                <c:pt idx="41">
                  <c:v>8.1115263227794898E-10</c:v>
                </c:pt>
                <c:pt idx="42">
                  <c:v>2.2947594460823201E-11</c:v>
                </c:pt>
                <c:pt idx="43">
                  <c:v>1.32255029832174E-11</c:v>
                </c:pt>
                <c:pt idx="44">
                  <c:v>4.8012575027537305E-7</c:v>
                </c:pt>
                <c:pt idx="45">
                  <c:v>4.31808100754758E-11</c:v>
                </c:pt>
                <c:pt idx="46">
                  <c:v>2.7121987695042099E-10</c:v>
                </c:pt>
                <c:pt idx="47">
                  <c:v>9.3393565105966397E-4</c:v>
                </c:pt>
                <c:pt idx="48">
                  <c:v>1.97357773502159E-4</c:v>
                </c:pt>
                <c:pt idx="49">
                  <c:v>6.8296373806932601E-4</c:v>
                </c:pt>
                <c:pt idx="50">
                  <c:v>1.1263893463153E-7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21D-4670-8824-D2A627F4BB9A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Sheet1!$A$9:$AY$9</c:f>
              <c:numCache>
                <c:formatCode>0.000000000000000000</c:formatCode>
                <c:ptCount val="51"/>
                <c:pt idx="0">
                  <c:v>6.1130617813930599E-10</c:v>
                </c:pt>
                <c:pt idx="1">
                  <c:v>9.8792000907479894E-8</c:v>
                </c:pt>
                <c:pt idx="2">
                  <c:v>4.82181960692806E-9</c:v>
                </c:pt>
                <c:pt idx="3">
                  <c:v>8.4711449394673696E-9</c:v>
                </c:pt>
                <c:pt idx="4">
                  <c:v>1.43710367916803E-11</c:v>
                </c:pt>
                <c:pt idx="5">
                  <c:v>6.8446001427171002E-11</c:v>
                </c:pt>
                <c:pt idx="6">
                  <c:v>1.5571534062197001E-11</c:v>
                </c:pt>
                <c:pt idx="7">
                  <c:v>1.2920292812617E-12</c:v>
                </c:pt>
                <c:pt idx="8">
                  <c:v>-2.1813827553159499E-5</c:v>
                </c:pt>
                <c:pt idx="9">
                  <c:v>1.4981474584576702E-11</c:v>
                </c:pt>
                <c:pt idx="10">
                  <c:v>1.4754590783415999E-10</c:v>
                </c:pt>
                <c:pt idx="11">
                  <c:v>3.3292894090934699E-10</c:v>
                </c:pt>
                <c:pt idx="12">
                  <c:v>5.1572673579178101E-11</c:v>
                </c:pt>
                <c:pt idx="13">
                  <c:v>1.01320671691626E-8</c:v>
                </c:pt>
                <c:pt idx="14">
                  <c:v>4.0614302538978202E-10</c:v>
                </c:pt>
                <c:pt idx="15">
                  <c:v>3.3876765306648798E-8</c:v>
                </c:pt>
                <c:pt idx="16">
                  <c:v>2.69225322765896E-9</c:v>
                </c:pt>
                <c:pt idx="17">
                  <c:v>2.2884357448670201E-5</c:v>
                </c:pt>
                <c:pt idx="18">
                  <c:v>2.5870425900480902E-9</c:v>
                </c:pt>
                <c:pt idx="19">
                  <c:v>4.4327190750159399E-9</c:v>
                </c:pt>
                <c:pt idx="20">
                  <c:v>1.8761471785292901E-9</c:v>
                </c:pt>
                <c:pt idx="21">
                  <c:v>1.3771407502990201E-8</c:v>
                </c:pt>
                <c:pt idx="22">
                  <c:v>5.7634057210463504E-9</c:v>
                </c:pt>
                <c:pt idx="23">
                  <c:v>2.8362479999210999E-8</c:v>
                </c:pt>
                <c:pt idx="24">
                  <c:v>6.8879551430780299E-7</c:v>
                </c:pt>
                <c:pt idx="25">
                  <c:v>1.7039560504712899E-6</c:v>
                </c:pt>
                <c:pt idx="26">
                  <c:v>8.8316256535252203E-9</c:v>
                </c:pt>
                <c:pt idx="27">
                  <c:v>1.3580869920838701E-10</c:v>
                </c:pt>
                <c:pt idx="28">
                  <c:v>5.8694144586653701E-10</c:v>
                </c:pt>
                <c:pt idx="29">
                  <c:v>4.6425414098197804E-9</c:v>
                </c:pt>
                <c:pt idx="30">
                  <c:v>1.6746149023044301E-7</c:v>
                </c:pt>
                <c:pt idx="31">
                  <c:v>6.3024914237538899E-10</c:v>
                </c:pt>
                <c:pt idx="32">
                  <c:v>4.9874646045273699E-9</c:v>
                </c:pt>
                <c:pt idx="33">
                  <c:v>4.5259086661884098E-5</c:v>
                </c:pt>
                <c:pt idx="34">
                  <c:v>1.6254702877308499E-8</c:v>
                </c:pt>
                <c:pt idx="35">
                  <c:v>6.3260206855085896E-9</c:v>
                </c:pt>
                <c:pt idx="36">
                  <c:v>3.4502884334956901E-7</c:v>
                </c:pt>
                <c:pt idx="37">
                  <c:v>1.13582623532574E-7</c:v>
                </c:pt>
                <c:pt idx="38">
                  <c:v>2.73361781128274E-8</c:v>
                </c:pt>
                <c:pt idx="39">
                  <c:v>1.94062498234042E-9</c:v>
                </c:pt>
                <c:pt idx="40">
                  <c:v>1.6265833755491501E-8</c:v>
                </c:pt>
                <c:pt idx="41">
                  <c:v>1.2737095988132201E-5</c:v>
                </c:pt>
                <c:pt idx="42">
                  <c:v>2.2655701810785201E-6</c:v>
                </c:pt>
                <c:pt idx="43">
                  <c:v>5.31917458365644E-8</c:v>
                </c:pt>
                <c:pt idx="44">
                  <c:v>2.0707448811084199E-8</c:v>
                </c:pt>
                <c:pt idx="45">
                  <c:v>3.50222144206403E-9</c:v>
                </c:pt>
                <c:pt idx="46">
                  <c:v>7.1355979161695498E-9</c:v>
                </c:pt>
                <c:pt idx="47">
                  <c:v>6.7152449168935304E-6</c:v>
                </c:pt>
                <c:pt idx="48">
                  <c:v>3.3367620957014697E-5</c:v>
                </c:pt>
                <c:pt idx="49">
                  <c:v>5.60201553884612E-6</c:v>
                </c:pt>
                <c:pt idx="50">
                  <c:v>9.2584330609293705E-8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21D-4670-8824-D2A627F4BB9A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Sheet1!$A$10:$AY$10</c:f>
              <c:numCache>
                <c:formatCode>0.000000000000000000</c:formatCode>
                <c:ptCount val="51"/>
                <c:pt idx="0">
                  <c:v>5.0211214483354601E-9</c:v>
                </c:pt>
                <c:pt idx="1">
                  <c:v>1.10212797018341E-7</c:v>
                </c:pt>
                <c:pt idx="2">
                  <c:v>2.31575597474644E-9</c:v>
                </c:pt>
                <c:pt idx="3">
                  <c:v>1.1971193980879401E-9</c:v>
                </c:pt>
                <c:pt idx="4">
                  <c:v>2.0978467788941299E-5</c:v>
                </c:pt>
                <c:pt idx="5">
                  <c:v>4.5271113260020998E-5</c:v>
                </c:pt>
                <c:pt idx="6">
                  <c:v>1.6518489068016601E-5</c:v>
                </c:pt>
                <c:pt idx="7">
                  <c:v>4.7149009373993701E-13</c:v>
                </c:pt>
                <c:pt idx="8">
                  <c:v>1.3780907721199E-11</c:v>
                </c:pt>
                <c:pt idx="9">
                  <c:v>-4.2514617509610602E-4</c:v>
                </c:pt>
                <c:pt idx="10">
                  <c:v>2.6315873159778899E-7</c:v>
                </c:pt>
                <c:pt idx="11">
                  <c:v>3.7073509930202002E-5</c:v>
                </c:pt>
                <c:pt idx="12">
                  <c:v>2.3244772619752402E-6</c:v>
                </c:pt>
                <c:pt idx="13">
                  <c:v>9.0229998200555497E-6</c:v>
                </c:pt>
                <c:pt idx="14">
                  <c:v>2.23399633076172E-7</c:v>
                </c:pt>
                <c:pt idx="15">
                  <c:v>5.1472788324985298E-6</c:v>
                </c:pt>
                <c:pt idx="16">
                  <c:v>5.8568341397299203E-5</c:v>
                </c:pt>
                <c:pt idx="17">
                  <c:v>3.4138088775066903E-8</c:v>
                </c:pt>
                <c:pt idx="18">
                  <c:v>7.6818448908353004E-5</c:v>
                </c:pt>
                <c:pt idx="19">
                  <c:v>2.35589823872948E-7</c:v>
                </c:pt>
                <c:pt idx="20">
                  <c:v>5.9756559780486703E-5</c:v>
                </c:pt>
                <c:pt idx="21">
                  <c:v>2.1780778221960301E-5</c:v>
                </c:pt>
                <c:pt idx="22">
                  <c:v>1.05086016127821E-7</c:v>
                </c:pt>
                <c:pt idx="23">
                  <c:v>3.0242188084467701E-5</c:v>
                </c:pt>
                <c:pt idx="24">
                  <c:v>7.1746768484463804E-6</c:v>
                </c:pt>
                <c:pt idx="25">
                  <c:v>2.38905037836485E-6</c:v>
                </c:pt>
                <c:pt idx="26">
                  <c:v>7.3696952063575103E-6</c:v>
                </c:pt>
                <c:pt idx="27">
                  <c:v>3.8751880586007299E-7</c:v>
                </c:pt>
                <c:pt idx="28">
                  <c:v>1.4718056122600301E-6</c:v>
                </c:pt>
                <c:pt idx="29">
                  <c:v>3.19206986129082E-6</c:v>
                </c:pt>
                <c:pt idx="30">
                  <c:v>3.2636705480182702E-6</c:v>
                </c:pt>
                <c:pt idx="31">
                  <c:v>1.22335685094505E-5</c:v>
                </c:pt>
                <c:pt idx="32">
                  <c:v>1.7884677884285801E-5</c:v>
                </c:pt>
                <c:pt idx="33">
                  <c:v>3.7651871717881701E-7</c:v>
                </c:pt>
                <c:pt idx="34">
                  <c:v>9.2306850673970101E-5</c:v>
                </c:pt>
                <c:pt idx="35">
                  <c:v>2.1250799521718201E-4</c:v>
                </c:pt>
                <c:pt idx="36">
                  <c:v>2.17908116083062E-7</c:v>
                </c:pt>
                <c:pt idx="37">
                  <c:v>1.5047911024424699E-4</c:v>
                </c:pt>
                <c:pt idx="38">
                  <c:v>1.6302317496663299E-5</c:v>
                </c:pt>
                <c:pt idx="39">
                  <c:v>4.5191828907739202E-5</c:v>
                </c:pt>
                <c:pt idx="40">
                  <c:v>1.36574874656413E-5</c:v>
                </c:pt>
                <c:pt idx="41">
                  <c:v>2.9548175597158198E-6</c:v>
                </c:pt>
                <c:pt idx="42">
                  <c:v>3.4761116642062397E-5</c:v>
                </c:pt>
                <c:pt idx="43">
                  <c:v>2.6180910880062102E-4</c:v>
                </c:pt>
                <c:pt idx="44">
                  <c:v>2.20901165217362E-10</c:v>
                </c:pt>
                <c:pt idx="45">
                  <c:v>3.6004966650310101E-4</c:v>
                </c:pt>
                <c:pt idx="46">
                  <c:v>9.8920036969975805E-6</c:v>
                </c:pt>
                <c:pt idx="47">
                  <c:v>1.10760378949727E-6</c:v>
                </c:pt>
                <c:pt idx="48">
                  <c:v>1.6029914134354999E-5</c:v>
                </c:pt>
                <c:pt idx="49">
                  <c:v>1.2275060350856601E-6</c:v>
                </c:pt>
                <c:pt idx="50">
                  <c:v>1.9448811001944202E-6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21D-4670-8824-D2A627F4BB9A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Sheet1!$A$11:$AY$11</c:f>
              <c:numCache>
                <c:formatCode>0.000000000000000000</c:formatCode>
                <c:ptCount val="51"/>
                <c:pt idx="0">
                  <c:v>7.92554568860005E-9</c:v>
                </c:pt>
                <c:pt idx="1">
                  <c:v>1.46968475674367E-8</c:v>
                </c:pt>
                <c:pt idx="2">
                  <c:v>2.97753896290981E-10</c:v>
                </c:pt>
                <c:pt idx="3">
                  <c:v>1.48275288151772E-10</c:v>
                </c:pt>
                <c:pt idx="4">
                  <c:v>2.8904639652741102E-6</c:v>
                </c:pt>
                <c:pt idx="5">
                  <c:v>5.59218210187989E-6</c:v>
                </c:pt>
                <c:pt idx="6">
                  <c:v>2.25478692011008E-6</c:v>
                </c:pt>
                <c:pt idx="7">
                  <c:v>5.1578266777874101E-14</c:v>
                </c:pt>
                <c:pt idx="8">
                  <c:v>1.3157102832161601E-10</c:v>
                </c:pt>
                <c:pt idx="9">
                  <c:v>2.5511008168326002E-7</c:v>
                </c:pt>
                <c:pt idx="10">
                  <c:v>-2.00679521504677E-4</c:v>
                </c:pt>
                <c:pt idx="11">
                  <c:v>4.1687199142880103E-6</c:v>
                </c:pt>
                <c:pt idx="12">
                  <c:v>5.2066460032106801E-7</c:v>
                </c:pt>
                <c:pt idx="13">
                  <c:v>1.5534804610916299E-5</c:v>
                </c:pt>
                <c:pt idx="14">
                  <c:v>1.9738516398864701E-7</c:v>
                </c:pt>
                <c:pt idx="15">
                  <c:v>3.9554569225190503E-5</c:v>
                </c:pt>
                <c:pt idx="16">
                  <c:v>9.2176504178691607E-6</c:v>
                </c:pt>
                <c:pt idx="17">
                  <c:v>2.4643687270369E-7</c:v>
                </c:pt>
                <c:pt idx="18">
                  <c:v>1.5306834027590601E-5</c:v>
                </c:pt>
                <c:pt idx="19">
                  <c:v>1.19460925029752E-4</c:v>
                </c:pt>
                <c:pt idx="20">
                  <c:v>1.2013163988525299E-5</c:v>
                </c:pt>
                <c:pt idx="21">
                  <c:v>1.6673480792318699E-6</c:v>
                </c:pt>
                <c:pt idx="22">
                  <c:v>1.23252990551466E-8</c:v>
                </c:pt>
                <c:pt idx="23">
                  <c:v>3.2089283795978499E-6</c:v>
                </c:pt>
                <c:pt idx="24">
                  <c:v>9.8237569674969196E-7</c:v>
                </c:pt>
                <c:pt idx="25">
                  <c:v>4.1583456579037399E-7</c:v>
                </c:pt>
                <c:pt idx="26">
                  <c:v>6.5371225223261596E-7</c:v>
                </c:pt>
                <c:pt idx="27">
                  <c:v>4.49928825939192E-8</c:v>
                </c:pt>
                <c:pt idx="28">
                  <c:v>1.05435753182055E-7</c:v>
                </c:pt>
                <c:pt idx="29">
                  <c:v>6.1539253529152004E-7</c:v>
                </c:pt>
                <c:pt idx="30">
                  <c:v>1.9921139516305201E-5</c:v>
                </c:pt>
                <c:pt idx="31">
                  <c:v>1.6501353589981699E-6</c:v>
                </c:pt>
                <c:pt idx="32">
                  <c:v>1.28136552016212E-6</c:v>
                </c:pt>
                <c:pt idx="33">
                  <c:v>4.1251083560740298E-6</c:v>
                </c:pt>
                <c:pt idx="34">
                  <c:v>1.0822518973996401E-5</c:v>
                </c:pt>
                <c:pt idx="35">
                  <c:v>1.1584722866444701E-5</c:v>
                </c:pt>
                <c:pt idx="36">
                  <c:v>7.6926332016740403E-6</c:v>
                </c:pt>
                <c:pt idx="37">
                  <c:v>4.2715355160627899E-4</c:v>
                </c:pt>
                <c:pt idx="38">
                  <c:v>2.4790407181528502E-4</c:v>
                </c:pt>
                <c:pt idx="39">
                  <c:v>1.0631352992072499E-5</c:v>
                </c:pt>
                <c:pt idx="40">
                  <c:v>1.7591167450128401E-6</c:v>
                </c:pt>
                <c:pt idx="41">
                  <c:v>3.5458998851804198E-6</c:v>
                </c:pt>
                <c:pt idx="42">
                  <c:v>3.9015811171693602E-5</c:v>
                </c:pt>
                <c:pt idx="43">
                  <c:v>2.9160440289366999E-5</c:v>
                </c:pt>
                <c:pt idx="44">
                  <c:v>9.0772985331593906E-11</c:v>
                </c:pt>
                <c:pt idx="45">
                  <c:v>4.3567353177217802E-5</c:v>
                </c:pt>
                <c:pt idx="46">
                  <c:v>1.1225297229395E-6</c:v>
                </c:pt>
                <c:pt idx="47">
                  <c:v>1.4451356587468799E-7</c:v>
                </c:pt>
                <c:pt idx="48">
                  <c:v>2.1431929667745601E-6</c:v>
                </c:pt>
                <c:pt idx="49">
                  <c:v>1.2118562789243E-7</c:v>
                </c:pt>
                <c:pt idx="50">
                  <c:v>5.0454817936253396E-6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21D-4670-8824-D2A627F4BB9A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Sheet1!$A$12:$AY$12</c:f>
              <c:numCache>
                <c:formatCode>0.000000000000000000</c:formatCode>
                <c:ptCount val="51"/>
                <c:pt idx="0">
                  <c:v>3.5617737442747001E-7</c:v>
                </c:pt>
                <c:pt idx="1">
                  <c:v>3.26911386396827E-7</c:v>
                </c:pt>
                <c:pt idx="2">
                  <c:v>6.4457630342074396E-9</c:v>
                </c:pt>
                <c:pt idx="3">
                  <c:v>3.7866529283656598E-9</c:v>
                </c:pt>
                <c:pt idx="4">
                  <c:v>2.7063242388214401E-5</c:v>
                </c:pt>
                <c:pt idx="5">
                  <c:v>7.4782755366007499E-5</c:v>
                </c:pt>
                <c:pt idx="6">
                  <c:v>3.7862287388098397E-5</c:v>
                </c:pt>
                <c:pt idx="7">
                  <c:v>3.0486831534723001E-13</c:v>
                </c:pt>
                <c:pt idx="8">
                  <c:v>2.3600850338314801E-10</c:v>
                </c:pt>
                <c:pt idx="9">
                  <c:v>2.8570414660832E-5</c:v>
                </c:pt>
                <c:pt idx="10">
                  <c:v>3.3139482211057398E-6</c:v>
                </c:pt>
                <c:pt idx="11">
                  <c:v>-6.7625478113298603E-4</c:v>
                </c:pt>
                <c:pt idx="12">
                  <c:v>1.77806778785403E-6</c:v>
                </c:pt>
                <c:pt idx="13">
                  <c:v>2.5755936140248999E-7</c:v>
                </c:pt>
                <c:pt idx="14">
                  <c:v>6.9664085762417804E-10</c:v>
                </c:pt>
                <c:pt idx="15">
                  <c:v>1.76089456576551E-7</c:v>
                </c:pt>
                <c:pt idx="16">
                  <c:v>8.1281432594081196E-6</c:v>
                </c:pt>
                <c:pt idx="17">
                  <c:v>5.0704747814030203E-9</c:v>
                </c:pt>
                <c:pt idx="18">
                  <c:v>1.2190746425286701E-5</c:v>
                </c:pt>
                <c:pt idx="19">
                  <c:v>3.7011123806159001E-6</c:v>
                </c:pt>
                <c:pt idx="20">
                  <c:v>2.8141101111061E-6</c:v>
                </c:pt>
                <c:pt idx="21">
                  <c:v>2.2703812451915802E-5</c:v>
                </c:pt>
                <c:pt idx="22">
                  <c:v>7.9535377569189499E-8</c:v>
                </c:pt>
                <c:pt idx="23">
                  <c:v>1.7609381651569601E-6</c:v>
                </c:pt>
                <c:pt idx="24">
                  <c:v>1.2567274129692701E-5</c:v>
                </c:pt>
                <c:pt idx="25">
                  <c:v>8.0303699558500202E-6</c:v>
                </c:pt>
                <c:pt idx="26">
                  <c:v>8.3478937265336704E-7</c:v>
                </c:pt>
                <c:pt idx="27">
                  <c:v>3.5246230394101401E-6</c:v>
                </c:pt>
                <c:pt idx="28">
                  <c:v>4.1854341685261701E-6</c:v>
                </c:pt>
                <c:pt idx="29">
                  <c:v>2.3751999202221201E-7</c:v>
                </c:pt>
                <c:pt idx="30">
                  <c:v>1.0776137393554301E-6</c:v>
                </c:pt>
                <c:pt idx="31">
                  <c:v>1.0494572914224899E-5</c:v>
                </c:pt>
                <c:pt idx="32">
                  <c:v>2.0342234624768801E-5</c:v>
                </c:pt>
                <c:pt idx="33">
                  <c:v>1.9417938251586E-9</c:v>
                </c:pt>
                <c:pt idx="34">
                  <c:v>8.24654900229061E-5</c:v>
                </c:pt>
                <c:pt idx="35">
                  <c:v>1.21191747418612E-4</c:v>
                </c:pt>
                <c:pt idx="36">
                  <c:v>4.9801488966501303E-6</c:v>
                </c:pt>
                <c:pt idx="37">
                  <c:v>4.1200845174653203E-6</c:v>
                </c:pt>
                <c:pt idx="38">
                  <c:v>2.6000066915122401E-5</c:v>
                </c:pt>
                <c:pt idx="39">
                  <c:v>1.00549203489742E-4</c:v>
                </c:pt>
                <c:pt idx="40">
                  <c:v>3.0818303444969599E-4</c:v>
                </c:pt>
                <c:pt idx="41">
                  <c:v>7.8357020636564698E-6</c:v>
                </c:pt>
                <c:pt idx="42">
                  <c:v>6.0701222615422197E-5</c:v>
                </c:pt>
                <c:pt idx="43">
                  <c:v>1.19618597354424E-4</c:v>
                </c:pt>
                <c:pt idx="44">
                  <c:v>1.0238519984448001E-9</c:v>
                </c:pt>
                <c:pt idx="45">
                  <c:v>1.60544077075184E-3</c:v>
                </c:pt>
                <c:pt idx="46">
                  <c:v>1.3910308125764099E-3</c:v>
                </c:pt>
                <c:pt idx="47">
                  <c:v>2.6610252134352101E-6</c:v>
                </c:pt>
                <c:pt idx="48">
                  <c:v>3.6859505314567398E-5</c:v>
                </c:pt>
                <c:pt idx="49">
                  <c:v>2.1008427181390701E-6</c:v>
                </c:pt>
                <c:pt idx="50">
                  <c:v>2.1326120081206201E-4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21D-4670-8824-D2A627F4BB9A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Sheet1!$A$13:$AY$13</c:f>
              <c:numCache>
                <c:formatCode>0.000000000000000000</c:formatCode>
                <c:ptCount val="51"/>
                <c:pt idx="0">
                  <c:v>1.55068494263244E-8</c:v>
                </c:pt>
                <c:pt idx="1">
                  <c:v>6.8357981454179403E-8</c:v>
                </c:pt>
                <c:pt idx="2">
                  <c:v>1.35031635726676E-9</c:v>
                </c:pt>
                <c:pt idx="3">
                  <c:v>7.67743421288522E-10</c:v>
                </c:pt>
                <c:pt idx="4">
                  <c:v>8.7042707128702894E-5</c:v>
                </c:pt>
                <c:pt idx="5">
                  <c:v>2.5225804056634499E-5</c:v>
                </c:pt>
                <c:pt idx="6">
                  <c:v>3.2206950264300397E-5</c:v>
                </c:pt>
                <c:pt idx="7">
                  <c:v>3.7616200540060699E-14</c:v>
                </c:pt>
                <c:pt idx="8">
                  <c:v>3.1514687353109601E-11</c:v>
                </c:pt>
                <c:pt idx="9">
                  <c:v>1.5441710150057001E-6</c:v>
                </c:pt>
                <c:pt idx="10">
                  <c:v>3.56794628802131E-7</c:v>
                </c:pt>
                <c:pt idx="11">
                  <c:v>1.53272968724756E-6</c:v>
                </c:pt>
                <c:pt idx="12">
                  <c:v>-6.3622163356128099E-4</c:v>
                </c:pt>
                <c:pt idx="13">
                  <c:v>3.5577042351597303E-8</c:v>
                </c:pt>
                <c:pt idx="14">
                  <c:v>5.9606086400879799E-10</c:v>
                </c:pt>
                <c:pt idx="15">
                  <c:v>4.6738329777422701E-8</c:v>
                </c:pt>
                <c:pt idx="16">
                  <c:v>8.6561772735924198E-7</c:v>
                </c:pt>
                <c:pt idx="17">
                  <c:v>3.9824160893621802E-9</c:v>
                </c:pt>
                <c:pt idx="18">
                  <c:v>3.26710389777765E-6</c:v>
                </c:pt>
                <c:pt idx="19">
                  <c:v>3.09469416960272E-6</c:v>
                </c:pt>
                <c:pt idx="20">
                  <c:v>2.2817654673397699E-5</c:v>
                </c:pt>
                <c:pt idx="21">
                  <c:v>2.6358043187512801E-5</c:v>
                </c:pt>
                <c:pt idx="22">
                  <c:v>7.6721787359544296E-8</c:v>
                </c:pt>
                <c:pt idx="23">
                  <c:v>1.64699459772745E-6</c:v>
                </c:pt>
                <c:pt idx="24">
                  <c:v>6.83133422767885E-7</c:v>
                </c:pt>
                <c:pt idx="25">
                  <c:v>3.9328826066939302E-7</c:v>
                </c:pt>
                <c:pt idx="26">
                  <c:v>1.4171998681783501E-7</c:v>
                </c:pt>
                <c:pt idx="27">
                  <c:v>4.3227376179668597E-7</c:v>
                </c:pt>
                <c:pt idx="28">
                  <c:v>3.7203491557734E-7</c:v>
                </c:pt>
                <c:pt idx="29">
                  <c:v>1.00743822938374E-7</c:v>
                </c:pt>
                <c:pt idx="30">
                  <c:v>1.3605500069994201E-7</c:v>
                </c:pt>
                <c:pt idx="31">
                  <c:v>1.2031750511807799E-6</c:v>
                </c:pt>
                <c:pt idx="32">
                  <c:v>2.1250585100254801E-5</c:v>
                </c:pt>
                <c:pt idx="33">
                  <c:v>1.0650688407129799E-8</c:v>
                </c:pt>
                <c:pt idx="34">
                  <c:v>2.1240568462444099E-5</c:v>
                </c:pt>
                <c:pt idx="35">
                  <c:v>7.02985268462302E-6</c:v>
                </c:pt>
                <c:pt idx="36">
                  <c:v>8.5176027469347195E-7</c:v>
                </c:pt>
                <c:pt idx="37">
                  <c:v>5.6905806622857996E-6</c:v>
                </c:pt>
                <c:pt idx="38">
                  <c:v>1.3894219043083699E-5</c:v>
                </c:pt>
                <c:pt idx="39">
                  <c:v>1.3329813704668901E-5</c:v>
                </c:pt>
                <c:pt idx="40">
                  <c:v>5.5700053898784001E-5</c:v>
                </c:pt>
                <c:pt idx="41">
                  <c:v>3.4643777862785399E-6</c:v>
                </c:pt>
                <c:pt idx="42">
                  <c:v>4.9763624895312E-5</c:v>
                </c:pt>
                <c:pt idx="43">
                  <c:v>3.53856258584556E-4</c:v>
                </c:pt>
                <c:pt idx="44">
                  <c:v>5.0304207308372299E-10</c:v>
                </c:pt>
                <c:pt idx="45">
                  <c:v>1.4991202343225899E-4</c:v>
                </c:pt>
                <c:pt idx="46">
                  <c:v>3.76971671272975E-3</c:v>
                </c:pt>
                <c:pt idx="47">
                  <c:v>9.0095656512802302E-7</c:v>
                </c:pt>
                <c:pt idx="48">
                  <c:v>1.2253360779706301E-5</c:v>
                </c:pt>
                <c:pt idx="49">
                  <c:v>7.5262399098609203E-7</c:v>
                </c:pt>
                <c:pt idx="50">
                  <c:v>1.5889539222555499E-5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21D-4670-8824-D2A627F4BB9A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Sheet1!$A$14:$AY$14</c:f>
              <c:numCache>
                <c:formatCode>0.000000000000000000</c:formatCode>
                <c:ptCount val="51"/>
                <c:pt idx="0">
                  <c:v>7.4562416899210702E-6</c:v>
                </c:pt>
                <c:pt idx="1">
                  <c:v>9.8946994055675309E-7</c:v>
                </c:pt>
                <c:pt idx="2">
                  <c:v>1.62398377833113E-8</c:v>
                </c:pt>
                <c:pt idx="3">
                  <c:v>9.1883102138338303E-9</c:v>
                </c:pt>
                <c:pt idx="4">
                  <c:v>1.63065927881081E-6</c:v>
                </c:pt>
                <c:pt idx="5">
                  <c:v>2.9983474498398698E-6</c:v>
                </c:pt>
                <c:pt idx="6">
                  <c:v>3.2609428396286201E-6</c:v>
                </c:pt>
                <c:pt idx="7">
                  <c:v>3.3636619354047298E-12</c:v>
                </c:pt>
                <c:pt idx="8">
                  <c:v>5.57872201816693E-9</c:v>
                </c:pt>
                <c:pt idx="9">
                  <c:v>5.4008777521452297E-6</c:v>
                </c:pt>
                <c:pt idx="10">
                  <c:v>9.5920041160594108E-6</c:v>
                </c:pt>
                <c:pt idx="11">
                  <c:v>2.0004969761887301E-7</c:v>
                </c:pt>
                <c:pt idx="12">
                  <c:v>3.2056281659350801E-8</c:v>
                </c:pt>
                <c:pt idx="13">
                  <c:v>-1.0014806972852401E-3</c:v>
                </c:pt>
                <c:pt idx="14">
                  <c:v>8.4092176596664394E-9</c:v>
                </c:pt>
                <c:pt idx="15">
                  <c:v>4.1014638031211601E-6</c:v>
                </c:pt>
                <c:pt idx="16">
                  <c:v>1.0180759029351501E-6</c:v>
                </c:pt>
                <c:pt idx="17">
                  <c:v>3.9485785168442403E-7</c:v>
                </c:pt>
                <c:pt idx="18">
                  <c:v>1.4288962136865999E-6</c:v>
                </c:pt>
                <c:pt idx="19">
                  <c:v>5.7824320668773599E-5</c:v>
                </c:pt>
                <c:pt idx="20">
                  <c:v>3.7113574105663699E-6</c:v>
                </c:pt>
                <c:pt idx="21">
                  <c:v>9.7170016227469395E-7</c:v>
                </c:pt>
                <c:pt idx="22">
                  <c:v>4.3896140656409499E-9</c:v>
                </c:pt>
                <c:pt idx="23">
                  <c:v>4.5535514709104201E-6</c:v>
                </c:pt>
                <c:pt idx="24">
                  <c:v>6.1704126237392903E-6</c:v>
                </c:pt>
                <c:pt idx="25">
                  <c:v>2.15681241659343E-6</c:v>
                </c:pt>
                <c:pt idx="26">
                  <c:v>4.8442010343653404E-7</c:v>
                </c:pt>
                <c:pt idx="27">
                  <c:v>1.32136468858129E-8</c:v>
                </c:pt>
                <c:pt idx="28">
                  <c:v>1.1405349258158301E-7</c:v>
                </c:pt>
                <c:pt idx="29">
                  <c:v>1.31152512702645E-7</c:v>
                </c:pt>
                <c:pt idx="30">
                  <c:v>1.1797222207751E-5</c:v>
                </c:pt>
                <c:pt idx="31">
                  <c:v>1.09799404511245E-5</c:v>
                </c:pt>
                <c:pt idx="32">
                  <c:v>2.0636842071310498E-6</c:v>
                </c:pt>
                <c:pt idx="33">
                  <c:v>2.08599728406534E-6</c:v>
                </c:pt>
                <c:pt idx="34">
                  <c:v>9.0017374964901799E-6</c:v>
                </c:pt>
                <c:pt idx="35">
                  <c:v>1.13358295348295E-6</c:v>
                </c:pt>
                <c:pt idx="36">
                  <c:v>1.7906599647555099E-5</c:v>
                </c:pt>
                <c:pt idx="37">
                  <c:v>4.8504514896271399E-6</c:v>
                </c:pt>
                <c:pt idx="38">
                  <c:v>7.6865895894147595E-6</c:v>
                </c:pt>
                <c:pt idx="39">
                  <c:v>1.91676588160459E-7</c:v>
                </c:pt>
                <c:pt idx="40">
                  <c:v>4.93105804917645E-5</c:v>
                </c:pt>
                <c:pt idx="41">
                  <c:v>2.06680331481119E-5</c:v>
                </c:pt>
                <c:pt idx="42">
                  <c:v>1.1852301111048299E-4</c:v>
                </c:pt>
                <c:pt idx="43">
                  <c:v>3.9317254826995798E-5</c:v>
                </c:pt>
                <c:pt idx="44">
                  <c:v>4.44794179299224E-9</c:v>
                </c:pt>
                <c:pt idx="45">
                  <c:v>8.6093067897869392E-6</c:v>
                </c:pt>
                <c:pt idx="46">
                  <c:v>5.12862451353138E-6</c:v>
                </c:pt>
                <c:pt idx="47">
                  <c:v>1.7493659023654801E-5</c:v>
                </c:pt>
                <c:pt idx="48">
                  <c:v>3.3049703068480497E-4</c:v>
                </c:pt>
                <c:pt idx="49">
                  <c:v>3.3947206035074803E-5</c:v>
                </c:pt>
                <c:pt idx="50">
                  <c:v>3.53176014435031E-3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D21D-4670-8824-D2A627F4BB9A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Sheet1!$A$15:$AY$15</c:f>
              <c:numCache>
                <c:formatCode>0.000000000000000000</c:formatCode>
                <c:ptCount val="51"/>
                <c:pt idx="0">
                  <c:v>2.07878515585617E-7</c:v>
                </c:pt>
                <c:pt idx="1">
                  <c:v>1.49994056431541E-8</c:v>
                </c:pt>
                <c:pt idx="2">
                  <c:v>2.00291056586092E-10</c:v>
                </c:pt>
                <c:pt idx="3">
                  <c:v>9.48639338855693E-11</c:v>
                </c:pt>
                <c:pt idx="4">
                  <c:v>1.2504801594386501E-8</c:v>
                </c:pt>
                <c:pt idx="5">
                  <c:v>2.7988530713085201E-8</c:v>
                </c:pt>
                <c:pt idx="6">
                  <c:v>4.9853818346312E-8</c:v>
                </c:pt>
                <c:pt idx="7">
                  <c:v>1.04709229217747E-13</c:v>
                </c:pt>
                <c:pt idx="8">
                  <c:v>2.19906190747661E-10</c:v>
                </c:pt>
                <c:pt idx="9">
                  <c:v>1.3149754620481201E-7</c:v>
                </c:pt>
                <c:pt idx="10">
                  <c:v>1.1985050347329901E-7</c:v>
                </c:pt>
                <c:pt idx="11">
                  <c:v>5.3209759559845503E-10</c:v>
                </c:pt>
                <c:pt idx="12">
                  <c:v>5.2814808247210599E-10</c:v>
                </c:pt>
                <c:pt idx="13">
                  <c:v>8.2694645253262606E-9</c:v>
                </c:pt>
                <c:pt idx="14">
                  <c:v>-4.0723485328184199E-5</c:v>
                </c:pt>
                <c:pt idx="15">
                  <c:v>2.1550467023600099E-8</c:v>
                </c:pt>
                <c:pt idx="16">
                  <c:v>5.23370960607135E-8</c:v>
                </c:pt>
                <c:pt idx="17">
                  <c:v>3.3038878058880899E-9</c:v>
                </c:pt>
                <c:pt idx="18">
                  <c:v>2.4907019575592398E-7</c:v>
                </c:pt>
                <c:pt idx="19">
                  <c:v>9.1086647254612499E-7</c:v>
                </c:pt>
                <c:pt idx="20">
                  <c:v>1.7593054344319801E-6</c:v>
                </c:pt>
                <c:pt idx="21">
                  <c:v>1.76173493387232E-6</c:v>
                </c:pt>
                <c:pt idx="22">
                  <c:v>2.1915500186007802E-9</c:v>
                </c:pt>
                <c:pt idx="23">
                  <c:v>3.6042144054901799E-6</c:v>
                </c:pt>
                <c:pt idx="24">
                  <c:v>3.9925727962001601E-8</c:v>
                </c:pt>
                <c:pt idx="25">
                  <c:v>3.5760237161564101E-7</c:v>
                </c:pt>
                <c:pt idx="26">
                  <c:v>4.5827574668152896E-6</c:v>
                </c:pt>
                <c:pt idx="27">
                  <c:v>6.5592139417945699E-9</c:v>
                </c:pt>
                <c:pt idx="28">
                  <c:v>4.7827056340411496E-7</c:v>
                </c:pt>
                <c:pt idx="29">
                  <c:v>2.2831425658143501E-6</c:v>
                </c:pt>
                <c:pt idx="30">
                  <c:v>5.4574172970466798E-7</c:v>
                </c:pt>
                <c:pt idx="31">
                  <c:v>1.1068147425079101E-5</c:v>
                </c:pt>
                <c:pt idx="32">
                  <c:v>2.0613168942734E-7</c:v>
                </c:pt>
                <c:pt idx="33">
                  <c:v>2.52259592252414E-8</c:v>
                </c:pt>
                <c:pt idx="34">
                  <c:v>6.5420100638882705E-7</c:v>
                </c:pt>
                <c:pt idx="35">
                  <c:v>1.29473922225422E-5</c:v>
                </c:pt>
                <c:pt idx="36">
                  <c:v>4.6597826515987498E-7</c:v>
                </c:pt>
                <c:pt idx="37">
                  <c:v>3.4517903019130101E-7</c:v>
                </c:pt>
                <c:pt idx="38">
                  <c:v>1.3930581051757901E-6</c:v>
                </c:pt>
                <c:pt idx="39">
                  <c:v>3.3945238651051201E-6</c:v>
                </c:pt>
                <c:pt idx="40">
                  <c:v>5.0507543767501498E-6</c:v>
                </c:pt>
                <c:pt idx="41">
                  <c:v>4.8036303070649697E-7</c:v>
                </c:pt>
                <c:pt idx="42">
                  <c:v>2.3088897601263999E-6</c:v>
                </c:pt>
                <c:pt idx="43">
                  <c:v>5.5348759243384399E-7</c:v>
                </c:pt>
                <c:pt idx="44">
                  <c:v>2.3289698382601001E-10</c:v>
                </c:pt>
                <c:pt idx="45">
                  <c:v>8.7803308168727799E-8</c:v>
                </c:pt>
                <c:pt idx="46">
                  <c:v>1.3645279458911899E-7</c:v>
                </c:pt>
                <c:pt idx="47">
                  <c:v>9.0464277338481303E-7</c:v>
                </c:pt>
                <c:pt idx="48">
                  <c:v>1.2299352812299001E-5</c:v>
                </c:pt>
                <c:pt idx="49">
                  <c:v>9.8190861462641409E-7</c:v>
                </c:pt>
                <c:pt idx="50">
                  <c:v>1.0374468657924399E-4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21D-4670-8824-D2A627F4BB9A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Sheet1!$A$16:$AY$16</c:f>
              <c:numCache>
                <c:formatCode>0.000000000000000000</c:formatCode>
                <c:ptCount val="51"/>
                <c:pt idx="0">
                  <c:v>3.5778597453118899E-6</c:v>
                </c:pt>
                <c:pt idx="1">
                  <c:v>2.7494919959370198E-7</c:v>
                </c:pt>
                <c:pt idx="2">
                  <c:v>4.3509934673284197E-9</c:v>
                </c:pt>
                <c:pt idx="3">
                  <c:v>2.4404080996314601E-9</c:v>
                </c:pt>
                <c:pt idx="4">
                  <c:v>3.1230766066765501E-8</c:v>
                </c:pt>
                <c:pt idx="5">
                  <c:v>1.3295977120923399E-8</c:v>
                </c:pt>
                <c:pt idx="6">
                  <c:v>9.3436833398657097E-8</c:v>
                </c:pt>
                <c:pt idx="7">
                  <c:v>1.7805302152345999E-12</c:v>
                </c:pt>
                <c:pt idx="8">
                  <c:v>1.8032439217277699E-8</c:v>
                </c:pt>
                <c:pt idx="9">
                  <c:v>2.9785642579594698E-6</c:v>
                </c:pt>
                <c:pt idx="10">
                  <c:v>2.3611093475663501E-5</c:v>
                </c:pt>
                <c:pt idx="11">
                  <c:v>1.3222384836349499E-7</c:v>
                </c:pt>
                <c:pt idx="12">
                  <c:v>4.0712931394034297E-8</c:v>
                </c:pt>
                <c:pt idx="13">
                  <c:v>3.96510564829721E-6</c:v>
                </c:pt>
                <c:pt idx="14">
                  <c:v>2.1186087992845E-8</c:v>
                </c:pt>
                <c:pt idx="15">
                  <c:v>-5.8646991033474102E-4</c:v>
                </c:pt>
                <c:pt idx="16">
                  <c:v>2.7304257448778899E-6</c:v>
                </c:pt>
                <c:pt idx="17">
                  <c:v>1.18865385500894E-6</c:v>
                </c:pt>
                <c:pt idx="18">
                  <c:v>4.3568601672494099E-7</c:v>
                </c:pt>
                <c:pt idx="19">
                  <c:v>1.0764716497749E-4</c:v>
                </c:pt>
                <c:pt idx="20">
                  <c:v>2.5243548384358101E-5</c:v>
                </c:pt>
                <c:pt idx="21">
                  <c:v>1.10807414202802E-7</c:v>
                </c:pt>
                <c:pt idx="22">
                  <c:v>6.47062110873204E-9</c:v>
                </c:pt>
                <c:pt idx="23">
                  <c:v>5.0701626762426001E-7</c:v>
                </c:pt>
                <c:pt idx="24">
                  <c:v>4.1021468311460499E-6</c:v>
                </c:pt>
                <c:pt idx="25">
                  <c:v>1.0681070339759101E-6</c:v>
                </c:pt>
                <c:pt idx="26">
                  <c:v>9.3051375034693094E-8</c:v>
                </c:pt>
                <c:pt idx="27">
                  <c:v>1.9158871848260802E-9</c:v>
                </c:pt>
                <c:pt idx="28">
                  <c:v>6.0024166039004506E-8</c:v>
                </c:pt>
                <c:pt idx="29">
                  <c:v>2.71519887219978E-7</c:v>
                </c:pt>
                <c:pt idx="30">
                  <c:v>3.2648267460030201E-5</c:v>
                </c:pt>
                <c:pt idx="31">
                  <c:v>8.7804363896108499E-7</c:v>
                </c:pt>
                <c:pt idx="32">
                  <c:v>1.12597708992802E-7</c:v>
                </c:pt>
                <c:pt idx="33">
                  <c:v>3.8653349800930596E-6</c:v>
                </c:pt>
                <c:pt idx="34">
                  <c:v>6.4334499748763603E-7</c:v>
                </c:pt>
                <c:pt idx="35">
                  <c:v>1.4269338821296701E-6</c:v>
                </c:pt>
                <c:pt idx="36">
                  <c:v>9.2650480878280093E-6</c:v>
                </c:pt>
                <c:pt idx="37">
                  <c:v>2.5185306784555498E-6</c:v>
                </c:pt>
                <c:pt idx="38">
                  <c:v>1.5987007925940301E-6</c:v>
                </c:pt>
                <c:pt idx="39">
                  <c:v>1.6445227203492899E-7</c:v>
                </c:pt>
                <c:pt idx="40">
                  <c:v>8.0327210630660095E-5</c:v>
                </c:pt>
                <c:pt idx="41">
                  <c:v>3.7601221023302702E-5</c:v>
                </c:pt>
                <c:pt idx="42">
                  <c:v>3.03966620214778E-4</c:v>
                </c:pt>
                <c:pt idx="43">
                  <c:v>2.38384202674927E-5</c:v>
                </c:pt>
                <c:pt idx="44">
                  <c:v>2.4732801515538199E-9</c:v>
                </c:pt>
                <c:pt idx="45">
                  <c:v>3.7165020844714598E-7</c:v>
                </c:pt>
                <c:pt idx="46">
                  <c:v>1.0213170547966901E-6</c:v>
                </c:pt>
                <c:pt idx="47">
                  <c:v>4.3145512156998202E-6</c:v>
                </c:pt>
                <c:pt idx="48">
                  <c:v>8.2954261477674601E-5</c:v>
                </c:pt>
                <c:pt idx="49">
                  <c:v>1.02958227879926E-5</c:v>
                </c:pt>
                <c:pt idx="50">
                  <c:v>1.76706828999755E-3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D21D-4670-8824-D2A627F4BB9A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Sheet1!$A$17:$AY$17</c:f>
              <c:numCache>
                <c:formatCode>0.000000000000000000</c:formatCode>
                <c:ptCount val="51"/>
                <c:pt idx="0">
                  <c:v>6.9525189892050303E-7</c:v>
                </c:pt>
                <c:pt idx="1">
                  <c:v>8.2364221187783896E-7</c:v>
                </c:pt>
                <c:pt idx="2">
                  <c:v>1.8054696493304498E-8</c:v>
                </c:pt>
                <c:pt idx="3">
                  <c:v>1.36097211128884E-8</c:v>
                </c:pt>
                <c:pt idx="4">
                  <c:v>4.8182116785050096E-6</c:v>
                </c:pt>
                <c:pt idx="5">
                  <c:v>1.38809870576461E-5</c:v>
                </c:pt>
                <c:pt idx="6">
                  <c:v>2.49062417263629E-5</c:v>
                </c:pt>
                <c:pt idx="7">
                  <c:v>2.2293702772070301E-12</c:v>
                </c:pt>
                <c:pt idx="8">
                  <c:v>1.3061989952680701E-9</c:v>
                </c:pt>
                <c:pt idx="9">
                  <c:v>3.0891080674983098E-5</c:v>
                </c:pt>
                <c:pt idx="10">
                  <c:v>5.0151112604095102E-6</c:v>
                </c:pt>
                <c:pt idx="11">
                  <c:v>5.5629952218298198E-6</c:v>
                </c:pt>
                <c:pt idx="12">
                  <c:v>6.8726816009580703E-7</c:v>
                </c:pt>
                <c:pt idx="13">
                  <c:v>8.9709190116019395E-7</c:v>
                </c:pt>
                <c:pt idx="14">
                  <c:v>4.6896950670876303E-8</c:v>
                </c:pt>
                <c:pt idx="15">
                  <c:v>2.4886926645664E-6</c:v>
                </c:pt>
                <c:pt idx="16">
                  <c:v>-5.2267572686422604E-4</c:v>
                </c:pt>
                <c:pt idx="17">
                  <c:v>5.2992857225436099E-8</c:v>
                </c:pt>
                <c:pt idx="18">
                  <c:v>1.0777476926640201E-7</c:v>
                </c:pt>
                <c:pt idx="19">
                  <c:v>1.3589922479231401E-6</c:v>
                </c:pt>
                <c:pt idx="20">
                  <c:v>2.3331719599918201E-5</c:v>
                </c:pt>
                <c:pt idx="21">
                  <c:v>2.1633540659815801E-5</c:v>
                </c:pt>
                <c:pt idx="22">
                  <c:v>6.07246236311217E-8</c:v>
                </c:pt>
                <c:pt idx="23">
                  <c:v>2.5240402255471901E-6</c:v>
                </c:pt>
                <c:pt idx="24">
                  <c:v>6.5849508352936402E-6</c:v>
                </c:pt>
                <c:pt idx="25">
                  <c:v>1.6667889275526901E-6</c:v>
                </c:pt>
                <c:pt idx="26">
                  <c:v>2.9763291719961601E-6</c:v>
                </c:pt>
                <c:pt idx="27">
                  <c:v>3.6607014451269498E-8</c:v>
                </c:pt>
                <c:pt idx="28">
                  <c:v>3.87663107425984E-7</c:v>
                </c:pt>
                <c:pt idx="29">
                  <c:v>1.19050443398387E-6</c:v>
                </c:pt>
                <c:pt idx="30">
                  <c:v>3.09261767035664E-6</c:v>
                </c:pt>
                <c:pt idx="31">
                  <c:v>2.9658796683944401E-5</c:v>
                </c:pt>
                <c:pt idx="32">
                  <c:v>8.7578540529631902E-6</c:v>
                </c:pt>
                <c:pt idx="33">
                  <c:v>2.2082441832715401E-7</c:v>
                </c:pt>
                <c:pt idx="34">
                  <c:v>5.3732277276035499E-5</c:v>
                </c:pt>
                <c:pt idx="35">
                  <c:v>1.55769994695897E-5</c:v>
                </c:pt>
                <c:pt idx="36">
                  <c:v>3.8204000526738101E-6</c:v>
                </c:pt>
                <c:pt idx="37">
                  <c:v>1.6771575623750599E-5</c:v>
                </c:pt>
                <c:pt idx="38">
                  <c:v>1.6962710141260901E-5</c:v>
                </c:pt>
                <c:pt idx="39">
                  <c:v>1.4347389208784E-5</c:v>
                </c:pt>
                <c:pt idx="40">
                  <c:v>1.3057911599107799E-4</c:v>
                </c:pt>
                <c:pt idx="41">
                  <c:v>7.51790187195133E-6</c:v>
                </c:pt>
                <c:pt idx="42">
                  <c:v>4.7725947393399802E-5</c:v>
                </c:pt>
                <c:pt idx="43">
                  <c:v>1.0219989520612799E-5</c:v>
                </c:pt>
                <c:pt idx="44">
                  <c:v>1.39381674248537E-9</c:v>
                </c:pt>
                <c:pt idx="45">
                  <c:v>9.0898212354694304E-5</c:v>
                </c:pt>
                <c:pt idx="46">
                  <c:v>3.0834777869213898E-4</c:v>
                </c:pt>
                <c:pt idx="47">
                  <c:v>1.2711943243957E-5</c:v>
                </c:pt>
                <c:pt idx="48">
                  <c:v>1.5201350198520801E-4</c:v>
                </c:pt>
                <c:pt idx="49">
                  <c:v>5.6989018126237999E-6</c:v>
                </c:pt>
                <c:pt idx="50">
                  <c:v>5.9153970182588395E-4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21D-4670-8824-D2A627F4BB9A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Sheet1!$A$18:$AY$18</c:f>
              <c:numCache>
                <c:formatCode>0.000000000000000000</c:formatCode>
                <c:ptCount val="51"/>
                <c:pt idx="0">
                  <c:v>3.0006077691460102E-10</c:v>
                </c:pt>
                <c:pt idx="1">
                  <c:v>4.4863736580957703E-8</c:v>
                </c:pt>
                <c:pt idx="2">
                  <c:v>7.8908825776218901E-10</c:v>
                </c:pt>
                <c:pt idx="3">
                  <c:v>4.0328875624596401E-10</c:v>
                </c:pt>
                <c:pt idx="4">
                  <c:v>2.8945099486037698E-10</c:v>
                </c:pt>
                <c:pt idx="5">
                  <c:v>7.6786939460581003E-10</c:v>
                </c:pt>
                <c:pt idx="6">
                  <c:v>4.1331050600318099E-10</c:v>
                </c:pt>
                <c:pt idx="7">
                  <c:v>1.9045962576986702E-12</c:v>
                </c:pt>
                <c:pt idx="8">
                  <c:v>6.6411609807273399E-6</c:v>
                </c:pt>
                <c:pt idx="9">
                  <c:v>1.07701369455889E-8</c:v>
                </c:pt>
                <c:pt idx="10">
                  <c:v>8.0200647335249203E-8</c:v>
                </c:pt>
                <c:pt idx="11">
                  <c:v>2.07576320924521E-9</c:v>
                </c:pt>
                <c:pt idx="12">
                  <c:v>1.8912918974728699E-9</c:v>
                </c:pt>
                <c:pt idx="13">
                  <c:v>2.0811788411974901E-7</c:v>
                </c:pt>
                <c:pt idx="14">
                  <c:v>1.7708106277854E-9</c:v>
                </c:pt>
                <c:pt idx="15">
                  <c:v>6.4804945019397002E-7</c:v>
                </c:pt>
                <c:pt idx="16">
                  <c:v>3.1697804453438403E-8</c:v>
                </c:pt>
                <c:pt idx="17">
                  <c:v>-5.2060300234708297E-5</c:v>
                </c:pt>
                <c:pt idx="18">
                  <c:v>2.3823935620135801E-11</c:v>
                </c:pt>
                <c:pt idx="19">
                  <c:v>1.34105418321463E-8</c:v>
                </c:pt>
                <c:pt idx="20">
                  <c:v>3.11579535806734E-9</c:v>
                </c:pt>
                <c:pt idx="21">
                  <c:v>1.03742371133476E-9</c:v>
                </c:pt>
                <c:pt idx="22">
                  <c:v>2.03500883950785E-11</c:v>
                </c:pt>
                <c:pt idx="23">
                  <c:v>3.5274181779197598E-9</c:v>
                </c:pt>
                <c:pt idx="24">
                  <c:v>1.3028423118589999E-8</c:v>
                </c:pt>
                <c:pt idx="25">
                  <c:v>5.4216066264343101E-9</c:v>
                </c:pt>
                <c:pt idx="26">
                  <c:v>2.99346723154169E-10</c:v>
                </c:pt>
                <c:pt idx="27">
                  <c:v>7.9795327449329101E-13</c:v>
                </c:pt>
                <c:pt idx="28">
                  <c:v>3.6451860430528299E-10</c:v>
                </c:pt>
                <c:pt idx="29">
                  <c:v>1.1827855913736399E-9</c:v>
                </c:pt>
                <c:pt idx="30">
                  <c:v>9.2718547400567392E-9</c:v>
                </c:pt>
                <c:pt idx="31">
                  <c:v>2.7003634543010702E-10</c:v>
                </c:pt>
                <c:pt idx="32">
                  <c:v>7.1218700157127401E-10</c:v>
                </c:pt>
                <c:pt idx="33">
                  <c:v>8.2922325756798199E-7</c:v>
                </c:pt>
                <c:pt idx="34">
                  <c:v>2.11317853316478E-9</c:v>
                </c:pt>
                <c:pt idx="35">
                  <c:v>1.6839905341063699E-8</c:v>
                </c:pt>
                <c:pt idx="36">
                  <c:v>1.9026526986629301E-8</c:v>
                </c:pt>
                <c:pt idx="37">
                  <c:v>5.5851309507430003E-7</c:v>
                </c:pt>
                <c:pt idx="38">
                  <c:v>2.0267547973293501E-7</c:v>
                </c:pt>
                <c:pt idx="39">
                  <c:v>3.0356918263557102E-9</c:v>
                </c:pt>
                <c:pt idx="40">
                  <c:v>1.22660170652146E-6</c:v>
                </c:pt>
                <c:pt idx="41">
                  <c:v>1.09763975046667E-4</c:v>
                </c:pt>
                <c:pt idx="42">
                  <c:v>1.12141380206908E-5</c:v>
                </c:pt>
                <c:pt idx="43">
                  <c:v>2.5885101520938802E-7</c:v>
                </c:pt>
                <c:pt idx="44">
                  <c:v>4.1600357586067203E-9</c:v>
                </c:pt>
                <c:pt idx="45">
                  <c:v>1.36870538816509E-8</c:v>
                </c:pt>
                <c:pt idx="46">
                  <c:v>1.16434799843736E-7</c:v>
                </c:pt>
                <c:pt idx="47">
                  <c:v>1.9378116633558101E-6</c:v>
                </c:pt>
                <c:pt idx="48">
                  <c:v>1.9864632587389401E-5</c:v>
                </c:pt>
                <c:pt idx="49">
                  <c:v>9.9750673528823997E-7</c:v>
                </c:pt>
                <c:pt idx="50">
                  <c:v>1.08400569646708E-6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D21D-4670-8824-D2A627F4BB9A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Sheet1!$A$19:$AY$19</c:f>
              <c:numCache>
                <c:formatCode>0.000000000000000000</c:formatCode>
                <c:ptCount val="51"/>
                <c:pt idx="0">
                  <c:v>3.1344872771025603E-8</c:v>
                </c:pt>
                <c:pt idx="1">
                  <c:v>4.6775634565706498E-7</c:v>
                </c:pt>
                <c:pt idx="2">
                  <c:v>8.7086321380904601E-9</c:v>
                </c:pt>
                <c:pt idx="3">
                  <c:v>9.2388092163050497E-9</c:v>
                </c:pt>
                <c:pt idx="4">
                  <c:v>1.2374701844410301E-5</c:v>
                </c:pt>
                <c:pt idx="5">
                  <c:v>3.1548625053586001E-5</c:v>
                </c:pt>
                <c:pt idx="6">
                  <c:v>1.02951090348345E-5</c:v>
                </c:pt>
                <c:pt idx="7">
                  <c:v>9.6622929266257696E-10</c:v>
                </c:pt>
                <c:pt idx="8">
                  <c:v>7.1310982143686696E-10</c:v>
                </c:pt>
                <c:pt idx="9">
                  <c:v>2.3019458879438199E-5</c:v>
                </c:pt>
                <c:pt idx="10">
                  <c:v>4.7315682884404604E-6</c:v>
                </c:pt>
                <c:pt idx="11">
                  <c:v>4.7403131823758598E-6</c:v>
                </c:pt>
                <c:pt idx="12">
                  <c:v>1.47374528425773E-6</c:v>
                </c:pt>
                <c:pt idx="13">
                  <c:v>7.1534717027773603E-7</c:v>
                </c:pt>
                <c:pt idx="14">
                  <c:v>1.2679909251931401E-7</c:v>
                </c:pt>
                <c:pt idx="15">
                  <c:v>2.25618090548648E-7</c:v>
                </c:pt>
                <c:pt idx="16">
                  <c:v>6.1231726081634905E-8</c:v>
                </c:pt>
                <c:pt idx="17">
                  <c:v>2.26287758915935E-11</c:v>
                </c:pt>
                <c:pt idx="18">
                  <c:v>-7.7881355549002697E-4</c:v>
                </c:pt>
                <c:pt idx="19">
                  <c:v>6.2991469052013506E-8</c:v>
                </c:pt>
                <c:pt idx="20">
                  <c:v>2.2349597527849201E-7</c:v>
                </c:pt>
                <c:pt idx="21">
                  <c:v>2.8738731707887199E-7</c:v>
                </c:pt>
                <c:pt idx="22">
                  <c:v>1.5719197133373299E-9</c:v>
                </c:pt>
                <c:pt idx="23">
                  <c:v>1.0692549480455999E-6</c:v>
                </c:pt>
                <c:pt idx="24">
                  <c:v>1.19142528055122E-6</c:v>
                </c:pt>
                <c:pt idx="25">
                  <c:v>8.1408197523148501E-7</c:v>
                </c:pt>
                <c:pt idx="26">
                  <c:v>9.2377298472062304E-8</c:v>
                </c:pt>
                <c:pt idx="27">
                  <c:v>2.63442206400297E-8</c:v>
                </c:pt>
                <c:pt idx="28">
                  <c:v>2.33840007060464E-8</c:v>
                </c:pt>
                <c:pt idx="29">
                  <c:v>5.6518363290675599E-8</c:v>
                </c:pt>
                <c:pt idx="30">
                  <c:v>5.4656643406097403E-9</c:v>
                </c:pt>
                <c:pt idx="31">
                  <c:v>1.7363712531058201E-6</c:v>
                </c:pt>
                <c:pt idx="32">
                  <c:v>6.5331118933036102E-8</c:v>
                </c:pt>
                <c:pt idx="33">
                  <c:v>1.38121851063646E-8</c:v>
                </c:pt>
                <c:pt idx="34">
                  <c:v>5.8460052496125398E-6</c:v>
                </c:pt>
                <c:pt idx="35">
                  <c:v>1.44769669960967E-5</c:v>
                </c:pt>
                <c:pt idx="36">
                  <c:v>6.1521361554061295E-7</c:v>
                </c:pt>
                <c:pt idx="37">
                  <c:v>6.6825295481142097E-6</c:v>
                </c:pt>
                <c:pt idx="38">
                  <c:v>3.24397366999808E-6</c:v>
                </c:pt>
                <c:pt idx="39">
                  <c:v>5.1813255359105003E-5</c:v>
                </c:pt>
                <c:pt idx="40">
                  <c:v>3.5891171056997499E-4</c:v>
                </c:pt>
                <c:pt idx="41">
                  <c:v>1.5913420537826599E-5</c:v>
                </c:pt>
                <c:pt idx="42">
                  <c:v>1.13463181158076E-4</c:v>
                </c:pt>
                <c:pt idx="43">
                  <c:v>1.10294365118078E-4</c:v>
                </c:pt>
                <c:pt idx="44">
                  <c:v>1.0140475924596E-8</c:v>
                </c:pt>
                <c:pt idx="45">
                  <c:v>1.3995016917044401E-5</c:v>
                </c:pt>
                <c:pt idx="46">
                  <c:v>1.1403300331613E-3</c:v>
                </c:pt>
                <c:pt idx="47">
                  <c:v>1.70141202943198E-5</c:v>
                </c:pt>
                <c:pt idx="48">
                  <c:v>2.4396341418389899E-4</c:v>
                </c:pt>
                <c:pt idx="49">
                  <c:v>8.02493897512497E-6</c:v>
                </c:pt>
                <c:pt idx="50">
                  <c:v>6.2589360158414302E-5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D21D-4670-8824-D2A627F4BB9A}"/>
            </c:ext>
          </c:extLst>
        </c:ser>
        <c:ser>
          <c:idx val="19"/>
          <c:order val="19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Sheet1!$A$20:$AY$20</c:f>
              <c:numCache>
                <c:formatCode>0.000000000000000000</c:formatCode>
                <c:ptCount val="51"/>
                <c:pt idx="0">
                  <c:v>9.2352409581430304E-10</c:v>
                </c:pt>
                <c:pt idx="1">
                  <c:v>2.1259347045880099E-8</c:v>
                </c:pt>
                <c:pt idx="2">
                  <c:v>4.9737850441408197E-10</c:v>
                </c:pt>
                <c:pt idx="3">
                  <c:v>2.6593834943258399E-10</c:v>
                </c:pt>
                <c:pt idx="4">
                  <c:v>3.38848450012485E-6</c:v>
                </c:pt>
                <c:pt idx="5">
                  <c:v>9.6225682643328103E-7</c:v>
                </c:pt>
                <c:pt idx="6">
                  <c:v>1.5776097874472899E-6</c:v>
                </c:pt>
                <c:pt idx="7">
                  <c:v>2.0957788670054499E-11</c:v>
                </c:pt>
                <c:pt idx="8">
                  <c:v>1.1443031295896499E-9</c:v>
                </c:pt>
                <c:pt idx="9">
                  <c:v>6.6115630186022506E-8</c:v>
                </c:pt>
                <c:pt idx="10">
                  <c:v>3.4583078485098802E-5</c:v>
                </c:pt>
                <c:pt idx="11">
                  <c:v>1.3478049519003701E-6</c:v>
                </c:pt>
                <c:pt idx="12">
                  <c:v>1.3073601923747199E-6</c:v>
                </c:pt>
                <c:pt idx="13">
                  <c:v>2.7110951189284899E-5</c:v>
                </c:pt>
                <c:pt idx="14">
                  <c:v>4.3427730864827298E-7</c:v>
                </c:pt>
                <c:pt idx="15">
                  <c:v>5.2206061680248902E-5</c:v>
                </c:pt>
                <c:pt idx="16">
                  <c:v>7.2309343308104804E-7</c:v>
                </c:pt>
                <c:pt idx="17">
                  <c:v>1.19292164142225E-8</c:v>
                </c:pt>
                <c:pt idx="18">
                  <c:v>5.8992903883617303E-8</c:v>
                </c:pt>
                <c:pt idx="19">
                  <c:v>-4.7985107181600198E-4</c:v>
                </c:pt>
                <c:pt idx="20">
                  <c:v>4.4837566806988704E-9</c:v>
                </c:pt>
                <c:pt idx="21">
                  <c:v>6.7251078678958704E-8</c:v>
                </c:pt>
                <c:pt idx="22">
                  <c:v>2.1858576502795901E-10</c:v>
                </c:pt>
                <c:pt idx="23">
                  <c:v>2.5143569705369402E-8</c:v>
                </c:pt>
                <c:pt idx="24">
                  <c:v>4.0410811069707198E-8</c:v>
                </c:pt>
                <c:pt idx="25">
                  <c:v>1.5475378611118799E-8</c:v>
                </c:pt>
                <c:pt idx="26">
                  <c:v>2.5196831658187401E-8</c:v>
                </c:pt>
                <c:pt idx="27">
                  <c:v>7.8078596260724997E-10</c:v>
                </c:pt>
                <c:pt idx="28">
                  <c:v>1.24156716924992E-7</c:v>
                </c:pt>
                <c:pt idx="29">
                  <c:v>3.9726429140072599E-7</c:v>
                </c:pt>
                <c:pt idx="30">
                  <c:v>7.76664327686043E-7</c:v>
                </c:pt>
                <c:pt idx="31">
                  <c:v>7.6433220285903806E-8</c:v>
                </c:pt>
                <c:pt idx="32">
                  <c:v>1.6814589410289001E-7</c:v>
                </c:pt>
                <c:pt idx="33">
                  <c:v>2.5939793782580602E-7</c:v>
                </c:pt>
                <c:pt idx="34">
                  <c:v>6.1345804802022003E-8</c:v>
                </c:pt>
                <c:pt idx="35">
                  <c:v>8.1781491035323607E-6</c:v>
                </c:pt>
                <c:pt idx="36">
                  <c:v>2.76928231827424E-7</c:v>
                </c:pt>
                <c:pt idx="37">
                  <c:v>2.1496140137748399E-4</c:v>
                </c:pt>
                <c:pt idx="38">
                  <c:v>1.49566586750176E-5</c:v>
                </c:pt>
                <c:pt idx="39">
                  <c:v>4.5074646109532803E-6</c:v>
                </c:pt>
                <c:pt idx="40">
                  <c:v>1.3458148321651301E-5</c:v>
                </c:pt>
                <c:pt idx="41">
                  <c:v>1.9547483633389898E-5</c:v>
                </c:pt>
                <c:pt idx="42">
                  <c:v>1.3067288837867799E-4</c:v>
                </c:pt>
                <c:pt idx="43">
                  <c:v>1.8069926107768201E-5</c:v>
                </c:pt>
                <c:pt idx="44">
                  <c:v>5.2346620315805696E-10</c:v>
                </c:pt>
                <c:pt idx="45">
                  <c:v>1.18134761922957E-4</c:v>
                </c:pt>
                <c:pt idx="46">
                  <c:v>2.2285602493394199E-4</c:v>
                </c:pt>
                <c:pt idx="47">
                  <c:v>2.87244569424934E-6</c:v>
                </c:pt>
                <c:pt idx="48">
                  <c:v>3.8594594892339799E-5</c:v>
                </c:pt>
                <c:pt idx="49">
                  <c:v>1.3417847711243101E-6</c:v>
                </c:pt>
                <c:pt idx="50">
                  <c:v>6.12130492101908E-6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D21D-4670-8824-D2A627F4BB9A}"/>
            </c:ext>
          </c:extLst>
        </c:ser>
        <c:ser>
          <c:idx val="20"/>
          <c:order val="20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Sheet1!$A$21:$AY$21</c:f>
              <c:numCache>
                <c:formatCode>0.000000000000000000</c:formatCode>
                <c:ptCount val="51"/>
                <c:pt idx="0">
                  <c:v>1.63981771160891E-10</c:v>
                </c:pt>
                <c:pt idx="1">
                  <c:v>6.3961785317901198E-9</c:v>
                </c:pt>
                <c:pt idx="2">
                  <c:v>3.9677780126107802E-10</c:v>
                </c:pt>
                <c:pt idx="3">
                  <c:v>9.4665259299826109E-10</c:v>
                </c:pt>
                <c:pt idx="4">
                  <c:v>8.2071723698141901E-6</c:v>
                </c:pt>
                <c:pt idx="5">
                  <c:v>1.1970659308684801E-6</c:v>
                </c:pt>
                <c:pt idx="6">
                  <c:v>2.1350861281422598E-6</c:v>
                </c:pt>
                <c:pt idx="7">
                  <c:v>1.1639822686732599E-9</c:v>
                </c:pt>
                <c:pt idx="8">
                  <c:v>4.7978932267917496E-10</c:v>
                </c:pt>
                <c:pt idx="9">
                  <c:v>1.66129209465174E-5</c:v>
                </c:pt>
                <c:pt idx="10">
                  <c:v>3.4451487634531701E-6</c:v>
                </c:pt>
                <c:pt idx="11">
                  <c:v>1.0151931045262999E-6</c:v>
                </c:pt>
                <c:pt idx="12">
                  <c:v>9.5490753591824304E-6</c:v>
                </c:pt>
                <c:pt idx="13">
                  <c:v>1.7237718838444801E-6</c:v>
                </c:pt>
                <c:pt idx="14">
                  <c:v>8.3093387122848598E-7</c:v>
                </c:pt>
                <c:pt idx="15">
                  <c:v>1.2127786267769799E-5</c:v>
                </c:pt>
                <c:pt idx="16">
                  <c:v>1.22980706506389E-5</c:v>
                </c:pt>
                <c:pt idx="17">
                  <c:v>2.7456635317065898E-9</c:v>
                </c:pt>
                <c:pt idx="18">
                  <c:v>2.0734832989391401E-7</c:v>
                </c:pt>
                <c:pt idx="19">
                  <c:v>4.4417573941450897E-9</c:v>
                </c:pt>
                <c:pt idx="20">
                  <c:v>-3.60584119568017E-4</c:v>
                </c:pt>
                <c:pt idx="21">
                  <c:v>8.65591757600818E-8</c:v>
                </c:pt>
                <c:pt idx="22">
                  <c:v>3.7166392819176598E-10</c:v>
                </c:pt>
                <c:pt idx="23">
                  <c:v>7.2939562003038998E-8</c:v>
                </c:pt>
                <c:pt idx="24">
                  <c:v>9.13968945606065E-8</c:v>
                </c:pt>
                <c:pt idx="25">
                  <c:v>5.3092133014943801E-8</c:v>
                </c:pt>
                <c:pt idx="26">
                  <c:v>2.2872224942701001E-7</c:v>
                </c:pt>
                <c:pt idx="27">
                  <c:v>9.3612139524860001E-9</c:v>
                </c:pt>
                <c:pt idx="28">
                  <c:v>1.54012999488616E-8</c:v>
                </c:pt>
                <c:pt idx="29">
                  <c:v>1.4952514417544401E-8</c:v>
                </c:pt>
                <c:pt idx="30">
                  <c:v>2.8047040159603299E-7</c:v>
                </c:pt>
                <c:pt idx="31">
                  <c:v>9.0606339358612994E-8</c:v>
                </c:pt>
                <c:pt idx="32">
                  <c:v>3.2030523646309802E-7</c:v>
                </c:pt>
                <c:pt idx="33">
                  <c:v>5.1567603181289798E-8</c:v>
                </c:pt>
                <c:pt idx="34">
                  <c:v>2.6875645980873499E-7</c:v>
                </c:pt>
                <c:pt idx="35">
                  <c:v>8.8502750475905806E-6</c:v>
                </c:pt>
                <c:pt idx="36">
                  <c:v>1.26502463708398E-6</c:v>
                </c:pt>
                <c:pt idx="37">
                  <c:v>7.9445030833597393E-6</c:v>
                </c:pt>
                <c:pt idx="38">
                  <c:v>1.22657210110458E-4</c:v>
                </c:pt>
                <c:pt idx="39">
                  <c:v>1.6822186052686999E-5</c:v>
                </c:pt>
                <c:pt idx="40">
                  <c:v>5.7508220111311501E-5</c:v>
                </c:pt>
                <c:pt idx="41">
                  <c:v>1.90626117328582E-6</c:v>
                </c:pt>
                <c:pt idx="42">
                  <c:v>1.2351783207109199E-5</c:v>
                </c:pt>
                <c:pt idx="43">
                  <c:v>2.5818562854000901E-5</c:v>
                </c:pt>
                <c:pt idx="44">
                  <c:v>5.89856316062324E-9</c:v>
                </c:pt>
                <c:pt idx="45">
                  <c:v>4.5981064735723802E-4</c:v>
                </c:pt>
                <c:pt idx="46">
                  <c:v>2.0733959104690601E-4</c:v>
                </c:pt>
                <c:pt idx="47">
                  <c:v>1.1568828693692299E-5</c:v>
                </c:pt>
                <c:pt idx="48">
                  <c:v>1.50370042819586E-4</c:v>
                </c:pt>
                <c:pt idx="49">
                  <c:v>3.6201321207851198E-6</c:v>
                </c:pt>
                <c:pt idx="50">
                  <c:v>2.26071222900778E-6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21D-4670-8824-D2A627F4BB9A}"/>
            </c:ext>
          </c:extLst>
        </c:ser>
        <c:ser>
          <c:idx val="21"/>
          <c:order val="21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Sheet1!$A$22:$AY$22</c:f>
              <c:numCache>
                <c:formatCode>0.000000000000000000</c:formatCode>
                <c:ptCount val="51"/>
                <c:pt idx="0">
                  <c:v>5.3758845667101602E-8</c:v>
                </c:pt>
                <c:pt idx="1">
                  <c:v>1.6559599359714701E-6</c:v>
                </c:pt>
                <c:pt idx="2">
                  <c:v>2.5220293789674799E-8</c:v>
                </c:pt>
                <c:pt idx="3">
                  <c:v>5.6679724426165999E-8</c:v>
                </c:pt>
                <c:pt idx="4">
                  <c:v>3.6198763535826599E-6</c:v>
                </c:pt>
                <c:pt idx="5">
                  <c:v>2.8700024762159899E-5</c:v>
                </c:pt>
                <c:pt idx="6">
                  <c:v>1.01996387343356E-5</c:v>
                </c:pt>
                <c:pt idx="7">
                  <c:v>1.99358692634777E-7</c:v>
                </c:pt>
                <c:pt idx="8">
                  <c:v>3.4370409309339098E-9</c:v>
                </c:pt>
                <c:pt idx="9">
                  <c:v>5.9095784833997099E-6</c:v>
                </c:pt>
                <c:pt idx="10">
                  <c:v>4.6665889467709499E-7</c:v>
                </c:pt>
                <c:pt idx="11">
                  <c:v>7.9933543061012895E-6</c:v>
                </c:pt>
                <c:pt idx="12">
                  <c:v>1.0765301144170801E-5</c:v>
                </c:pt>
                <c:pt idx="13">
                  <c:v>4.4045545045771498E-7</c:v>
                </c:pt>
                <c:pt idx="14">
                  <c:v>8.1206068412841202E-7</c:v>
                </c:pt>
                <c:pt idx="15">
                  <c:v>5.1954438241182398E-8</c:v>
                </c:pt>
                <c:pt idx="16">
                  <c:v>1.11286001810726E-5</c:v>
                </c:pt>
                <c:pt idx="17">
                  <c:v>8.9218981210639897E-10</c:v>
                </c:pt>
                <c:pt idx="18">
                  <c:v>2.6020829272968799E-7</c:v>
                </c:pt>
                <c:pt idx="19">
                  <c:v>6.50181715661264E-8</c:v>
                </c:pt>
                <c:pt idx="20">
                  <c:v>8.4476480664026201E-8</c:v>
                </c:pt>
                <c:pt idx="21">
                  <c:v>-9.3842352756677897E-4</c:v>
                </c:pt>
                <c:pt idx="22">
                  <c:v>1.60158517762432E-10</c:v>
                </c:pt>
                <c:pt idx="23">
                  <c:v>1.74846800562656E-7</c:v>
                </c:pt>
                <c:pt idx="24">
                  <c:v>5.0851653990058898E-7</c:v>
                </c:pt>
                <c:pt idx="25">
                  <c:v>3.9277953130463402E-7</c:v>
                </c:pt>
                <c:pt idx="26">
                  <c:v>5.5551261305701899E-8</c:v>
                </c:pt>
                <c:pt idx="27">
                  <c:v>5.9933174637688297E-9</c:v>
                </c:pt>
                <c:pt idx="28">
                  <c:v>8.4034402810351397E-9</c:v>
                </c:pt>
                <c:pt idx="29">
                  <c:v>1.6212872839047999E-7</c:v>
                </c:pt>
                <c:pt idx="30">
                  <c:v>9.4618195670523103E-9</c:v>
                </c:pt>
                <c:pt idx="31">
                  <c:v>2.17597082536339E-7</c:v>
                </c:pt>
                <c:pt idx="32">
                  <c:v>1.01875908594941E-6</c:v>
                </c:pt>
                <c:pt idx="33">
                  <c:v>3.1645367048077802E-9</c:v>
                </c:pt>
                <c:pt idx="34">
                  <c:v>6.0546739377713002E-6</c:v>
                </c:pt>
                <c:pt idx="35">
                  <c:v>6.2478895706776796E-5</c:v>
                </c:pt>
                <c:pt idx="36">
                  <c:v>2.3261457185985199E-6</c:v>
                </c:pt>
                <c:pt idx="37">
                  <c:v>4.7262458447298803E-6</c:v>
                </c:pt>
                <c:pt idx="38">
                  <c:v>1.2635997695009199E-5</c:v>
                </c:pt>
                <c:pt idx="39">
                  <c:v>4.5367747290295001E-6</c:v>
                </c:pt>
                <c:pt idx="40">
                  <c:v>2.5402377062834201E-5</c:v>
                </c:pt>
                <c:pt idx="41">
                  <c:v>2.98499578382899E-7</c:v>
                </c:pt>
                <c:pt idx="42">
                  <c:v>6.1475009244829604E-7</c:v>
                </c:pt>
                <c:pt idx="43">
                  <c:v>1.66693534303404E-5</c:v>
                </c:pt>
                <c:pt idx="44">
                  <c:v>9.0146460377306801E-7</c:v>
                </c:pt>
                <c:pt idx="45">
                  <c:v>4.49451790107131E-4</c:v>
                </c:pt>
                <c:pt idx="46">
                  <c:v>2.1668175729583502E-3</c:v>
                </c:pt>
                <c:pt idx="47">
                  <c:v>2.0312840534797401E-5</c:v>
                </c:pt>
                <c:pt idx="48">
                  <c:v>8.2851713371240798E-4</c:v>
                </c:pt>
                <c:pt idx="49">
                  <c:v>1.4972760528321301E-5</c:v>
                </c:pt>
                <c:pt idx="50">
                  <c:v>2.8670378769490699E-4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D21D-4670-8824-D2A627F4BB9A}"/>
            </c:ext>
          </c:extLst>
        </c:ser>
        <c:ser>
          <c:idx val="22"/>
          <c:order val="22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Sheet1!$A$23:$AY$23</c:f>
              <c:numCache>
                <c:formatCode>0.000000000000000000</c:formatCode>
                <c:ptCount val="51"/>
                <c:pt idx="0">
                  <c:v>9.2288366892249802E-10</c:v>
                </c:pt>
                <c:pt idx="1">
                  <c:v>1.5103665978856399E-7</c:v>
                </c:pt>
                <c:pt idx="2">
                  <c:v>1.8333866077232599E-6</c:v>
                </c:pt>
                <c:pt idx="3">
                  <c:v>6.0597553200163203E-6</c:v>
                </c:pt>
                <c:pt idx="4">
                  <c:v>1.45910753553754E-8</c:v>
                </c:pt>
                <c:pt idx="5">
                  <c:v>1.2670402448467601E-7</c:v>
                </c:pt>
                <c:pt idx="6">
                  <c:v>2.6749448085512801E-8</c:v>
                </c:pt>
                <c:pt idx="7">
                  <c:v>6.7907453800066994E-5</c:v>
                </c:pt>
                <c:pt idx="8">
                  <c:v>1.4341338509757299E-9</c:v>
                </c:pt>
                <c:pt idx="9">
                  <c:v>2.842707392228E-8</c:v>
                </c:pt>
                <c:pt idx="10">
                  <c:v>3.4393380080533899E-9</c:v>
                </c:pt>
                <c:pt idx="11">
                  <c:v>2.7918670882069301E-8</c:v>
                </c:pt>
                <c:pt idx="12">
                  <c:v>3.1241785679378403E-8</c:v>
                </c:pt>
                <c:pt idx="13">
                  <c:v>1.9838104386283901E-9</c:v>
                </c:pt>
                <c:pt idx="14">
                  <c:v>1.0071714923376599E-9</c:v>
                </c:pt>
                <c:pt idx="15">
                  <c:v>3.0248505507117998E-9</c:v>
                </c:pt>
                <c:pt idx="16">
                  <c:v>3.1144537527286897E-8</c:v>
                </c:pt>
                <c:pt idx="17">
                  <c:v>1.74490388176125E-11</c:v>
                </c:pt>
                <c:pt idx="18">
                  <c:v>1.4190183601936501E-9</c:v>
                </c:pt>
                <c:pt idx="19">
                  <c:v>2.1069852362934301E-10</c:v>
                </c:pt>
                <c:pt idx="20">
                  <c:v>3.6164064243562898E-10</c:v>
                </c:pt>
                <c:pt idx="21">
                  <c:v>1.5968133685182499E-10</c:v>
                </c:pt>
                <c:pt idx="22">
                  <c:v>-2.0367810443326002E-3</c:v>
                </c:pt>
                <c:pt idx="23">
                  <c:v>1.8688191331304801E-11</c:v>
                </c:pt>
                <c:pt idx="24">
                  <c:v>5.3155592266762699E-9</c:v>
                </c:pt>
                <c:pt idx="25">
                  <c:v>3.2013049077532499E-9</c:v>
                </c:pt>
                <c:pt idx="26">
                  <c:v>1.00614803701854E-9</c:v>
                </c:pt>
                <c:pt idx="27">
                  <c:v>1.3452023983867399E-11</c:v>
                </c:pt>
                <c:pt idx="28">
                  <c:v>1.0633425155869899E-11</c:v>
                </c:pt>
                <c:pt idx="29">
                  <c:v>3.7420826814975702E-10</c:v>
                </c:pt>
                <c:pt idx="30">
                  <c:v>3.12646735726731E-11</c:v>
                </c:pt>
                <c:pt idx="31">
                  <c:v>6.9978676888897805E-10</c:v>
                </c:pt>
                <c:pt idx="32">
                  <c:v>3.2099492889469102E-9</c:v>
                </c:pt>
                <c:pt idx="33">
                  <c:v>1.6765074031089901E-10</c:v>
                </c:pt>
                <c:pt idx="34">
                  <c:v>1.6895406492873199E-8</c:v>
                </c:pt>
                <c:pt idx="35">
                  <c:v>1.7176900260655999E-7</c:v>
                </c:pt>
                <c:pt idx="36">
                  <c:v>1.9840129859182899E-8</c:v>
                </c:pt>
                <c:pt idx="37">
                  <c:v>1.1776337878009399E-8</c:v>
                </c:pt>
                <c:pt idx="38">
                  <c:v>1.8051523878871601E-8</c:v>
                </c:pt>
                <c:pt idx="39">
                  <c:v>1.6552320221617801E-8</c:v>
                </c:pt>
                <c:pt idx="40">
                  <c:v>2.7834072886886002E-7</c:v>
                </c:pt>
                <c:pt idx="41">
                  <c:v>7.19666755754502E-8</c:v>
                </c:pt>
                <c:pt idx="42">
                  <c:v>1.10398725879102E-8</c:v>
                </c:pt>
                <c:pt idx="43">
                  <c:v>4.0856092974341399E-8</c:v>
                </c:pt>
                <c:pt idx="44">
                  <c:v>2.90541677372236E-4</c:v>
                </c:pt>
                <c:pt idx="45">
                  <c:v>1.4111055815936199E-6</c:v>
                </c:pt>
                <c:pt idx="46">
                  <c:v>7.4639506945682296E-6</c:v>
                </c:pt>
                <c:pt idx="47">
                  <c:v>8.2515103046273096E-3</c:v>
                </c:pt>
                <c:pt idx="48">
                  <c:v>1.4554103849281101E-3</c:v>
                </c:pt>
                <c:pt idx="49">
                  <c:v>6.4635659654967599E-3</c:v>
                </c:pt>
                <c:pt idx="50">
                  <c:v>4.6377215343563002E-6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D21D-4670-8824-D2A627F4BB9A}"/>
            </c:ext>
          </c:extLst>
        </c:ser>
        <c:ser>
          <c:idx val="23"/>
          <c:order val="23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Sheet1!$A$24:$AY$24</c:f>
              <c:numCache>
                <c:formatCode>0.000000000000000000</c:formatCode>
                <c:ptCount val="51"/>
                <c:pt idx="0">
                  <c:v>1.8414535738601399E-7</c:v>
                </c:pt>
                <c:pt idx="1">
                  <c:v>6.0149911754291703E-6</c:v>
                </c:pt>
                <c:pt idx="2">
                  <c:v>1.1598592999185401E-7</c:v>
                </c:pt>
                <c:pt idx="3">
                  <c:v>7.7486034608552304E-8</c:v>
                </c:pt>
                <c:pt idx="4">
                  <c:v>1.9989886053167699E-6</c:v>
                </c:pt>
                <c:pt idx="5">
                  <c:v>3.1993469454697801E-6</c:v>
                </c:pt>
                <c:pt idx="6">
                  <c:v>9.1692316653538605E-7</c:v>
                </c:pt>
                <c:pt idx="7">
                  <c:v>1.5679486539676399E-8</c:v>
                </c:pt>
                <c:pt idx="8">
                  <c:v>6.7985322452092503E-9</c:v>
                </c:pt>
                <c:pt idx="9">
                  <c:v>7.8806294333205206E-6</c:v>
                </c:pt>
                <c:pt idx="10">
                  <c:v>8.6257701848373201E-7</c:v>
                </c:pt>
                <c:pt idx="11">
                  <c:v>5.9544131288757701E-7</c:v>
                </c:pt>
                <c:pt idx="12">
                  <c:v>6.46055424048126E-7</c:v>
                </c:pt>
                <c:pt idx="13">
                  <c:v>1.98236922882634E-6</c:v>
                </c:pt>
                <c:pt idx="14">
                  <c:v>1.5955966695151501E-6</c:v>
                </c:pt>
                <c:pt idx="15">
                  <c:v>2.28318084087908E-7</c:v>
                </c:pt>
                <c:pt idx="16">
                  <c:v>1.2470210714327599E-6</c:v>
                </c:pt>
                <c:pt idx="17">
                  <c:v>2.91355098864284E-9</c:v>
                </c:pt>
                <c:pt idx="18">
                  <c:v>9.29821081068702E-7</c:v>
                </c:pt>
                <c:pt idx="19">
                  <c:v>2.3346781444588E-8</c:v>
                </c:pt>
                <c:pt idx="20">
                  <c:v>6.8367615952878701E-8</c:v>
                </c:pt>
                <c:pt idx="21">
                  <c:v>1.6792767467359001E-7</c:v>
                </c:pt>
                <c:pt idx="22">
                  <c:v>1.8002289326883599E-11</c:v>
                </c:pt>
                <c:pt idx="23">
                  <c:v>-1.5335483812376699E-3</c:v>
                </c:pt>
                <c:pt idx="24">
                  <c:v>3.7326910993415102E-8</c:v>
                </c:pt>
                <c:pt idx="25">
                  <c:v>1.6704511972664801E-8</c:v>
                </c:pt>
                <c:pt idx="26">
                  <c:v>9.07563902557239E-8</c:v>
                </c:pt>
                <c:pt idx="27">
                  <c:v>4.2434380721792999E-11</c:v>
                </c:pt>
                <c:pt idx="28">
                  <c:v>2.8865230886321199E-8</c:v>
                </c:pt>
                <c:pt idx="29">
                  <c:v>1.3245935698540801E-7</c:v>
                </c:pt>
                <c:pt idx="30">
                  <c:v>2.3197837003455402E-9</c:v>
                </c:pt>
                <c:pt idx="31">
                  <c:v>1.9890760271378501E-7</c:v>
                </c:pt>
                <c:pt idx="32">
                  <c:v>3.8565208783476599E-8</c:v>
                </c:pt>
                <c:pt idx="33">
                  <c:v>5.2869024163419001E-9</c:v>
                </c:pt>
                <c:pt idx="34">
                  <c:v>9.4560488260253204E-7</c:v>
                </c:pt>
                <c:pt idx="35">
                  <c:v>2.2056531721167402E-5</c:v>
                </c:pt>
                <c:pt idx="36">
                  <c:v>8.4249879884262997E-6</c:v>
                </c:pt>
                <c:pt idx="37">
                  <c:v>5.0570801017119195E-7</c:v>
                </c:pt>
                <c:pt idx="38">
                  <c:v>6.89012968755228E-6</c:v>
                </c:pt>
                <c:pt idx="39">
                  <c:v>2.1185155044398901E-5</c:v>
                </c:pt>
                <c:pt idx="40">
                  <c:v>5.0300596845270197E-5</c:v>
                </c:pt>
                <c:pt idx="41">
                  <c:v>2.67362910657145E-6</c:v>
                </c:pt>
                <c:pt idx="42">
                  <c:v>1.36904810069412E-5</c:v>
                </c:pt>
                <c:pt idx="43">
                  <c:v>8.7250936184305706E-6</c:v>
                </c:pt>
                <c:pt idx="44">
                  <c:v>7.7865091425369995E-8</c:v>
                </c:pt>
                <c:pt idx="45">
                  <c:v>2.1604444482449099E-5</c:v>
                </c:pt>
                <c:pt idx="46">
                  <c:v>7.8767167274801297E-5</c:v>
                </c:pt>
                <c:pt idx="47">
                  <c:v>1.66649535601417E-4</c:v>
                </c:pt>
                <c:pt idx="48">
                  <c:v>2.7515730773397199E-3</c:v>
                </c:pt>
                <c:pt idx="49">
                  <c:v>1.5086813873197699E-4</c:v>
                </c:pt>
                <c:pt idx="50">
                  <c:v>8.7529789896177701E-4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D21D-4670-8824-D2A627F4BB9A}"/>
            </c:ext>
          </c:extLst>
        </c:ser>
        <c:ser>
          <c:idx val="24"/>
          <c:order val="24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Sheet1!$A$25:$AY$25</c:f>
              <c:numCache>
                <c:formatCode>0.000000000000000000</c:formatCode>
                <c:ptCount val="51"/>
                <c:pt idx="0">
                  <c:v>4.6792607492877399E-7</c:v>
                </c:pt>
                <c:pt idx="1">
                  <c:v>1.69937899363995E-6</c:v>
                </c:pt>
                <c:pt idx="2">
                  <c:v>2.0928636169370701E-8</c:v>
                </c:pt>
                <c:pt idx="3">
                  <c:v>2.0980201751561301E-8</c:v>
                </c:pt>
                <c:pt idx="4">
                  <c:v>1.4233595545195999E-6</c:v>
                </c:pt>
                <c:pt idx="5">
                  <c:v>6.1380527597929499E-6</c:v>
                </c:pt>
                <c:pt idx="6">
                  <c:v>2.5876697761406302E-6</c:v>
                </c:pt>
                <c:pt idx="7">
                  <c:v>1.1046243912930699E-8</c:v>
                </c:pt>
                <c:pt idx="8">
                  <c:v>1.5488947584208199E-7</c:v>
                </c:pt>
                <c:pt idx="9">
                  <c:v>1.7539236416456201E-6</c:v>
                </c:pt>
                <c:pt idx="10">
                  <c:v>2.47728577918444E-7</c:v>
                </c:pt>
                <c:pt idx="11">
                  <c:v>3.9865442284719903E-6</c:v>
                </c:pt>
                <c:pt idx="12">
                  <c:v>2.5138755682583601E-7</c:v>
                </c:pt>
                <c:pt idx="13">
                  <c:v>2.5200499293989599E-6</c:v>
                </c:pt>
                <c:pt idx="14">
                  <c:v>1.6581582923684001E-8</c:v>
                </c:pt>
                <c:pt idx="15">
                  <c:v>1.7329668680809701E-6</c:v>
                </c:pt>
                <c:pt idx="16">
                  <c:v>3.0520433482187199E-6</c:v>
                </c:pt>
                <c:pt idx="17">
                  <c:v>1.00952753659707E-8</c:v>
                </c:pt>
                <c:pt idx="18">
                  <c:v>9.7195368702458005E-7</c:v>
                </c:pt>
                <c:pt idx="19">
                  <c:v>3.5201266561064299E-8</c:v>
                </c:pt>
                <c:pt idx="20">
                  <c:v>8.03672976377614E-8</c:v>
                </c:pt>
                <c:pt idx="21">
                  <c:v>4.5817386066212201E-7</c:v>
                </c:pt>
                <c:pt idx="22">
                  <c:v>4.8036357439404397E-9</c:v>
                </c:pt>
                <c:pt idx="23">
                  <c:v>3.5017302830686203E-8</c:v>
                </c:pt>
                <c:pt idx="24">
                  <c:v>-7.1475922988755705E-4</c:v>
                </c:pt>
                <c:pt idx="25">
                  <c:v>6.9557897410193402E-9</c:v>
                </c:pt>
                <c:pt idx="26">
                  <c:v>3.4871187902597099E-9</c:v>
                </c:pt>
                <c:pt idx="27">
                  <c:v>1.40886500054774E-10</c:v>
                </c:pt>
                <c:pt idx="28">
                  <c:v>6.0813578188037597E-10</c:v>
                </c:pt>
                <c:pt idx="29">
                  <c:v>6.6473960350120502E-9</c:v>
                </c:pt>
                <c:pt idx="30">
                  <c:v>4.2252060998471297E-9</c:v>
                </c:pt>
                <c:pt idx="31">
                  <c:v>1.4180450761796901E-7</c:v>
                </c:pt>
                <c:pt idx="32">
                  <c:v>7.0369904051089305E-8</c:v>
                </c:pt>
                <c:pt idx="33">
                  <c:v>3.0404976728038601E-8</c:v>
                </c:pt>
                <c:pt idx="34">
                  <c:v>1.0671399789764601E-6</c:v>
                </c:pt>
                <c:pt idx="35">
                  <c:v>1.6588609489201299E-6</c:v>
                </c:pt>
                <c:pt idx="36">
                  <c:v>2.1095066726221899E-5</c:v>
                </c:pt>
                <c:pt idx="37">
                  <c:v>1.9159255007005698E-6</c:v>
                </c:pt>
                <c:pt idx="38">
                  <c:v>1.0769409997596899E-5</c:v>
                </c:pt>
                <c:pt idx="39">
                  <c:v>7.9095849220019302E-6</c:v>
                </c:pt>
                <c:pt idx="40">
                  <c:v>3.5109945825799502E-5</c:v>
                </c:pt>
                <c:pt idx="41">
                  <c:v>9.5305620932234199E-7</c:v>
                </c:pt>
                <c:pt idx="42">
                  <c:v>2.3247649790560798E-6</c:v>
                </c:pt>
                <c:pt idx="43">
                  <c:v>6.7826184517212298E-5</c:v>
                </c:pt>
                <c:pt idx="44">
                  <c:v>5.1637270098634103E-8</c:v>
                </c:pt>
                <c:pt idx="45">
                  <c:v>1.17939460176618E-4</c:v>
                </c:pt>
                <c:pt idx="46">
                  <c:v>3.69589651681913E-4</c:v>
                </c:pt>
                <c:pt idx="47">
                  <c:v>3.1157216818078303E-5</c:v>
                </c:pt>
                <c:pt idx="48">
                  <c:v>1.0587357211963E-3</c:v>
                </c:pt>
                <c:pt idx="49">
                  <c:v>8.7507230522846594E-5</c:v>
                </c:pt>
                <c:pt idx="50">
                  <c:v>1.9799214773045001E-3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D21D-4670-8824-D2A627F4BB9A}"/>
            </c:ext>
          </c:extLst>
        </c:ser>
        <c:ser>
          <c:idx val="25"/>
          <c:order val="25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Sheet1!$A$26:$AY$26</c:f>
              <c:numCache>
                <c:formatCode>0.000000000000000000</c:formatCode>
                <c:ptCount val="51"/>
                <c:pt idx="0">
                  <c:v>1.37496101532514E-7</c:v>
                </c:pt>
                <c:pt idx="1">
                  <c:v>1.7343725014589099E-6</c:v>
                </c:pt>
                <c:pt idx="2">
                  <c:v>1.05525482972516E-7</c:v>
                </c:pt>
                <c:pt idx="3">
                  <c:v>1.23247544817244E-7</c:v>
                </c:pt>
                <c:pt idx="4">
                  <c:v>5.9379155062495603E-7</c:v>
                </c:pt>
                <c:pt idx="5">
                  <c:v>2.7331210510647302E-6</c:v>
                </c:pt>
                <c:pt idx="6">
                  <c:v>1.6737651796254099E-6</c:v>
                </c:pt>
                <c:pt idx="7">
                  <c:v>4.9890742597729701E-8</c:v>
                </c:pt>
                <c:pt idx="8">
                  <c:v>3.8101309256901798E-7</c:v>
                </c:pt>
                <c:pt idx="9">
                  <c:v>5.8074242741519296E-7</c:v>
                </c:pt>
                <c:pt idx="10">
                  <c:v>1.0427231053583901E-7</c:v>
                </c:pt>
                <c:pt idx="11">
                  <c:v>2.5330336679244098E-6</c:v>
                </c:pt>
                <c:pt idx="12">
                  <c:v>1.4391270520946401E-7</c:v>
                </c:pt>
                <c:pt idx="13">
                  <c:v>8.7590544111194196E-7</c:v>
                </c:pt>
                <c:pt idx="14">
                  <c:v>1.47680598820071E-7</c:v>
                </c:pt>
                <c:pt idx="15">
                  <c:v>4.48687265763917E-7</c:v>
                </c:pt>
                <c:pt idx="16">
                  <c:v>7.68190050833532E-7</c:v>
                </c:pt>
                <c:pt idx="17">
                  <c:v>4.1773823646997202E-9</c:v>
                </c:pt>
                <c:pt idx="18">
                  <c:v>6.6038440685455898E-7</c:v>
                </c:pt>
                <c:pt idx="19">
                  <c:v>1.34045400407815E-8</c:v>
                </c:pt>
                <c:pt idx="20">
                  <c:v>4.64224449515764E-8</c:v>
                </c:pt>
                <c:pt idx="21">
                  <c:v>3.5190382173254502E-7</c:v>
                </c:pt>
                <c:pt idx="22">
                  <c:v>2.87672307654576E-9</c:v>
                </c:pt>
                <c:pt idx="23">
                  <c:v>1.5582758620526401E-8</c:v>
                </c:pt>
                <c:pt idx="24">
                  <c:v>6.9166588609439002E-9</c:v>
                </c:pt>
                <c:pt idx="25">
                  <c:v>-5.7762515680203795E-4</c:v>
                </c:pt>
                <c:pt idx="26">
                  <c:v>1.0872645309446001E-9</c:v>
                </c:pt>
                <c:pt idx="27">
                  <c:v>1.6744313224676399E-10</c:v>
                </c:pt>
                <c:pt idx="28">
                  <c:v>4.5276837607921802E-10</c:v>
                </c:pt>
                <c:pt idx="29">
                  <c:v>5.7448513554261701E-9</c:v>
                </c:pt>
                <c:pt idx="30">
                  <c:v>2.2000776868715599E-9</c:v>
                </c:pt>
                <c:pt idx="31">
                  <c:v>5.5635765466061103E-8</c:v>
                </c:pt>
                <c:pt idx="32">
                  <c:v>3.3685153329686703E-8</c:v>
                </c:pt>
                <c:pt idx="33">
                  <c:v>1.2347288713915401E-7</c:v>
                </c:pt>
                <c:pt idx="34">
                  <c:v>7.6464702829691499E-7</c:v>
                </c:pt>
                <c:pt idx="35">
                  <c:v>1.20189957032031E-6</c:v>
                </c:pt>
                <c:pt idx="36">
                  <c:v>4.8615175794254201E-6</c:v>
                </c:pt>
                <c:pt idx="37">
                  <c:v>1.3823584877199199E-6</c:v>
                </c:pt>
                <c:pt idx="38">
                  <c:v>2.19937880419279E-6</c:v>
                </c:pt>
                <c:pt idx="39">
                  <c:v>3.1682790624409398E-6</c:v>
                </c:pt>
                <c:pt idx="40">
                  <c:v>1.8149341048041701E-5</c:v>
                </c:pt>
                <c:pt idx="41">
                  <c:v>2.8951884602222101E-6</c:v>
                </c:pt>
                <c:pt idx="42">
                  <c:v>1.6109314805609001E-6</c:v>
                </c:pt>
                <c:pt idx="43">
                  <c:v>3.6114947248823102E-5</c:v>
                </c:pt>
                <c:pt idx="44">
                  <c:v>2.13736072520043E-7</c:v>
                </c:pt>
                <c:pt idx="45">
                  <c:v>6.1876040158453401E-5</c:v>
                </c:pt>
                <c:pt idx="46">
                  <c:v>1.79944201935274E-4</c:v>
                </c:pt>
                <c:pt idx="47">
                  <c:v>1.38955493269585E-4</c:v>
                </c:pt>
                <c:pt idx="48">
                  <c:v>4.4244070185996002E-4</c:v>
                </c:pt>
                <c:pt idx="49">
                  <c:v>3.0387563170710399E-5</c:v>
                </c:pt>
                <c:pt idx="50">
                  <c:v>8.1723546708303103E-4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D21D-4670-8824-D2A627F4BB9A}"/>
            </c:ext>
          </c:extLst>
        </c:ser>
        <c:ser>
          <c:idx val="26"/>
          <c:order val="26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Sheet1!$A$27:$AY$27</c:f>
              <c:numCache>
                <c:formatCode>0.000000000000000000</c:formatCode>
                <c:ptCount val="51"/>
                <c:pt idx="0">
                  <c:v>7.25377141169561E-9</c:v>
                </c:pt>
                <c:pt idx="1">
                  <c:v>2.3945771803700399E-7</c:v>
                </c:pt>
                <c:pt idx="2">
                  <c:v>6.2803732114523103E-9</c:v>
                </c:pt>
                <c:pt idx="3">
                  <c:v>3.2619479728386702E-9</c:v>
                </c:pt>
                <c:pt idx="4">
                  <c:v>2.6714678211088802E-9</c:v>
                </c:pt>
                <c:pt idx="5">
                  <c:v>1.04308778807846E-7</c:v>
                </c:pt>
                <c:pt idx="6">
                  <c:v>1.52850278988659E-7</c:v>
                </c:pt>
                <c:pt idx="7">
                  <c:v>5.1091051672513199E-9</c:v>
                </c:pt>
                <c:pt idx="8">
                  <c:v>1.93267312682738E-9</c:v>
                </c:pt>
                <c:pt idx="9">
                  <c:v>1.75325069484945E-6</c:v>
                </c:pt>
                <c:pt idx="10">
                  <c:v>1.6042471645528599E-7</c:v>
                </c:pt>
                <c:pt idx="11">
                  <c:v>2.5770246078576601E-7</c:v>
                </c:pt>
                <c:pt idx="12">
                  <c:v>5.07522735584017E-8</c:v>
                </c:pt>
                <c:pt idx="13">
                  <c:v>1.9253214637827199E-7</c:v>
                </c:pt>
                <c:pt idx="14">
                  <c:v>1.8521927215517001E-6</c:v>
                </c:pt>
                <c:pt idx="15">
                  <c:v>3.8254982642767698E-8</c:v>
                </c:pt>
                <c:pt idx="16">
                  <c:v>1.3424721275512201E-6</c:v>
                </c:pt>
                <c:pt idx="17">
                  <c:v>2.25728803326672E-10</c:v>
                </c:pt>
                <c:pt idx="18">
                  <c:v>7.3338187693796397E-8</c:v>
                </c:pt>
                <c:pt idx="19">
                  <c:v>2.1359585126528102E-8</c:v>
                </c:pt>
                <c:pt idx="20">
                  <c:v>1.9572328437340199E-7</c:v>
                </c:pt>
                <c:pt idx="21">
                  <c:v>4.8708561654646498E-8</c:v>
                </c:pt>
                <c:pt idx="22">
                  <c:v>8.8484896299252999E-10</c:v>
                </c:pt>
                <c:pt idx="23">
                  <c:v>8.2856009014636799E-8</c:v>
                </c:pt>
                <c:pt idx="24">
                  <c:v>3.3935394153317402E-9</c:v>
                </c:pt>
                <c:pt idx="25">
                  <c:v>1.06407310382334E-9</c:v>
                </c:pt>
                <c:pt idx="26">
                  <c:v>-8.5600053492278404E-5</c:v>
                </c:pt>
                <c:pt idx="27">
                  <c:v>8.5068878532476806E-12</c:v>
                </c:pt>
                <c:pt idx="28">
                  <c:v>2.2435131697308001E-10</c:v>
                </c:pt>
                <c:pt idx="29">
                  <c:v>8.5177601232972001E-10</c:v>
                </c:pt>
                <c:pt idx="30">
                  <c:v>4.07794846260953E-9</c:v>
                </c:pt>
                <c:pt idx="31">
                  <c:v>4.3480970159809297E-8</c:v>
                </c:pt>
                <c:pt idx="32">
                  <c:v>3.1126707643854897E-8</c:v>
                </c:pt>
                <c:pt idx="33">
                  <c:v>1.8791711009817999E-9</c:v>
                </c:pt>
                <c:pt idx="34">
                  <c:v>6.37976759335933E-7</c:v>
                </c:pt>
                <c:pt idx="35">
                  <c:v>1.08277084038918E-6</c:v>
                </c:pt>
                <c:pt idx="36">
                  <c:v>5.5862247052669697E-7</c:v>
                </c:pt>
                <c:pt idx="37">
                  <c:v>6.4420852616858795E-8</c:v>
                </c:pt>
                <c:pt idx="38">
                  <c:v>6.1536197271898801E-7</c:v>
                </c:pt>
                <c:pt idx="39">
                  <c:v>4.18183559811618E-6</c:v>
                </c:pt>
                <c:pt idx="40">
                  <c:v>1.5173983745760299E-6</c:v>
                </c:pt>
                <c:pt idx="41">
                  <c:v>2.1425454761319101E-7</c:v>
                </c:pt>
                <c:pt idx="42">
                  <c:v>1.4391914118386001E-6</c:v>
                </c:pt>
                <c:pt idx="43">
                  <c:v>2.4980508763606302E-6</c:v>
                </c:pt>
                <c:pt idx="44">
                  <c:v>6.5241842240523203E-8</c:v>
                </c:pt>
                <c:pt idx="45">
                  <c:v>7.66882196943411E-6</c:v>
                </c:pt>
                <c:pt idx="46">
                  <c:v>1.32841602553997E-5</c:v>
                </c:pt>
                <c:pt idx="47">
                  <c:v>9.6821622208918994E-6</c:v>
                </c:pt>
                <c:pt idx="48">
                  <c:v>7.5559449631468694E-5</c:v>
                </c:pt>
                <c:pt idx="49">
                  <c:v>7.0070505737141703E-6</c:v>
                </c:pt>
                <c:pt idx="50">
                  <c:v>3.1869468743123502E-5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D21D-4670-8824-D2A627F4BB9A}"/>
            </c:ext>
          </c:extLst>
        </c:ser>
        <c:ser>
          <c:idx val="27"/>
          <c:order val="27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Sheet1!$A$28:$AY$28</c:f>
              <c:numCache>
                <c:formatCode>0.000000000000000000</c:formatCode>
                <c:ptCount val="51"/>
                <c:pt idx="0">
                  <c:v>2.8234498787330399E-10</c:v>
                </c:pt>
                <c:pt idx="1">
                  <c:v>4.6591814937393401E-9</c:v>
                </c:pt>
                <c:pt idx="2">
                  <c:v>1.0674089564759401E-10</c:v>
                </c:pt>
                <c:pt idx="3">
                  <c:v>5.9368492386431905E-11</c:v>
                </c:pt>
                <c:pt idx="4">
                  <c:v>2.5581717094918502E-8</c:v>
                </c:pt>
                <c:pt idx="5">
                  <c:v>1.6049242177226399E-8</c:v>
                </c:pt>
                <c:pt idx="6">
                  <c:v>7.3430095108864304E-8</c:v>
                </c:pt>
                <c:pt idx="7">
                  <c:v>2.6521385683556801E-11</c:v>
                </c:pt>
                <c:pt idx="8">
                  <c:v>2.9644303834212898E-11</c:v>
                </c:pt>
                <c:pt idx="9">
                  <c:v>9.1956659590565097E-8</c:v>
                </c:pt>
                <c:pt idx="10">
                  <c:v>1.10134753611794E-8</c:v>
                </c:pt>
                <c:pt idx="11">
                  <c:v>1.08530109312847E-6</c:v>
                </c:pt>
                <c:pt idx="12">
                  <c:v>1.5441133759175E-7</c:v>
                </c:pt>
                <c:pt idx="13">
                  <c:v>5.2384125937295097E-9</c:v>
                </c:pt>
                <c:pt idx="14">
                  <c:v>2.64427736061312E-9</c:v>
                </c:pt>
                <c:pt idx="15">
                  <c:v>7.8565351388487204E-10</c:v>
                </c:pt>
                <c:pt idx="16">
                  <c:v>1.6469656369671E-8</c:v>
                </c:pt>
                <c:pt idx="17">
                  <c:v>6.0018597498957905E-13</c:v>
                </c:pt>
                <c:pt idx="18">
                  <c:v>2.08615312130414E-8</c:v>
                </c:pt>
                <c:pt idx="19">
                  <c:v>6.6019888419818597E-10</c:v>
                </c:pt>
                <c:pt idx="20">
                  <c:v>7.9902830339917796E-9</c:v>
                </c:pt>
                <c:pt idx="21">
                  <c:v>5.2417291267070998E-9</c:v>
                </c:pt>
                <c:pt idx="22">
                  <c:v>1.1800239057854399E-11</c:v>
                </c:pt>
                <c:pt idx="23">
                  <c:v>3.8642087163317097E-11</c:v>
                </c:pt>
                <c:pt idx="24">
                  <c:v>1.36757592498094E-10</c:v>
                </c:pt>
                <c:pt idx="25">
                  <c:v>1.6345548379773901E-10</c:v>
                </c:pt>
                <c:pt idx="26">
                  <c:v>8.4852886028274201E-12</c:v>
                </c:pt>
                <c:pt idx="27">
                  <c:v>-8.1313988626150205E-6</c:v>
                </c:pt>
                <c:pt idx="28">
                  <c:v>6.2166805076706098E-13</c:v>
                </c:pt>
                <c:pt idx="29">
                  <c:v>4.2023016377994699E-11</c:v>
                </c:pt>
                <c:pt idx="30">
                  <c:v>1.2944770282853599E-11</c:v>
                </c:pt>
                <c:pt idx="31">
                  <c:v>1.2640359177187499E-10</c:v>
                </c:pt>
                <c:pt idx="32">
                  <c:v>3.0737368408436201E-10</c:v>
                </c:pt>
                <c:pt idx="33">
                  <c:v>1.5989486250872E-11</c:v>
                </c:pt>
                <c:pt idx="34">
                  <c:v>1.3012419845605399E-8</c:v>
                </c:pt>
                <c:pt idx="35">
                  <c:v>1.38871169239753E-7</c:v>
                </c:pt>
                <c:pt idx="36">
                  <c:v>5.6547598532953796E-9</c:v>
                </c:pt>
                <c:pt idx="37">
                  <c:v>3.8356296135309599E-9</c:v>
                </c:pt>
                <c:pt idx="38">
                  <c:v>2.5105654284013901E-8</c:v>
                </c:pt>
                <c:pt idx="39">
                  <c:v>2.40872737544242E-7</c:v>
                </c:pt>
                <c:pt idx="40">
                  <c:v>2.2262440156767099E-6</c:v>
                </c:pt>
                <c:pt idx="41">
                  <c:v>3.7428824782609303E-8</c:v>
                </c:pt>
                <c:pt idx="42">
                  <c:v>9.4062764313829404E-8</c:v>
                </c:pt>
                <c:pt idx="43">
                  <c:v>1.29198401893688E-6</c:v>
                </c:pt>
                <c:pt idx="44">
                  <c:v>2.5650902407040799E-10</c:v>
                </c:pt>
                <c:pt idx="45">
                  <c:v>1.8747496247284001E-6</c:v>
                </c:pt>
                <c:pt idx="46">
                  <c:v>2.3238127488275199E-5</c:v>
                </c:pt>
                <c:pt idx="47">
                  <c:v>1.9220084668876001E-7</c:v>
                </c:pt>
                <c:pt idx="48">
                  <c:v>1.96578507434734E-6</c:v>
                </c:pt>
                <c:pt idx="49">
                  <c:v>1.3960808033117399E-7</c:v>
                </c:pt>
                <c:pt idx="50">
                  <c:v>3.31277802668159E-6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D21D-4670-8824-D2A627F4BB9A}"/>
            </c:ext>
          </c:extLst>
        </c:ser>
        <c:ser>
          <c:idx val="28"/>
          <c:order val="28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Sheet1!$A$29:$AY$29</c:f>
              <c:numCache>
                <c:formatCode>0.000000000000000000</c:formatCode>
                <c:ptCount val="51"/>
                <c:pt idx="0">
                  <c:v>5.2868625269440395E-10</c:v>
                </c:pt>
                <c:pt idx="1">
                  <c:v>1.67304753463557E-8</c:v>
                </c:pt>
                <c:pt idx="2">
                  <c:v>3.61463294749158E-10</c:v>
                </c:pt>
                <c:pt idx="3">
                  <c:v>2.5558277338295399E-10</c:v>
                </c:pt>
                <c:pt idx="4">
                  <c:v>1.78041533905915E-8</c:v>
                </c:pt>
                <c:pt idx="5">
                  <c:v>1.55996629555974E-8</c:v>
                </c:pt>
                <c:pt idx="6">
                  <c:v>3.1076023707035098E-7</c:v>
                </c:pt>
                <c:pt idx="7">
                  <c:v>1.1927889468193501E-11</c:v>
                </c:pt>
                <c:pt idx="8">
                  <c:v>1.2671803793453599E-10</c:v>
                </c:pt>
                <c:pt idx="9">
                  <c:v>3.4543859143382103E-7</c:v>
                </c:pt>
                <c:pt idx="10">
                  <c:v>2.5526922914083499E-8</c:v>
                </c:pt>
                <c:pt idx="11">
                  <c:v>1.27470026480574E-6</c:v>
                </c:pt>
                <c:pt idx="12">
                  <c:v>1.3144195379321201E-7</c:v>
                </c:pt>
                <c:pt idx="13">
                  <c:v>4.4721420515669802E-8</c:v>
                </c:pt>
                <c:pt idx="14">
                  <c:v>1.9070358523772399E-7</c:v>
                </c:pt>
                <c:pt idx="15">
                  <c:v>2.43454191149562E-8</c:v>
                </c:pt>
                <c:pt idx="16">
                  <c:v>1.72506194946575E-7</c:v>
                </c:pt>
                <c:pt idx="17">
                  <c:v>2.7118026208691398E-10</c:v>
                </c:pt>
                <c:pt idx="18">
                  <c:v>1.8315114510117601E-8</c:v>
                </c:pt>
                <c:pt idx="19">
                  <c:v>1.03834817801099E-7</c:v>
                </c:pt>
                <c:pt idx="20">
                  <c:v>1.3002215716172E-8</c:v>
                </c:pt>
                <c:pt idx="21">
                  <c:v>7.2693303536023301E-9</c:v>
                </c:pt>
                <c:pt idx="22">
                  <c:v>9.2258491063827904E-12</c:v>
                </c:pt>
                <c:pt idx="23">
                  <c:v>2.5998466896712199E-8</c:v>
                </c:pt>
                <c:pt idx="24">
                  <c:v>5.8386523890261201E-10</c:v>
                </c:pt>
                <c:pt idx="25">
                  <c:v>4.3715780581187199E-10</c:v>
                </c:pt>
                <c:pt idx="26">
                  <c:v>2.2133726023041E-10</c:v>
                </c:pt>
                <c:pt idx="27">
                  <c:v>6.1487741918670797E-13</c:v>
                </c:pt>
                <c:pt idx="28">
                  <c:v>-1.74029952632245E-5</c:v>
                </c:pt>
                <c:pt idx="29">
                  <c:v>2.2251452293622401E-12</c:v>
                </c:pt>
                <c:pt idx="30">
                  <c:v>2.5235682345445298E-9</c:v>
                </c:pt>
                <c:pt idx="31">
                  <c:v>7.1842485512249799E-9</c:v>
                </c:pt>
                <c:pt idx="32">
                  <c:v>1.18958804405805E-9</c:v>
                </c:pt>
                <c:pt idx="33">
                  <c:v>1.3928337174204799E-9</c:v>
                </c:pt>
                <c:pt idx="34">
                  <c:v>6.3797673807614898E-8</c:v>
                </c:pt>
                <c:pt idx="35">
                  <c:v>8.0552816487663497E-8</c:v>
                </c:pt>
                <c:pt idx="36">
                  <c:v>3.3909007465198603E-8</c:v>
                </c:pt>
                <c:pt idx="37">
                  <c:v>2.31915515338134E-7</c:v>
                </c:pt>
                <c:pt idx="38">
                  <c:v>1.57084508320956E-7</c:v>
                </c:pt>
                <c:pt idx="39">
                  <c:v>1.2844265586821399E-6</c:v>
                </c:pt>
                <c:pt idx="40">
                  <c:v>4.0003613421070696E-6</c:v>
                </c:pt>
                <c:pt idx="41">
                  <c:v>1.02104577503682E-7</c:v>
                </c:pt>
                <c:pt idx="42">
                  <c:v>3.5217123292786099E-7</c:v>
                </c:pt>
                <c:pt idx="43">
                  <c:v>4.6483415575865804E-6</c:v>
                </c:pt>
                <c:pt idx="44">
                  <c:v>4.0677551237382702E-10</c:v>
                </c:pt>
                <c:pt idx="45">
                  <c:v>3.3694013187961599E-6</c:v>
                </c:pt>
                <c:pt idx="46">
                  <c:v>2.3873582884492399E-5</c:v>
                </c:pt>
                <c:pt idx="47">
                  <c:v>6.16079722231016E-7</c:v>
                </c:pt>
                <c:pt idx="48">
                  <c:v>8.5879201022600999E-6</c:v>
                </c:pt>
                <c:pt idx="49">
                  <c:v>4.9873471871801599E-7</c:v>
                </c:pt>
                <c:pt idx="50">
                  <c:v>2.6044106920883801E-6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D21D-4670-8824-D2A627F4BB9A}"/>
            </c:ext>
          </c:extLst>
        </c:ser>
        <c:ser>
          <c:idx val="29"/>
          <c:order val="29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Sheet1!$A$30:$AY$30</c:f>
              <c:numCache>
                <c:formatCode>0.000000000000000000</c:formatCode>
                <c:ptCount val="51"/>
                <c:pt idx="0">
                  <c:v>3.2085519861592102E-9</c:v>
                </c:pt>
                <c:pt idx="1">
                  <c:v>1.5160883163208001E-7</c:v>
                </c:pt>
                <c:pt idx="2">
                  <c:v>3.2431258036052899E-9</c:v>
                </c:pt>
                <c:pt idx="3">
                  <c:v>2.17472466739683E-9</c:v>
                </c:pt>
                <c:pt idx="4">
                  <c:v>2.41801907888558E-9</c:v>
                </c:pt>
                <c:pt idx="5">
                  <c:v>1.4821255244229201E-7</c:v>
                </c:pt>
                <c:pt idx="6">
                  <c:v>1.4742355047147301E-7</c:v>
                </c:pt>
                <c:pt idx="7">
                  <c:v>2.02901078401914E-11</c:v>
                </c:pt>
                <c:pt idx="8">
                  <c:v>1.0014470046849601E-9</c:v>
                </c:pt>
                <c:pt idx="9">
                  <c:v>7.4855085485044696E-7</c:v>
                </c:pt>
                <c:pt idx="10">
                  <c:v>1.4886455707234801E-7</c:v>
                </c:pt>
                <c:pt idx="11">
                  <c:v>7.2276356954489095E-8</c:v>
                </c:pt>
                <c:pt idx="12">
                  <c:v>3.5562907164414898E-8</c:v>
                </c:pt>
                <c:pt idx="13">
                  <c:v>5.13821343009282E-8</c:v>
                </c:pt>
                <c:pt idx="14">
                  <c:v>9.0959226918267203E-7</c:v>
                </c:pt>
                <c:pt idx="15">
                  <c:v>1.10032578104553E-7</c:v>
                </c:pt>
                <c:pt idx="16">
                  <c:v>5.2930959163501501E-7</c:v>
                </c:pt>
                <c:pt idx="17">
                  <c:v>8.7917013362992995E-10</c:v>
                </c:pt>
                <c:pt idx="18">
                  <c:v>4.4229183594895201E-8</c:v>
                </c:pt>
                <c:pt idx="19">
                  <c:v>3.3195624120665601E-7</c:v>
                </c:pt>
                <c:pt idx="20">
                  <c:v>1.26125453638206E-8</c:v>
                </c:pt>
                <c:pt idx="21">
                  <c:v>1.4012827879929901E-7</c:v>
                </c:pt>
                <c:pt idx="22">
                  <c:v>3.2439568678247201E-10</c:v>
                </c:pt>
                <c:pt idx="23">
                  <c:v>1.19202089736331E-7</c:v>
                </c:pt>
                <c:pt idx="24">
                  <c:v>6.3766435298962904E-9</c:v>
                </c:pt>
                <c:pt idx="25">
                  <c:v>5.5420376441326298E-9</c:v>
                </c:pt>
                <c:pt idx="26">
                  <c:v>8.3961431681167097E-10</c:v>
                </c:pt>
                <c:pt idx="27">
                  <c:v>4.1528451913647103E-11</c:v>
                </c:pt>
                <c:pt idx="28">
                  <c:v>2.2232427511936702E-12</c:v>
                </c:pt>
                <c:pt idx="29">
                  <c:v>-5.5727208909613299E-5</c:v>
                </c:pt>
                <c:pt idx="30">
                  <c:v>8.0117543321166193E-9</c:v>
                </c:pt>
                <c:pt idx="31">
                  <c:v>4.97293523732786E-8</c:v>
                </c:pt>
                <c:pt idx="32">
                  <c:v>7.5668513950101601E-9</c:v>
                </c:pt>
                <c:pt idx="33">
                  <c:v>5.3645427250152001E-9</c:v>
                </c:pt>
                <c:pt idx="34">
                  <c:v>1.2110629729114401E-7</c:v>
                </c:pt>
                <c:pt idx="35">
                  <c:v>1.48335395778045E-6</c:v>
                </c:pt>
                <c:pt idx="36">
                  <c:v>2.11517095992699E-7</c:v>
                </c:pt>
                <c:pt idx="37">
                  <c:v>9.3873816807323201E-7</c:v>
                </c:pt>
                <c:pt idx="38">
                  <c:v>6.5852067936811996E-7</c:v>
                </c:pt>
                <c:pt idx="39">
                  <c:v>1.98307489989148E-6</c:v>
                </c:pt>
                <c:pt idx="40">
                  <c:v>6.8756255660227899E-6</c:v>
                </c:pt>
                <c:pt idx="41">
                  <c:v>4.5032695708121902E-8</c:v>
                </c:pt>
                <c:pt idx="42">
                  <c:v>3.7675113370596E-7</c:v>
                </c:pt>
                <c:pt idx="43">
                  <c:v>4.5489522532619698E-6</c:v>
                </c:pt>
                <c:pt idx="44">
                  <c:v>1.51141628501365E-9</c:v>
                </c:pt>
                <c:pt idx="45">
                  <c:v>6.2783925041482602E-6</c:v>
                </c:pt>
                <c:pt idx="46">
                  <c:v>2.05430769018605E-5</c:v>
                </c:pt>
                <c:pt idx="47">
                  <c:v>5.3665286614736302E-6</c:v>
                </c:pt>
                <c:pt idx="48">
                  <c:v>6.9759426476938597E-5</c:v>
                </c:pt>
                <c:pt idx="49">
                  <c:v>3.9883773626867002E-6</c:v>
                </c:pt>
                <c:pt idx="50">
                  <c:v>1.0612174378940499E-5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D21D-4670-8824-D2A627F4BB9A}"/>
            </c:ext>
          </c:extLst>
        </c:ser>
        <c:ser>
          <c:idx val="30"/>
          <c:order val="30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Sheet1!$A$31:$AY$31</c:f>
              <c:numCache>
                <c:formatCode>0.000000000000000000</c:formatCode>
                <c:ptCount val="51"/>
                <c:pt idx="0">
                  <c:v>1.76091114188474E-10</c:v>
                </c:pt>
                <c:pt idx="1">
                  <c:v>7.7470982753076195E-9</c:v>
                </c:pt>
                <c:pt idx="2">
                  <c:v>1.4706147591749399E-10</c:v>
                </c:pt>
                <c:pt idx="3">
                  <c:v>8.0289069771626698E-11</c:v>
                </c:pt>
                <c:pt idx="4">
                  <c:v>4.5508421786648701E-8</c:v>
                </c:pt>
                <c:pt idx="5">
                  <c:v>6.0541561155561898E-8</c:v>
                </c:pt>
                <c:pt idx="6">
                  <c:v>8.9903899951530899E-8</c:v>
                </c:pt>
                <c:pt idx="7">
                  <c:v>9.7231827473207896E-12</c:v>
                </c:pt>
                <c:pt idx="8">
                  <c:v>3.5139161899555001E-8</c:v>
                </c:pt>
                <c:pt idx="9">
                  <c:v>7.4449107689469904E-7</c:v>
                </c:pt>
                <c:pt idx="10">
                  <c:v>4.6876753253034904E-6</c:v>
                </c:pt>
                <c:pt idx="11">
                  <c:v>3.1898000872523002E-7</c:v>
                </c:pt>
                <c:pt idx="12">
                  <c:v>4.67194368793253E-8</c:v>
                </c:pt>
                <c:pt idx="13">
                  <c:v>4.4959300508753501E-6</c:v>
                </c:pt>
                <c:pt idx="14">
                  <c:v>2.1149745912745199E-7</c:v>
                </c:pt>
                <c:pt idx="15">
                  <c:v>1.2870162943485201E-5</c:v>
                </c:pt>
                <c:pt idx="16">
                  <c:v>1.33754758402843E-6</c:v>
                </c:pt>
                <c:pt idx="17">
                  <c:v>6.7040582862881897E-9</c:v>
                </c:pt>
                <c:pt idx="18">
                  <c:v>4.1607015536214902E-9</c:v>
                </c:pt>
                <c:pt idx="19">
                  <c:v>6.3130456337849998E-7</c:v>
                </c:pt>
                <c:pt idx="20">
                  <c:v>2.3013348244175901E-7</c:v>
                </c:pt>
                <c:pt idx="21">
                  <c:v>7.9550833560439805E-9</c:v>
                </c:pt>
                <c:pt idx="22">
                  <c:v>2.63645189984381E-11</c:v>
                </c:pt>
                <c:pt idx="23">
                  <c:v>2.03073372257278E-9</c:v>
                </c:pt>
                <c:pt idx="24">
                  <c:v>3.9426910363253397E-9</c:v>
                </c:pt>
                <c:pt idx="25">
                  <c:v>2.06458588260179E-9</c:v>
                </c:pt>
                <c:pt idx="26">
                  <c:v>3.9102130832392504E-9</c:v>
                </c:pt>
                <c:pt idx="27">
                  <c:v>1.24439176626395E-11</c:v>
                </c:pt>
                <c:pt idx="28">
                  <c:v>2.4527192360309398E-9</c:v>
                </c:pt>
                <c:pt idx="29">
                  <c:v>7.7934882585577095E-9</c:v>
                </c:pt>
                <c:pt idx="30">
                  <c:v>-1.20406231523848E-4</c:v>
                </c:pt>
                <c:pt idx="31">
                  <c:v>3.0371868684415101E-9</c:v>
                </c:pt>
                <c:pt idx="32">
                  <c:v>1.3809533375265799E-9</c:v>
                </c:pt>
                <c:pt idx="33">
                  <c:v>1.9476065234190501E-8</c:v>
                </c:pt>
                <c:pt idx="34">
                  <c:v>5.9455475005179403E-8</c:v>
                </c:pt>
                <c:pt idx="35">
                  <c:v>1.0836191265631901E-7</c:v>
                </c:pt>
                <c:pt idx="36">
                  <c:v>1.11599020578508E-7</c:v>
                </c:pt>
                <c:pt idx="37">
                  <c:v>4.1045754300623702E-5</c:v>
                </c:pt>
                <c:pt idx="38">
                  <c:v>1.7440373691449799E-5</c:v>
                </c:pt>
                <c:pt idx="39">
                  <c:v>4.2611231041713801E-7</c:v>
                </c:pt>
                <c:pt idx="40">
                  <c:v>1.4602814779900099E-5</c:v>
                </c:pt>
                <c:pt idx="41">
                  <c:v>8.23972527233319E-6</c:v>
                </c:pt>
                <c:pt idx="42">
                  <c:v>5.39934708048094E-5</c:v>
                </c:pt>
                <c:pt idx="43">
                  <c:v>2.3025115113487801E-6</c:v>
                </c:pt>
                <c:pt idx="44">
                  <c:v>1.45576725644514E-10</c:v>
                </c:pt>
                <c:pt idx="45">
                  <c:v>6.4661537394751705E-7</c:v>
                </c:pt>
                <c:pt idx="46">
                  <c:v>1.55999864484646E-6</c:v>
                </c:pt>
                <c:pt idx="47">
                  <c:v>3.7736416134104198E-7</c:v>
                </c:pt>
                <c:pt idx="48">
                  <c:v>4.8958553917349498E-6</c:v>
                </c:pt>
                <c:pt idx="49">
                  <c:v>3.0081975259225599E-7</c:v>
                </c:pt>
                <c:pt idx="50">
                  <c:v>2.6111544489440102E-6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D21D-4670-8824-D2A627F4BB9A}"/>
            </c:ext>
          </c:extLst>
        </c:ser>
        <c:ser>
          <c:idx val="31"/>
          <c:order val="31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Sheet1!$A$32:$AY$32</c:f>
              <c:numCache>
                <c:formatCode>0.000000000000000000</c:formatCode>
                <c:ptCount val="51"/>
                <c:pt idx="0">
                  <c:v>1.33379361245783E-8</c:v>
                </c:pt>
                <c:pt idx="1">
                  <c:v>1.1513226681556401E-7</c:v>
                </c:pt>
                <c:pt idx="2">
                  <c:v>2.5486426601903002E-9</c:v>
                </c:pt>
                <c:pt idx="3">
                  <c:v>1.0955613445166099E-9</c:v>
                </c:pt>
                <c:pt idx="4">
                  <c:v>2.3779784727648099E-9</c:v>
                </c:pt>
                <c:pt idx="5">
                  <c:v>1.0410685129675901E-6</c:v>
                </c:pt>
                <c:pt idx="6">
                  <c:v>1.1718413804581801E-5</c:v>
                </c:pt>
                <c:pt idx="7">
                  <c:v>5.9231857436809102E-10</c:v>
                </c:pt>
                <c:pt idx="8">
                  <c:v>1.3023441274223701E-10</c:v>
                </c:pt>
                <c:pt idx="9">
                  <c:v>2.7481686959216301E-6</c:v>
                </c:pt>
                <c:pt idx="10">
                  <c:v>3.8238422105773803E-7</c:v>
                </c:pt>
                <c:pt idx="11">
                  <c:v>3.0591597765909398E-6</c:v>
                </c:pt>
                <c:pt idx="12">
                  <c:v>4.0686370897997401E-7</c:v>
                </c:pt>
                <c:pt idx="13">
                  <c:v>4.12075520755124E-6</c:v>
                </c:pt>
                <c:pt idx="14">
                  <c:v>4.2240589625015197E-6</c:v>
                </c:pt>
                <c:pt idx="15">
                  <c:v>3.4086079460663797E-7</c:v>
                </c:pt>
                <c:pt idx="16">
                  <c:v>1.2632042566672701E-5</c:v>
                </c:pt>
                <c:pt idx="17">
                  <c:v>1.9227836900287E-10</c:v>
                </c:pt>
                <c:pt idx="18">
                  <c:v>1.3016770278391E-6</c:v>
                </c:pt>
                <c:pt idx="19">
                  <c:v>6.1182155467168295E-8</c:v>
                </c:pt>
                <c:pt idx="20">
                  <c:v>7.3213033703197894E-8</c:v>
                </c:pt>
                <c:pt idx="21">
                  <c:v>1.8016075213229299E-7</c:v>
                </c:pt>
                <c:pt idx="22">
                  <c:v>5.8112388497714696E-10</c:v>
                </c:pt>
                <c:pt idx="23">
                  <c:v>1.7147227771942099E-7</c:v>
                </c:pt>
                <c:pt idx="24">
                  <c:v>1.3030825497857801E-7</c:v>
                </c:pt>
                <c:pt idx="25">
                  <c:v>5.14145512889953E-8</c:v>
                </c:pt>
                <c:pt idx="26">
                  <c:v>4.1057732666903897E-8</c:v>
                </c:pt>
                <c:pt idx="27">
                  <c:v>1.1966282211484099E-10</c:v>
                </c:pt>
                <c:pt idx="28">
                  <c:v>6.8762424243281496E-9</c:v>
                </c:pt>
                <c:pt idx="29">
                  <c:v>4.7638064748780699E-8</c:v>
                </c:pt>
                <c:pt idx="30">
                  <c:v>2.9909459084538101E-9</c:v>
                </c:pt>
                <c:pt idx="31">
                  <c:v>-2.6162150455503498E-4</c:v>
                </c:pt>
                <c:pt idx="32">
                  <c:v>1.7294757790752802E-8</c:v>
                </c:pt>
                <c:pt idx="33">
                  <c:v>5.6779549122543697E-10</c:v>
                </c:pt>
                <c:pt idx="34">
                  <c:v>1.4206900141838199E-6</c:v>
                </c:pt>
                <c:pt idx="35">
                  <c:v>1.26917079518628E-5</c:v>
                </c:pt>
                <c:pt idx="36">
                  <c:v>8.0651253627777395E-7</c:v>
                </c:pt>
                <c:pt idx="37">
                  <c:v>1.6095076522779301E-7</c:v>
                </c:pt>
                <c:pt idx="38">
                  <c:v>1.1511119690161E-6</c:v>
                </c:pt>
                <c:pt idx="39">
                  <c:v>1.5867520311347199E-5</c:v>
                </c:pt>
                <c:pt idx="40">
                  <c:v>5.49227521102758E-5</c:v>
                </c:pt>
                <c:pt idx="41">
                  <c:v>2.8807230678324599E-6</c:v>
                </c:pt>
                <c:pt idx="42">
                  <c:v>8.1674909192876108E-6</c:v>
                </c:pt>
                <c:pt idx="43">
                  <c:v>6.8729798634171896E-5</c:v>
                </c:pt>
                <c:pt idx="44">
                  <c:v>3.0924415705870198E-8</c:v>
                </c:pt>
                <c:pt idx="45">
                  <c:v>5.0142450471437898E-5</c:v>
                </c:pt>
                <c:pt idx="46">
                  <c:v>2.3495410731408099E-4</c:v>
                </c:pt>
                <c:pt idx="47">
                  <c:v>1.6161062787569899E-5</c:v>
                </c:pt>
                <c:pt idx="48">
                  <c:v>2.30261336744769E-4</c:v>
                </c:pt>
                <c:pt idx="49">
                  <c:v>1.9435957265332201E-5</c:v>
                </c:pt>
                <c:pt idx="50">
                  <c:v>7.6396854595367595E-5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D21D-4670-8824-D2A627F4BB9A}"/>
            </c:ext>
          </c:extLst>
        </c:ser>
        <c:ser>
          <c:idx val="32"/>
          <c:order val="32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Sheet1!$A$33:$AY$33</c:f>
              <c:numCache>
                <c:formatCode>0.000000000000000000</c:formatCode>
                <c:ptCount val="51"/>
                <c:pt idx="0">
                  <c:v>1.95991139116871E-8</c:v>
                </c:pt>
                <c:pt idx="1">
                  <c:v>3.4502271197379798E-7</c:v>
                </c:pt>
                <c:pt idx="2">
                  <c:v>7.8127437627719205E-9</c:v>
                </c:pt>
                <c:pt idx="3">
                  <c:v>4.60685715588118E-9</c:v>
                </c:pt>
                <c:pt idx="4">
                  <c:v>9.3898640093239993E-6</c:v>
                </c:pt>
                <c:pt idx="5">
                  <c:v>6.0764203686008997E-6</c:v>
                </c:pt>
                <c:pt idx="6">
                  <c:v>2.3096348241783301E-6</c:v>
                </c:pt>
                <c:pt idx="7">
                  <c:v>7.2425211809426302E-11</c:v>
                </c:pt>
                <c:pt idx="8">
                  <c:v>9.9508135006526709E-10</c:v>
                </c:pt>
                <c:pt idx="9">
                  <c:v>3.8791504165626202E-6</c:v>
                </c:pt>
                <c:pt idx="10">
                  <c:v>2.86694059103173E-7</c:v>
                </c:pt>
                <c:pt idx="11">
                  <c:v>5.7253404640169901E-6</c:v>
                </c:pt>
                <c:pt idx="12">
                  <c:v>6.9383514670435703E-6</c:v>
                </c:pt>
                <c:pt idx="13">
                  <c:v>7.4779979109262596E-7</c:v>
                </c:pt>
                <c:pt idx="14">
                  <c:v>7.5956521349610605E-8</c:v>
                </c:pt>
                <c:pt idx="15">
                  <c:v>4.2204209741450299E-8</c:v>
                </c:pt>
                <c:pt idx="16">
                  <c:v>3.6014967284721702E-6</c:v>
                </c:pt>
                <c:pt idx="17">
                  <c:v>4.8962943482199203E-10</c:v>
                </c:pt>
                <c:pt idx="18">
                  <c:v>4.7287463296713303E-8</c:v>
                </c:pt>
                <c:pt idx="19">
                  <c:v>1.2995534602620499E-7</c:v>
                </c:pt>
                <c:pt idx="20">
                  <c:v>2.49895896424869E-7</c:v>
                </c:pt>
                <c:pt idx="21">
                  <c:v>8.1441146827155196E-7</c:v>
                </c:pt>
                <c:pt idx="22">
                  <c:v>2.5737504641589799E-9</c:v>
                </c:pt>
                <c:pt idx="23">
                  <c:v>3.2099885843375799E-8</c:v>
                </c:pt>
                <c:pt idx="24">
                  <c:v>6.2435863015847705E-8</c:v>
                </c:pt>
                <c:pt idx="25">
                  <c:v>3.0056318089858797E-8</c:v>
                </c:pt>
                <c:pt idx="26">
                  <c:v>2.8378810701396701E-8</c:v>
                </c:pt>
                <c:pt idx="27">
                  <c:v>2.8095177244694901E-10</c:v>
                </c:pt>
                <c:pt idx="28">
                  <c:v>1.0993391350450799E-9</c:v>
                </c:pt>
                <c:pt idx="29">
                  <c:v>6.9987709316423601E-9</c:v>
                </c:pt>
                <c:pt idx="30">
                  <c:v>1.31305015963895E-9</c:v>
                </c:pt>
                <c:pt idx="31">
                  <c:v>1.6698588079640301E-8</c:v>
                </c:pt>
                <c:pt idx="32">
                  <c:v>-4.3572866915604701E-4</c:v>
                </c:pt>
                <c:pt idx="33">
                  <c:v>6.1141316268048495E-10</c:v>
                </c:pt>
                <c:pt idx="34">
                  <c:v>2.2724358089064001E-7</c:v>
                </c:pt>
                <c:pt idx="35">
                  <c:v>2.17598420108784E-6</c:v>
                </c:pt>
                <c:pt idx="36">
                  <c:v>1.4157850211823601E-6</c:v>
                </c:pt>
                <c:pt idx="37">
                  <c:v>5.0549018012126304E-6</c:v>
                </c:pt>
                <c:pt idx="38">
                  <c:v>9.6594654996804706E-6</c:v>
                </c:pt>
                <c:pt idx="39">
                  <c:v>2.1227045099541201E-6</c:v>
                </c:pt>
                <c:pt idx="40">
                  <c:v>6.2129149862006301E-6</c:v>
                </c:pt>
                <c:pt idx="41">
                  <c:v>8.6879988999899803E-7</c:v>
                </c:pt>
                <c:pt idx="42">
                  <c:v>1.4436370719431101E-5</c:v>
                </c:pt>
                <c:pt idx="43">
                  <c:v>1.3145674931981901E-4</c:v>
                </c:pt>
                <c:pt idx="44">
                  <c:v>4.6413613227032799E-9</c:v>
                </c:pt>
                <c:pt idx="45">
                  <c:v>2.1592016789800201E-4</c:v>
                </c:pt>
                <c:pt idx="46">
                  <c:v>2.0950874938852499E-4</c:v>
                </c:pt>
                <c:pt idx="47">
                  <c:v>1.35191317065409E-5</c:v>
                </c:pt>
                <c:pt idx="48">
                  <c:v>1.67116276466874E-4</c:v>
                </c:pt>
                <c:pt idx="49">
                  <c:v>9.9148084270748393E-6</c:v>
                </c:pt>
                <c:pt idx="50">
                  <c:v>1.02551015842817E-4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D21D-4670-8824-D2A627F4BB9A}"/>
            </c:ext>
          </c:extLst>
        </c:ser>
        <c:ser>
          <c:idx val="33"/>
          <c:order val="33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Sheet1!$A$34:$AY$34</c:f>
              <c:numCache>
                <c:formatCode>0.000000000000000000</c:formatCode>
                <c:ptCount val="51"/>
                <c:pt idx="0">
                  <c:v>2.2145564358595399E-10</c:v>
                </c:pt>
                <c:pt idx="1">
                  <c:v>2.2234509237256399E-8</c:v>
                </c:pt>
                <c:pt idx="2">
                  <c:v>3.8553652359251302E-10</c:v>
                </c:pt>
                <c:pt idx="3">
                  <c:v>2.21337693352308E-10</c:v>
                </c:pt>
                <c:pt idx="4">
                  <c:v>3.6208613782182299E-10</c:v>
                </c:pt>
                <c:pt idx="5">
                  <c:v>6.3073425181740603E-10</c:v>
                </c:pt>
                <c:pt idx="6">
                  <c:v>7.5799122977349206E-9</c:v>
                </c:pt>
                <c:pt idx="7">
                  <c:v>1.0841592123510001E-12</c:v>
                </c:pt>
                <c:pt idx="8">
                  <c:v>8.0573778171006805E-6</c:v>
                </c:pt>
                <c:pt idx="9">
                  <c:v>7.2870416294517595E-8</c:v>
                </c:pt>
                <c:pt idx="10">
                  <c:v>8.2355044030827705E-7</c:v>
                </c:pt>
                <c:pt idx="11">
                  <c:v>4.8765755520436202E-10</c:v>
                </c:pt>
                <c:pt idx="12">
                  <c:v>3.1029320523763298E-9</c:v>
                </c:pt>
                <c:pt idx="13">
                  <c:v>6.7447370096353402E-7</c:v>
                </c:pt>
                <c:pt idx="14">
                  <c:v>8.2942510475534904E-9</c:v>
                </c:pt>
                <c:pt idx="15">
                  <c:v>1.29277378968126E-6</c:v>
                </c:pt>
                <c:pt idx="16">
                  <c:v>8.1029208940790406E-8</c:v>
                </c:pt>
                <c:pt idx="17">
                  <c:v>5.0869109206823801E-7</c:v>
                </c:pt>
                <c:pt idx="18">
                  <c:v>8.9206704038975693E-9</c:v>
                </c:pt>
                <c:pt idx="19">
                  <c:v>1.7888897889270701E-7</c:v>
                </c:pt>
                <c:pt idx="20">
                  <c:v>3.5898906086743902E-8</c:v>
                </c:pt>
                <c:pt idx="21">
                  <c:v>2.25731259982734E-9</c:v>
                </c:pt>
                <c:pt idx="22">
                  <c:v>1.1994521434689701E-10</c:v>
                </c:pt>
                <c:pt idx="23">
                  <c:v>3.92661461158882E-9</c:v>
                </c:pt>
                <c:pt idx="24">
                  <c:v>2.40713816379045E-8</c:v>
                </c:pt>
                <c:pt idx="25">
                  <c:v>9.8305549668420895E-8</c:v>
                </c:pt>
                <c:pt idx="26">
                  <c:v>1.5287501488108E-9</c:v>
                </c:pt>
                <c:pt idx="27">
                  <c:v>1.3040936690727299E-11</c:v>
                </c:pt>
                <c:pt idx="28">
                  <c:v>1.14853319649752E-9</c:v>
                </c:pt>
                <c:pt idx="29">
                  <c:v>4.4273969930197401E-9</c:v>
                </c:pt>
                <c:pt idx="30">
                  <c:v>1.65239060180962E-8</c:v>
                </c:pt>
                <c:pt idx="31">
                  <c:v>4.8917740614079299E-10</c:v>
                </c:pt>
                <c:pt idx="32">
                  <c:v>5.4556181677661505E-10</c:v>
                </c:pt>
                <c:pt idx="33">
                  <c:v>-8.5826931568487594E-5</c:v>
                </c:pt>
                <c:pt idx="34">
                  <c:v>2.3149346966285599E-10</c:v>
                </c:pt>
                <c:pt idx="35">
                  <c:v>1.15828355809968E-8</c:v>
                </c:pt>
                <c:pt idx="36">
                  <c:v>5.7388735919098302E-8</c:v>
                </c:pt>
                <c:pt idx="37">
                  <c:v>1.53357660619491E-6</c:v>
                </c:pt>
                <c:pt idx="38">
                  <c:v>6.53603696511029E-7</c:v>
                </c:pt>
                <c:pt idx="39">
                  <c:v>3.6248534802637802E-9</c:v>
                </c:pt>
                <c:pt idx="40">
                  <c:v>4.5533518033681399E-8</c:v>
                </c:pt>
                <c:pt idx="41">
                  <c:v>7.0449106556473297E-5</c:v>
                </c:pt>
                <c:pt idx="42">
                  <c:v>1.4063128807355501E-5</c:v>
                </c:pt>
                <c:pt idx="43">
                  <c:v>4.8160521053147699E-7</c:v>
                </c:pt>
                <c:pt idx="44">
                  <c:v>3.0431535504530002E-9</c:v>
                </c:pt>
                <c:pt idx="45">
                  <c:v>1.9879733516821101E-8</c:v>
                </c:pt>
                <c:pt idx="46">
                  <c:v>4.4639124406097502E-7</c:v>
                </c:pt>
                <c:pt idx="47">
                  <c:v>1.4870720115221599E-6</c:v>
                </c:pt>
                <c:pt idx="48">
                  <c:v>1.3578084396000299E-5</c:v>
                </c:pt>
                <c:pt idx="49">
                  <c:v>5.87092045127499E-7</c:v>
                </c:pt>
                <c:pt idx="50">
                  <c:v>5.2581043195042501E-7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D21D-4670-8824-D2A627F4BB9A}"/>
            </c:ext>
          </c:extLst>
        </c:ser>
        <c:ser>
          <c:idx val="34"/>
          <c:order val="34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Sheet1!$A$35:$AY$35</c:f>
              <c:numCache>
                <c:formatCode>0.000000000000000000</c:formatCode>
                <c:ptCount val="51"/>
                <c:pt idx="0">
                  <c:v>8.0914374065878304E-8</c:v>
                </c:pt>
                <c:pt idx="1">
                  <c:v>6.6485702587133405E-7</c:v>
                </c:pt>
                <c:pt idx="2">
                  <c:v>1.3977147583548E-8</c:v>
                </c:pt>
                <c:pt idx="3">
                  <c:v>1.21053503534603E-8</c:v>
                </c:pt>
                <c:pt idx="4">
                  <c:v>1.88156694915961E-6</c:v>
                </c:pt>
                <c:pt idx="5">
                  <c:v>2.2932887597334498E-5</c:v>
                </c:pt>
                <c:pt idx="6">
                  <c:v>4.57033823373833E-6</c:v>
                </c:pt>
                <c:pt idx="7">
                  <c:v>4.4983554371748001E-10</c:v>
                </c:pt>
                <c:pt idx="8">
                  <c:v>2.8582222564387399E-9</c:v>
                </c:pt>
                <c:pt idx="9">
                  <c:v>1.7645242549232301E-5</c:v>
                </c:pt>
                <c:pt idx="10">
                  <c:v>2.1340874757450299E-6</c:v>
                </c:pt>
                <c:pt idx="11">
                  <c:v>2.04556414941437E-5</c:v>
                </c:pt>
                <c:pt idx="12">
                  <c:v>6.1120899947080503E-6</c:v>
                </c:pt>
                <c:pt idx="13">
                  <c:v>2.8747934333617798E-6</c:v>
                </c:pt>
                <c:pt idx="14">
                  <c:v>2.12456348565822E-7</c:v>
                </c:pt>
                <c:pt idx="15">
                  <c:v>2.12524179463424E-7</c:v>
                </c:pt>
                <c:pt idx="16">
                  <c:v>1.9474161595214301E-5</c:v>
                </c:pt>
                <c:pt idx="17">
                  <c:v>1.28040648968799E-9</c:v>
                </c:pt>
                <c:pt idx="18">
                  <c:v>3.7292656670903099E-6</c:v>
                </c:pt>
                <c:pt idx="19">
                  <c:v>4.1786014691031699E-8</c:v>
                </c:pt>
                <c:pt idx="20">
                  <c:v>1.84795843526345E-7</c:v>
                </c:pt>
                <c:pt idx="21">
                  <c:v>4.2658084164472096E-6</c:v>
                </c:pt>
                <c:pt idx="22">
                  <c:v>1.19391968496436E-8</c:v>
                </c:pt>
                <c:pt idx="23">
                  <c:v>6.9367446554086605E-7</c:v>
                </c:pt>
                <c:pt idx="24">
                  <c:v>8.3446236016895698E-7</c:v>
                </c:pt>
                <c:pt idx="25">
                  <c:v>6.0130727180351301E-7</c:v>
                </c:pt>
                <c:pt idx="26">
                  <c:v>5.1263005384902002E-7</c:v>
                </c:pt>
                <c:pt idx="27">
                  <c:v>1.0482415310147001E-8</c:v>
                </c:pt>
                <c:pt idx="28">
                  <c:v>5.1961076842065101E-8</c:v>
                </c:pt>
                <c:pt idx="29">
                  <c:v>9.8721444591893505E-8</c:v>
                </c:pt>
                <c:pt idx="30">
                  <c:v>4.9823285992708298E-8</c:v>
                </c:pt>
                <c:pt idx="31">
                  <c:v>1.20893456981647E-6</c:v>
                </c:pt>
                <c:pt idx="32">
                  <c:v>2.0027642265446099E-7</c:v>
                </c:pt>
                <c:pt idx="33">
                  <c:v>2.2864818723932199E-10</c:v>
                </c:pt>
                <c:pt idx="34">
                  <c:v>-9.46593284500818E-4</c:v>
                </c:pt>
                <c:pt idx="35">
                  <c:v>1.1880370983080199E-6</c:v>
                </c:pt>
                <c:pt idx="36">
                  <c:v>4.4090659879587899E-6</c:v>
                </c:pt>
                <c:pt idx="37">
                  <c:v>3.7791688434531799E-6</c:v>
                </c:pt>
                <c:pt idx="38">
                  <c:v>1.0382150636323E-5</c:v>
                </c:pt>
                <c:pt idx="39">
                  <c:v>1.61315413748627E-6</c:v>
                </c:pt>
                <c:pt idx="40">
                  <c:v>2.5539918182774001E-5</c:v>
                </c:pt>
                <c:pt idx="41">
                  <c:v>1.14113111486848E-6</c:v>
                </c:pt>
                <c:pt idx="42">
                  <c:v>1.0809150918792401E-5</c:v>
                </c:pt>
                <c:pt idx="43">
                  <c:v>6.5851625630090598E-5</c:v>
                </c:pt>
                <c:pt idx="44">
                  <c:v>1.9105572932263499E-8</c:v>
                </c:pt>
                <c:pt idx="45">
                  <c:v>2.4956775198860302E-4</c:v>
                </c:pt>
                <c:pt idx="46">
                  <c:v>6.0840098674584003E-4</c:v>
                </c:pt>
                <c:pt idx="47">
                  <c:v>3.0233843159977001E-5</c:v>
                </c:pt>
                <c:pt idx="48">
                  <c:v>3.7193597453371398E-4</c:v>
                </c:pt>
                <c:pt idx="49">
                  <c:v>2.6335407330329901E-5</c:v>
                </c:pt>
                <c:pt idx="50">
                  <c:v>2.6740667216104799E-4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D21D-4670-8824-D2A627F4BB9A}"/>
            </c:ext>
          </c:extLst>
        </c:ser>
        <c:ser>
          <c:idx val="35"/>
          <c:order val="35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Sheet1!$A$36:$AY$36</c:f>
              <c:numCache>
                <c:formatCode>0.000000000000000000</c:formatCode>
                <c:ptCount val="51"/>
                <c:pt idx="0">
                  <c:v>5.6902171974221397E-8</c:v>
                </c:pt>
                <c:pt idx="1">
                  <c:v>4.9710294331155003E-8</c:v>
                </c:pt>
                <c:pt idx="2">
                  <c:v>1.1535675310448899E-9</c:v>
                </c:pt>
                <c:pt idx="3">
                  <c:v>1.37441450253022E-9</c:v>
                </c:pt>
                <c:pt idx="4">
                  <c:v>9.9484392321241898E-6</c:v>
                </c:pt>
                <c:pt idx="5">
                  <c:v>1.6150396468713399E-5</c:v>
                </c:pt>
                <c:pt idx="6">
                  <c:v>1.5526613256270899E-5</c:v>
                </c:pt>
                <c:pt idx="7">
                  <c:v>9.3018648639147403E-12</c:v>
                </c:pt>
                <c:pt idx="8">
                  <c:v>8.47233577570843E-10</c:v>
                </c:pt>
                <c:pt idx="9">
                  <c:v>3.0940303050076202E-5</c:v>
                </c:pt>
                <c:pt idx="10">
                  <c:v>1.7399032546963699E-6</c:v>
                </c:pt>
                <c:pt idx="11">
                  <c:v>2.28965209377227E-5</c:v>
                </c:pt>
                <c:pt idx="12">
                  <c:v>1.5407260274577999E-6</c:v>
                </c:pt>
                <c:pt idx="13">
                  <c:v>2.7573328627701398E-7</c:v>
                </c:pt>
                <c:pt idx="14">
                  <c:v>3.2025535485996901E-6</c:v>
                </c:pt>
                <c:pt idx="15">
                  <c:v>3.5902431348839101E-7</c:v>
                </c:pt>
                <c:pt idx="16">
                  <c:v>4.2999451698086403E-6</c:v>
                </c:pt>
                <c:pt idx="17">
                  <c:v>7.7715368890330604E-9</c:v>
                </c:pt>
                <c:pt idx="18">
                  <c:v>7.03391792786947E-6</c:v>
                </c:pt>
                <c:pt idx="19">
                  <c:v>4.2428404335740104E-6</c:v>
                </c:pt>
                <c:pt idx="20">
                  <c:v>4.6349563155305701E-6</c:v>
                </c:pt>
                <c:pt idx="21">
                  <c:v>3.3527372686729397E-5</c:v>
                </c:pt>
                <c:pt idx="22">
                  <c:v>9.2449986476609001E-8</c:v>
                </c:pt>
                <c:pt idx="23">
                  <c:v>1.23236346741163E-5</c:v>
                </c:pt>
                <c:pt idx="24">
                  <c:v>9.8798632944190595E-7</c:v>
                </c:pt>
                <c:pt idx="25">
                  <c:v>7.19878530118076E-7</c:v>
                </c:pt>
                <c:pt idx="26">
                  <c:v>6.6266090232920102E-7</c:v>
                </c:pt>
                <c:pt idx="27">
                  <c:v>8.5206156892962302E-8</c:v>
                </c:pt>
                <c:pt idx="28">
                  <c:v>4.9970031058319598E-8</c:v>
                </c:pt>
                <c:pt idx="29">
                  <c:v>9.2096931528991198E-7</c:v>
                </c:pt>
                <c:pt idx="30">
                  <c:v>6.9162831752354097E-8</c:v>
                </c:pt>
                <c:pt idx="31">
                  <c:v>8.2258186204422006E-6</c:v>
                </c:pt>
                <c:pt idx="32">
                  <c:v>1.4606613219476101E-6</c:v>
                </c:pt>
                <c:pt idx="33">
                  <c:v>8.71363773236742E-9</c:v>
                </c:pt>
                <c:pt idx="34">
                  <c:v>9.0486875592286798E-7</c:v>
                </c:pt>
                <c:pt idx="35">
                  <c:v>-1.2901028184595399E-3</c:v>
                </c:pt>
                <c:pt idx="36">
                  <c:v>6.0027576384916203E-7</c:v>
                </c:pt>
                <c:pt idx="37">
                  <c:v>1.19459610392797E-6</c:v>
                </c:pt>
                <c:pt idx="38">
                  <c:v>1.0487214335412801E-5</c:v>
                </c:pt>
                <c:pt idx="39">
                  <c:v>5.8172710924712696E-6</c:v>
                </c:pt>
                <c:pt idx="40">
                  <c:v>4.4141323498975901E-5</c:v>
                </c:pt>
                <c:pt idx="41">
                  <c:v>2.2818039868462098E-6</c:v>
                </c:pt>
                <c:pt idx="42">
                  <c:v>1.0272864060467899E-5</c:v>
                </c:pt>
                <c:pt idx="43">
                  <c:v>4.65371666816427E-7</c:v>
                </c:pt>
                <c:pt idx="44">
                  <c:v>5.3031775551313603E-10</c:v>
                </c:pt>
                <c:pt idx="45">
                  <c:v>1.59077385362029E-4</c:v>
                </c:pt>
                <c:pt idx="46">
                  <c:v>1.91504146304391E-3</c:v>
                </c:pt>
                <c:pt idx="47">
                  <c:v>1.32951380710008E-5</c:v>
                </c:pt>
                <c:pt idx="48">
                  <c:v>1.6117927410476301E-4</c:v>
                </c:pt>
                <c:pt idx="49">
                  <c:v>5.8528811632615196E-6</c:v>
                </c:pt>
                <c:pt idx="50">
                  <c:v>1.49660336962423E-4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D21D-4670-8824-D2A627F4BB9A}"/>
            </c:ext>
          </c:extLst>
        </c:ser>
        <c:ser>
          <c:idx val="36"/>
          <c:order val="36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Sheet1!$A$37:$AY$37</c:f>
              <c:numCache>
                <c:formatCode>0.000000000000000000</c:formatCode>
                <c:ptCount val="51"/>
                <c:pt idx="0">
                  <c:v>6.0793760433925898E-6</c:v>
                </c:pt>
                <c:pt idx="1">
                  <c:v>5.4479277791665197E-7</c:v>
                </c:pt>
                <c:pt idx="2">
                  <c:v>6.25004192886411E-9</c:v>
                </c:pt>
                <c:pt idx="3">
                  <c:v>3.64008969301872E-9</c:v>
                </c:pt>
                <c:pt idx="4">
                  <c:v>4.5481441802223998E-7</c:v>
                </c:pt>
                <c:pt idx="5">
                  <c:v>3.56713957931147E-7</c:v>
                </c:pt>
                <c:pt idx="6">
                  <c:v>1.2590193265449601E-7</c:v>
                </c:pt>
                <c:pt idx="7">
                  <c:v>2.5210593097594402E-10</c:v>
                </c:pt>
                <c:pt idx="8">
                  <c:v>4.0313803081797303E-8</c:v>
                </c:pt>
                <c:pt idx="9">
                  <c:v>2.76788798899387E-8</c:v>
                </c:pt>
                <c:pt idx="10">
                  <c:v>1.0079530253512299E-6</c:v>
                </c:pt>
                <c:pt idx="11">
                  <c:v>8.2085149537453602E-7</c:v>
                </c:pt>
                <c:pt idx="12">
                  <c:v>1.6286298567979899E-7</c:v>
                </c:pt>
                <c:pt idx="13">
                  <c:v>3.7999232978404798E-6</c:v>
                </c:pt>
                <c:pt idx="14">
                  <c:v>1.0055544027965501E-7</c:v>
                </c:pt>
                <c:pt idx="15">
                  <c:v>2.0337309786131498E-6</c:v>
                </c:pt>
                <c:pt idx="16">
                  <c:v>9.2005496042919104E-7</c:v>
                </c:pt>
                <c:pt idx="17">
                  <c:v>7.6604204045077394E-9</c:v>
                </c:pt>
                <c:pt idx="18">
                  <c:v>2.6077831022377202E-7</c:v>
                </c:pt>
                <c:pt idx="19">
                  <c:v>1.2534145260080299E-7</c:v>
                </c:pt>
                <c:pt idx="20">
                  <c:v>5.77981153314212E-7</c:v>
                </c:pt>
                <c:pt idx="21">
                  <c:v>1.08900258418186E-6</c:v>
                </c:pt>
                <c:pt idx="22">
                  <c:v>9.3160623094523092E-9</c:v>
                </c:pt>
                <c:pt idx="23">
                  <c:v>4.1067351849964798E-6</c:v>
                </c:pt>
                <c:pt idx="24">
                  <c:v>1.0960936742467699E-5</c:v>
                </c:pt>
                <c:pt idx="25">
                  <c:v>2.5403216992294101E-6</c:v>
                </c:pt>
                <c:pt idx="26">
                  <c:v>2.9826274696357E-7</c:v>
                </c:pt>
                <c:pt idx="27">
                  <c:v>3.0269055349648199E-9</c:v>
                </c:pt>
                <c:pt idx="28">
                  <c:v>1.8351424593271799E-8</c:v>
                </c:pt>
                <c:pt idx="29">
                  <c:v>1.1457019633558601E-7</c:v>
                </c:pt>
                <c:pt idx="30">
                  <c:v>6.2141581760987096E-8</c:v>
                </c:pt>
                <c:pt idx="31">
                  <c:v>4.5603271312997099E-7</c:v>
                </c:pt>
                <c:pt idx="32">
                  <c:v>8.2911910198889103E-7</c:v>
                </c:pt>
                <c:pt idx="33">
                  <c:v>3.7664922975734603E-8</c:v>
                </c:pt>
                <c:pt idx="34">
                  <c:v>2.9297327458268001E-6</c:v>
                </c:pt>
                <c:pt idx="35">
                  <c:v>5.2369282669430198E-7</c:v>
                </c:pt>
                <c:pt idx="36">
                  <c:v>-3.3961415932777799E-3</c:v>
                </c:pt>
                <c:pt idx="37">
                  <c:v>1.5663105480061099E-7</c:v>
                </c:pt>
                <c:pt idx="38">
                  <c:v>3.0211498847008002E-6</c:v>
                </c:pt>
                <c:pt idx="39">
                  <c:v>1.9281688770557499E-7</c:v>
                </c:pt>
                <c:pt idx="40">
                  <c:v>2.6386064885324901E-6</c:v>
                </c:pt>
                <c:pt idx="41">
                  <c:v>2.4607614397742798E-7</c:v>
                </c:pt>
                <c:pt idx="42">
                  <c:v>2.5896133437211998E-6</c:v>
                </c:pt>
                <c:pt idx="43">
                  <c:v>9.1027835041081195E-7</c:v>
                </c:pt>
                <c:pt idx="44">
                  <c:v>6.8193213266337702E-9</c:v>
                </c:pt>
                <c:pt idx="45">
                  <c:v>6.3046209528702496E-6</c:v>
                </c:pt>
                <c:pt idx="46">
                  <c:v>7.1099721756404502E-6</c:v>
                </c:pt>
                <c:pt idx="47">
                  <c:v>2.5232081800298101E-5</c:v>
                </c:pt>
                <c:pt idx="48">
                  <c:v>5.5348423948984996E-4</c:v>
                </c:pt>
                <c:pt idx="49">
                  <c:v>4.1785042974690599E-5</c:v>
                </c:pt>
                <c:pt idx="50">
                  <c:v>1.32381169609131E-2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D21D-4670-8824-D2A627F4BB9A}"/>
            </c:ext>
          </c:extLst>
        </c:ser>
        <c:ser>
          <c:idx val="37"/>
          <c:order val="37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Sheet1!$A$38:$AY$38</c:f>
              <c:numCache>
                <c:formatCode>0.000000000000000000</c:formatCode>
                <c:ptCount val="51"/>
                <c:pt idx="0">
                  <c:v>8.5472889665695103E-9</c:v>
                </c:pt>
                <c:pt idx="1">
                  <c:v>2.4740311429579001E-8</c:v>
                </c:pt>
                <c:pt idx="2">
                  <c:v>4.9160370120327997E-10</c:v>
                </c:pt>
                <c:pt idx="3">
                  <c:v>3.0330626852271001E-10</c:v>
                </c:pt>
                <c:pt idx="4">
                  <c:v>1.34963072415054E-6</c:v>
                </c:pt>
                <c:pt idx="5">
                  <c:v>1.23683721725005E-6</c:v>
                </c:pt>
                <c:pt idx="6">
                  <c:v>1.4726142387606501E-6</c:v>
                </c:pt>
                <c:pt idx="7">
                  <c:v>1.9838707821833602E-12</c:v>
                </c:pt>
                <c:pt idx="8">
                  <c:v>1.07026804178042E-8</c:v>
                </c:pt>
                <c:pt idx="9">
                  <c:v>1.54146480627786E-5</c:v>
                </c:pt>
                <c:pt idx="10">
                  <c:v>4.5136884920468103E-5</c:v>
                </c:pt>
                <c:pt idx="11">
                  <c:v>5.4765957514386099E-7</c:v>
                </c:pt>
                <c:pt idx="12">
                  <c:v>8.77493460859805E-7</c:v>
                </c:pt>
                <c:pt idx="13">
                  <c:v>8.3009188071165599E-7</c:v>
                </c:pt>
                <c:pt idx="14">
                  <c:v>6.0071241809833295E-8</c:v>
                </c:pt>
                <c:pt idx="15">
                  <c:v>4.4583623817660302E-7</c:v>
                </c:pt>
                <c:pt idx="16">
                  <c:v>3.2573249623841801E-6</c:v>
                </c:pt>
                <c:pt idx="17">
                  <c:v>1.81346315855642E-7</c:v>
                </c:pt>
                <c:pt idx="18">
                  <c:v>2.2843818984292198E-6</c:v>
                </c:pt>
                <c:pt idx="19">
                  <c:v>7.8463968421669907E-5</c:v>
                </c:pt>
                <c:pt idx="20">
                  <c:v>2.9272763594624701E-6</c:v>
                </c:pt>
                <c:pt idx="21">
                  <c:v>1.7843933485766899E-6</c:v>
                </c:pt>
                <c:pt idx="22">
                  <c:v>4.4594410343232602E-9</c:v>
                </c:pt>
                <c:pt idx="23">
                  <c:v>1.9879686684613E-7</c:v>
                </c:pt>
                <c:pt idx="24">
                  <c:v>8.0283755514845696E-7</c:v>
                </c:pt>
                <c:pt idx="25">
                  <c:v>5.8253206376394598E-7</c:v>
                </c:pt>
                <c:pt idx="26">
                  <c:v>2.7738908920412899E-8</c:v>
                </c:pt>
                <c:pt idx="27">
                  <c:v>1.65578391154763E-9</c:v>
                </c:pt>
                <c:pt idx="28">
                  <c:v>1.01220109733993E-7</c:v>
                </c:pt>
                <c:pt idx="29">
                  <c:v>4.10065235466727E-7</c:v>
                </c:pt>
                <c:pt idx="30">
                  <c:v>1.8431999739040098E-5</c:v>
                </c:pt>
                <c:pt idx="31">
                  <c:v>7.33939421028239E-8</c:v>
                </c:pt>
                <c:pt idx="32">
                  <c:v>2.3873419245791499E-6</c:v>
                </c:pt>
                <c:pt idx="33">
                  <c:v>8.1170494882976496E-7</c:v>
                </c:pt>
                <c:pt idx="34">
                  <c:v>2.0251630550082501E-6</c:v>
                </c:pt>
                <c:pt idx="35">
                  <c:v>8.40483523372484E-7</c:v>
                </c:pt>
                <c:pt idx="36">
                  <c:v>1.2631652411035701E-7</c:v>
                </c:pt>
                <c:pt idx="37">
                  <c:v>-1.0792356168263799E-3</c:v>
                </c:pt>
                <c:pt idx="38">
                  <c:v>4.3596200783519399E-7</c:v>
                </c:pt>
                <c:pt idx="39">
                  <c:v>1.09556949692759E-6</c:v>
                </c:pt>
                <c:pt idx="40">
                  <c:v>2.0381155281241099E-5</c:v>
                </c:pt>
                <c:pt idx="41">
                  <c:v>1.0486413213133101E-5</c:v>
                </c:pt>
                <c:pt idx="42">
                  <c:v>6.5043417984942997E-5</c:v>
                </c:pt>
                <c:pt idx="43">
                  <c:v>1.0058304616438E-5</c:v>
                </c:pt>
                <c:pt idx="44">
                  <c:v>8.4567195696181804E-11</c:v>
                </c:pt>
                <c:pt idx="45">
                  <c:v>6.4995907399324404E-5</c:v>
                </c:pt>
                <c:pt idx="46">
                  <c:v>1.7785108111837401E-4</c:v>
                </c:pt>
                <c:pt idx="47">
                  <c:v>1.52454216955877E-6</c:v>
                </c:pt>
                <c:pt idx="48">
                  <c:v>2.0882829136981499E-5</c:v>
                </c:pt>
                <c:pt idx="49">
                  <c:v>1.2513251614895599E-6</c:v>
                </c:pt>
                <c:pt idx="50">
                  <c:v>3.76685975376602E-5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D21D-4670-8824-D2A627F4BB9A}"/>
            </c:ext>
          </c:extLst>
        </c:ser>
        <c:ser>
          <c:idx val="38"/>
          <c:order val="38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Sheet1!$A$39:$AY$39</c:f>
              <c:numCache>
                <c:formatCode>0.000000000000000000</c:formatCode>
                <c:ptCount val="51"/>
                <c:pt idx="0">
                  <c:v>5.5284228261099098E-8</c:v>
                </c:pt>
                <c:pt idx="1">
                  <c:v>1.22721751793972E-7</c:v>
                </c:pt>
                <c:pt idx="2">
                  <c:v>2.0082789950202802E-9</c:v>
                </c:pt>
                <c:pt idx="3">
                  <c:v>8.9872927252848704E-10</c:v>
                </c:pt>
                <c:pt idx="4">
                  <c:v>2.6030780987383498E-6</c:v>
                </c:pt>
                <c:pt idx="5">
                  <c:v>4.4755835416977598E-6</c:v>
                </c:pt>
                <c:pt idx="6">
                  <c:v>5.1797581540638396E-6</c:v>
                </c:pt>
                <c:pt idx="7">
                  <c:v>3.8384918533435701E-13</c:v>
                </c:pt>
                <c:pt idx="8">
                  <c:v>2.4637040926785001E-9</c:v>
                </c:pt>
                <c:pt idx="9">
                  <c:v>1.5972644791203301E-6</c:v>
                </c:pt>
                <c:pt idx="10">
                  <c:v>2.50553982082089E-5</c:v>
                </c:pt>
                <c:pt idx="11">
                  <c:v>3.3055909702459202E-6</c:v>
                </c:pt>
                <c:pt idx="12">
                  <c:v>2.0492339107622799E-6</c:v>
                </c:pt>
                <c:pt idx="13">
                  <c:v>1.25819449747802E-6</c:v>
                </c:pt>
                <c:pt idx="14">
                  <c:v>2.3187905660918599E-7</c:v>
                </c:pt>
                <c:pt idx="15">
                  <c:v>2.70685753002244E-7</c:v>
                </c:pt>
                <c:pt idx="16">
                  <c:v>3.1510300966799899E-6</c:v>
                </c:pt>
                <c:pt idx="17">
                  <c:v>6.2942889237303603E-8</c:v>
                </c:pt>
                <c:pt idx="18">
                  <c:v>1.060657654764E-6</c:v>
                </c:pt>
                <c:pt idx="19">
                  <c:v>5.2217305184498502E-6</c:v>
                </c:pt>
                <c:pt idx="20">
                  <c:v>4.32275037763801E-5</c:v>
                </c:pt>
                <c:pt idx="21">
                  <c:v>4.5630361860464301E-6</c:v>
                </c:pt>
                <c:pt idx="22">
                  <c:v>6.5381386478744799E-9</c:v>
                </c:pt>
                <c:pt idx="23">
                  <c:v>2.5906407151341198E-6</c:v>
                </c:pt>
                <c:pt idx="24">
                  <c:v>4.3162944184106597E-6</c:v>
                </c:pt>
                <c:pt idx="25">
                  <c:v>8.8648067876435597E-7</c:v>
                </c:pt>
                <c:pt idx="26">
                  <c:v>2.5343328246946098E-7</c:v>
                </c:pt>
                <c:pt idx="27">
                  <c:v>1.0365938483966001E-8</c:v>
                </c:pt>
                <c:pt idx="28">
                  <c:v>6.5575323871555501E-8</c:v>
                </c:pt>
                <c:pt idx="29">
                  <c:v>2.7513635614575698E-7</c:v>
                </c:pt>
                <c:pt idx="30">
                  <c:v>7.4908325396841103E-6</c:v>
                </c:pt>
                <c:pt idx="31">
                  <c:v>5.0205908057511402E-7</c:v>
                </c:pt>
                <c:pt idx="32">
                  <c:v>4.3634005794829097E-6</c:v>
                </c:pt>
                <c:pt idx="33">
                  <c:v>3.3088517250978702E-7</c:v>
                </c:pt>
                <c:pt idx="34">
                  <c:v>5.3213412925161104E-6</c:v>
                </c:pt>
                <c:pt idx="35">
                  <c:v>7.0572961408290303E-6</c:v>
                </c:pt>
                <c:pt idx="36">
                  <c:v>2.33036878078739E-6</c:v>
                </c:pt>
                <c:pt idx="37">
                  <c:v>4.16983366942787E-7</c:v>
                </c:pt>
                <c:pt idx="38">
                  <c:v>-1.0081844128073099E-3</c:v>
                </c:pt>
                <c:pt idx="39">
                  <c:v>5.0532106530690499E-6</c:v>
                </c:pt>
                <c:pt idx="40">
                  <c:v>4.4215584614939999E-6</c:v>
                </c:pt>
                <c:pt idx="41">
                  <c:v>5.6361135260658401E-6</c:v>
                </c:pt>
                <c:pt idx="42">
                  <c:v>3.3702330972016799E-5</c:v>
                </c:pt>
                <c:pt idx="43">
                  <c:v>1.09863029116806E-5</c:v>
                </c:pt>
                <c:pt idx="44">
                  <c:v>8.8213366274363094E-11</c:v>
                </c:pt>
                <c:pt idx="45">
                  <c:v>1.3272007482859901E-4</c:v>
                </c:pt>
                <c:pt idx="46">
                  <c:v>5.2895079238097402E-4</c:v>
                </c:pt>
                <c:pt idx="47">
                  <c:v>7.7838139234980796E-6</c:v>
                </c:pt>
                <c:pt idx="48">
                  <c:v>1.24487676550778E-4</c:v>
                </c:pt>
                <c:pt idx="49">
                  <c:v>7.85292957604532E-6</c:v>
                </c:pt>
                <c:pt idx="50">
                  <c:v>2.0002560539738299E-4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D21D-4670-8824-D2A627F4BB9A}"/>
            </c:ext>
          </c:extLst>
        </c:ser>
        <c:ser>
          <c:idx val="39"/>
          <c:order val="39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Sheet1!$A$40:$AY$40</c:f>
              <c:numCache>
                <c:formatCode>0.000000000000000000</c:formatCode>
                <c:ptCount val="51"/>
                <c:pt idx="0">
                  <c:v>4.32709397022859E-9</c:v>
                </c:pt>
                <c:pt idx="1">
                  <c:v>1.0245542512541599E-8</c:v>
                </c:pt>
                <c:pt idx="2">
                  <c:v>1.8080683866917799E-10</c:v>
                </c:pt>
                <c:pt idx="3">
                  <c:v>1.2015977992188799E-10</c:v>
                </c:pt>
                <c:pt idx="4">
                  <c:v>3.2307919578126502E-7</c:v>
                </c:pt>
                <c:pt idx="5">
                  <c:v>1.07888680725361E-5</c:v>
                </c:pt>
                <c:pt idx="6">
                  <c:v>1.5833165393794601E-6</c:v>
                </c:pt>
                <c:pt idx="7">
                  <c:v>1.41823209840823E-13</c:v>
                </c:pt>
                <c:pt idx="8">
                  <c:v>1.5288635535737999E-10</c:v>
                </c:pt>
                <c:pt idx="9">
                  <c:v>3.87047052525251E-6</c:v>
                </c:pt>
                <c:pt idx="10">
                  <c:v>9.3925290701690001E-7</c:v>
                </c:pt>
                <c:pt idx="11">
                  <c:v>1.11745396997574E-5</c:v>
                </c:pt>
                <c:pt idx="12">
                  <c:v>1.71853282906762E-6</c:v>
                </c:pt>
                <c:pt idx="13">
                  <c:v>2.74258135265152E-8</c:v>
                </c:pt>
                <c:pt idx="14">
                  <c:v>4.9390965966913998E-7</c:v>
                </c:pt>
                <c:pt idx="15">
                  <c:v>2.4339656575580898E-8</c:v>
                </c:pt>
                <c:pt idx="16">
                  <c:v>2.32973514101029E-6</c:v>
                </c:pt>
                <c:pt idx="17">
                  <c:v>8.2409922589717295E-10</c:v>
                </c:pt>
                <c:pt idx="18">
                  <c:v>1.4808639119610901E-5</c:v>
                </c:pt>
                <c:pt idx="19">
                  <c:v>1.37558856943305E-6</c:v>
                </c:pt>
                <c:pt idx="20">
                  <c:v>5.18233958110883E-6</c:v>
                </c:pt>
                <c:pt idx="21">
                  <c:v>1.4320822118515999E-6</c:v>
                </c:pt>
                <c:pt idx="22">
                  <c:v>5.2405334300136998E-9</c:v>
                </c:pt>
                <c:pt idx="23">
                  <c:v>6.9628621544978E-6</c:v>
                </c:pt>
                <c:pt idx="24">
                  <c:v>2.7710808884344501E-6</c:v>
                </c:pt>
                <c:pt idx="25">
                  <c:v>1.1162694179348101E-6</c:v>
                </c:pt>
                <c:pt idx="26">
                  <c:v>1.5054845723100699E-6</c:v>
                </c:pt>
                <c:pt idx="27">
                  <c:v>8.6936287826767102E-8</c:v>
                </c:pt>
                <c:pt idx="28">
                  <c:v>4.6869759452980801E-7</c:v>
                </c:pt>
                <c:pt idx="29">
                  <c:v>7.2425923514240798E-7</c:v>
                </c:pt>
                <c:pt idx="30">
                  <c:v>1.5998333419777899E-7</c:v>
                </c:pt>
                <c:pt idx="31">
                  <c:v>6.0495445599495102E-6</c:v>
                </c:pt>
                <c:pt idx="32">
                  <c:v>8.3818115494658103E-7</c:v>
                </c:pt>
                <c:pt idx="33">
                  <c:v>1.60409329490657E-9</c:v>
                </c:pt>
                <c:pt idx="34">
                  <c:v>7.2274652931755402E-7</c:v>
                </c:pt>
                <c:pt idx="35">
                  <c:v>3.4219515875533999E-6</c:v>
                </c:pt>
                <c:pt idx="36">
                  <c:v>1.30009117552281E-7</c:v>
                </c:pt>
                <c:pt idx="37">
                  <c:v>9.1598082018909395E-7</c:v>
                </c:pt>
                <c:pt idx="38">
                  <c:v>4.4171664345940198E-6</c:v>
                </c:pt>
                <c:pt idx="39">
                  <c:v>-7.4715692507791099E-4</c:v>
                </c:pt>
                <c:pt idx="40">
                  <c:v>1.8551271182469302E-5</c:v>
                </c:pt>
                <c:pt idx="41">
                  <c:v>8.2329876590896798E-7</c:v>
                </c:pt>
                <c:pt idx="42">
                  <c:v>4.57343088517048E-6</c:v>
                </c:pt>
                <c:pt idx="43">
                  <c:v>7.3175900311874297E-7</c:v>
                </c:pt>
                <c:pt idx="44">
                  <c:v>6.4005100662841702E-11</c:v>
                </c:pt>
                <c:pt idx="45">
                  <c:v>2.4426436060200101E-5</c:v>
                </c:pt>
                <c:pt idx="46">
                  <c:v>7.0363428388111801E-4</c:v>
                </c:pt>
                <c:pt idx="47">
                  <c:v>7.0455016795181101E-6</c:v>
                </c:pt>
                <c:pt idx="48">
                  <c:v>9.1108722301684497E-5</c:v>
                </c:pt>
                <c:pt idx="49">
                  <c:v>4.72727031010827E-6</c:v>
                </c:pt>
                <c:pt idx="50">
                  <c:v>3.1380646156478903E-5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D21D-4670-8824-D2A627F4BB9A}"/>
            </c:ext>
          </c:extLst>
        </c:ser>
        <c:ser>
          <c:idx val="40"/>
          <c:order val="40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Sheet1!$A$41:$AY$41</c:f>
              <c:numCache>
                <c:formatCode>0.000000000000000000</c:formatCode>
                <c:ptCount val="51"/>
                <c:pt idx="0">
                  <c:v>1.5165606273673601E-8</c:v>
                </c:pt>
                <c:pt idx="1">
                  <c:v>5.5899082294673898E-8</c:v>
                </c:pt>
                <c:pt idx="2">
                  <c:v>1.0810395635758899E-9</c:v>
                </c:pt>
                <c:pt idx="3">
                  <c:v>6.2768277197876903E-10</c:v>
                </c:pt>
                <c:pt idx="4">
                  <c:v>4.6405937125231201E-6</c:v>
                </c:pt>
                <c:pt idx="5">
                  <c:v>2.51244147278767E-5</c:v>
                </c:pt>
                <c:pt idx="6">
                  <c:v>5.3952962545015697E-6</c:v>
                </c:pt>
                <c:pt idx="7">
                  <c:v>7.3996341036689002E-12</c:v>
                </c:pt>
                <c:pt idx="8">
                  <c:v>7.9125516573029696E-10</c:v>
                </c:pt>
                <c:pt idx="9">
                  <c:v>7.2225037644374197E-7</c:v>
                </c:pt>
                <c:pt idx="10">
                  <c:v>9.5962552584633601E-8</c:v>
                </c:pt>
                <c:pt idx="11">
                  <c:v>2.11481729992256E-5</c:v>
                </c:pt>
                <c:pt idx="12">
                  <c:v>4.4340694155646103E-6</c:v>
                </c:pt>
                <c:pt idx="13">
                  <c:v>4.3565598318676298E-6</c:v>
                </c:pt>
                <c:pt idx="14">
                  <c:v>4.5377234224557702E-7</c:v>
                </c:pt>
                <c:pt idx="15">
                  <c:v>7.3409180149269096E-6</c:v>
                </c:pt>
                <c:pt idx="16">
                  <c:v>1.3092437643346101E-5</c:v>
                </c:pt>
                <c:pt idx="17">
                  <c:v>2.05607289920203E-7</c:v>
                </c:pt>
                <c:pt idx="18">
                  <c:v>6.3339556533585097E-5</c:v>
                </c:pt>
                <c:pt idx="19">
                  <c:v>2.5360316091123599E-6</c:v>
                </c:pt>
                <c:pt idx="20">
                  <c:v>1.09392231360065E-5</c:v>
                </c:pt>
                <c:pt idx="21">
                  <c:v>4.9511742688676603E-6</c:v>
                </c:pt>
                <c:pt idx="22">
                  <c:v>5.4413479195455602E-8</c:v>
                </c:pt>
                <c:pt idx="23">
                  <c:v>1.0208041058433799E-5</c:v>
                </c:pt>
                <c:pt idx="24">
                  <c:v>7.59519255180159E-6</c:v>
                </c:pt>
                <c:pt idx="25">
                  <c:v>3.9483857902944198E-6</c:v>
                </c:pt>
                <c:pt idx="26">
                  <c:v>3.3730446328333901E-7</c:v>
                </c:pt>
                <c:pt idx="27">
                  <c:v>4.9613438563170903E-7</c:v>
                </c:pt>
                <c:pt idx="28">
                  <c:v>9.0135482644734901E-7</c:v>
                </c:pt>
                <c:pt idx="29">
                  <c:v>1.5505303127614901E-6</c:v>
                </c:pt>
                <c:pt idx="30">
                  <c:v>3.3853249221870702E-6</c:v>
                </c:pt>
                <c:pt idx="31">
                  <c:v>1.29294195269942E-5</c:v>
                </c:pt>
                <c:pt idx="32">
                  <c:v>1.5148055231065501E-6</c:v>
                </c:pt>
                <c:pt idx="33">
                  <c:v>1.2441807920856001E-8</c:v>
                </c:pt>
                <c:pt idx="34">
                  <c:v>7.06549786337041E-6</c:v>
                </c:pt>
                <c:pt idx="35">
                  <c:v>1.6032934853013701E-5</c:v>
                </c:pt>
                <c:pt idx="36">
                  <c:v>1.09854154859153E-6</c:v>
                </c:pt>
                <c:pt idx="37">
                  <c:v>1.0521759363357699E-5</c:v>
                </c:pt>
                <c:pt idx="38">
                  <c:v>2.3865187521266401E-6</c:v>
                </c:pt>
                <c:pt idx="39">
                  <c:v>1.14547810732434E-5</c:v>
                </c:pt>
                <c:pt idx="40">
                  <c:v>-3.1524818425733301E-3</c:v>
                </c:pt>
                <c:pt idx="41">
                  <c:v>5.8051136991563303E-7</c:v>
                </c:pt>
                <c:pt idx="42">
                  <c:v>3.6111747559124699E-6</c:v>
                </c:pt>
                <c:pt idx="43">
                  <c:v>9.7835531992865097E-7</c:v>
                </c:pt>
                <c:pt idx="44">
                  <c:v>4.8261304374469497E-10</c:v>
                </c:pt>
                <c:pt idx="45">
                  <c:v>1.35388252399406E-5</c:v>
                </c:pt>
                <c:pt idx="46">
                  <c:v>1.2615007296520799E-3</c:v>
                </c:pt>
                <c:pt idx="47">
                  <c:v>1.77536814045201E-5</c:v>
                </c:pt>
                <c:pt idx="48">
                  <c:v>2.43862564581236E-4</c:v>
                </c:pt>
                <c:pt idx="49">
                  <c:v>1.6237303364335399E-5</c:v>
                </c:pt>
                <c:pt idx="50">
                  <c:v>3.56358533154431E-5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D21D-4670-8824-D2A627F4BB9A}"/>
            </c:ext>
          </c:extLst>
        </c:ser>
        <c:ser>
          <c:idx val="41"/>
          <c:order val="41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Sheet1!$A$42:$AY$42</c:f>
              <c:numCache>
                <c:formatCode>0.000000000000000000</c:formatCode>
                <c:ptCount val="51"/>
                <c:pt idx="0">
                  <c:v>4.3597076080084501E-10</c:v>
                </c:pt>
                <c:pt idx="1">
                  <c:v>2.33429940372704E-8</c:v>
                </c:pt>
                <c:pt idx="2">
                  <c:v>1.0135387756315601E-9</c:v>
                </c:pt>
                <c:pt idx="3">
                  <c:v>1.53371247769483E-9</c:v>
                </c:pt>
                <c:pt idx="4">
                  <c:v>1.0018056048657E-7</c:v>
                </c:pt>
                <c:pt idx="5">
                  <c:v>5.9457831869699303E-7</c:v>
                </c:pt>
                <c:pt idx="6">
                  <c:v>1.6503805728433601E-7</c:v>
                </c:pt>
                <c:pt idx="7">
                  <c:v>2.80345867624356E-11</c:v>
                </c:pt>
                <c:pt idx="8">
                  <c:v>5.4816575876744603E-7</c:v>
                </c:pt>
                <c:pt idx="9">
                  <c:v>1.3824482738291301E-7</c:v>
                </c:pt>
                <c:pt idx="10">
                  <c:v>1.7113342866646701E-7</c:v>
                </c:pt>
                <c:pt idx="11">
                  <c:v>4.75711110718074E-7</c:v>
                </c:pt>
                <c:pt idx="12">
                  <c:v>2.4399075482038898E-7</c:v>
                </c:pt>
                <c:pt idx="13">
                  <c:v>1.6154888697780099E-6</c:v>
                </c:pt>
                <c:pt idx="14">
                  <c:v>3.8181466248186503E-8</c:v>
                </c:pt>
                <c:pt idx="15">
                  <c:v>3.0401211343090702E-6</c:v>
                </c:pt>
                <c:pt idx="16">
                  <c:v>6.6687539770317502E-7</c:v>
                </c:pt>
                <c:pt idx="17">
                  <c:v>1.6277811824448601E-5</c:v>
                </c:pt>
                <c:pt idx="18">
                  <c:v>2.4845754093410002E-6</c:v>
                </c:pt>
                <c:pt idx="19">
                  <c:v>3.2588281804352299E-6</c:v>
                </c:pt>
                <c:pt idx="20">
                  <c:v>3.20804321565705E-7</c:v>
                </c:pt>
                <c:pt idx="21">
                  <c:v>5.1472922790732198E-8</c:v>
                </c:pt>
                <c:pt idx="22">
                  <c:v>1.2446935235849601E-8</c:v>
                </c:pt>
                <c:pt idx="23">
                  <c:v>4.8003365151029399E-7</c:v>
                </c:pt>
                <c:pt idx="24">
                  <c:v>1.8240149659573701E-7</c:v>
                </c:pt>
                <c:pt idx="25">
                  <c:v>5.5723297793097298E-7</c:v>
                </c:pt>
                <c:pt idx="26">
                  <c:v>4.2136045580316697E-8</c:v>
                </c:pt>
                <c:pt idx="27">
                  <c:v>7.37962012894572E-9</c:v>
                </c:pt>
                <c:pt idx="28">
                  <c:v>2.03536842261681E-8</c:v>
                </c:pt>
                <c:pt idx="29">
                  <c:v>8.9845688573424503E-9</c:v>
                </c:pt>
                <c:pt idx="30">
                  <c:v>1.6899652189615401E-6</c:v>
                </c:pt>
                <c:pt idx="31">
                  <c:v>5.9996995111970198E-7</c:v>
                </c:pt>
                <c:pt idx="32">
                  <c:v>1.8740556331574501E-7</c:v>
                </c:pt>
                <c:pt idx="33">
                  <c:v>1.7030563925384099E-5</c:v>
                </c:pt>
                <c:pt idx="34">
                  <c:v>2.7929301098758999E-7</c:v>
                </c:pt>
                <c:pt idx="35">
                  <c:v>7.3324188459704295E-7</c:v>
                </c:pt>
                <c:pt idx="36">
                  <c:v>9.0638482751120901E-8</c:v>
                </c:pt>
                <c:pt idx="37">
                  <c:v>4.7894736385965898E-6</c:v>
                </c:pt>
                <c:pt idx="38">
                  <c:v>2.6913517672939101E-6</c:v>
                </c:pt>
                <c:pt idx="39">
                  <c:v>4.4975068837370402E-7</c:v>
                </c:pt>
                <c:pt idx="40">
                  <c:v>5.1358458877745103E-7</c:v>
                </c:pt>
                <c:pt idx="41">
                  <c:v>-4.3215247316797203E-4</c:v>
                </c:pt>
                <c:pt idx="42">
                  <c:v>7.7252751428080104E-7</c:v>
                </c:pt>
                <c:pt idx="43">
                  <c:v>1.10488953906038E-7</c:v>
                </c:pt>
                <c:pt idx="44">
                  <c:v>5.5597762456557699E-10</c:v>
                </c:pt>
                <c:pt idx="45">
                  <c:v>8.2330181678524702E-7</c:v>
                </c:pt>
                <c:pt idx="46">
                  <c:v>2.6412559571552699E-5</c:v>
                </c:pt>
                <c:pt idx="47">
                  <c:v>2.2052597385240802E-6</c:v>
                </c:pt>
                <c:pt idx="48">
                  <c:v>9.2980881952446693E-6</c:v>
                </c:pt>
                <c:pt idx="49">
                  <c:v>3.1797099697395401E-6</c:v>
                </c:pt>
                <c:pt idx="50">
                  <c:v>1.43651784490493E-6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D21D-4670-8824-D2A627F4BB9A}"/>
            </c:ext>
          </c:extLst>
        </c:ser>
        <c:ser>
          <c:idx val="42"/>
          <c:order val="42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Sheet1!$A$43:$AY$43</c:f>
              <c:numCache>
                <c:formatCode>0.000000000000000000</c:formatCode>
                <c:ptCount val="51"/>
                <c:pt idx="0">
                  <c:v>2.9620819740970198E-9</c:v>
                </c:pt>
                <c:pt idx="1">
                  <c:v>2.0971371882792698E-8</c:v>
                </c:pt>
                <c:pt idx="2">
                  <c:v>4.6145875541827201E-10</c:v>
                </c:pt>
                <c:pt idx="3">
                  <c:v>3.5246786181637298E-10</c:v>
                </c:pt>
                <c:pt idx="4">
                  <c:v>6.2816560089092304E-7</c:v>
                </c:pt>
                <c:pt idx="5">
                  <c:v>3.5348554070120202E-6</c:v>
                </c:pt>
                <c:pt idx="6">
                  <c:v>1.11120841182851E-6</c:v>
                </c:pt>
                <c:pt idx="7">
                  <c:v>7.8314595981962497E-13</c:v>
                </c:pt>
                <c:pt idx="8">
                  <c:v>9.6279310310325606E-8</c:v>
                </c:pt>
                <c:pt idx="9">
                  <c:v>1.60592739558576E-6</c:v>
                </c:pt>
                <c:pt idx="10">
                  <c:v>1.85935789079164E-6</c:v>
                </c:pt>
                <c:pt idx="11">
                  <c:v>3.6389558583075301E-6</c:v>
                </c:pt>
                <c:pt idx="12">
                  <c:v>3.4607808718897701E-6</c:v>
                </c:pt>
                <c:pt idx="13">
                  <c:v>9.1479012041241799E-6</c:v>
                </c:pt>
                <c:pt idx="14">
                  <c:v>1.81217523952639E-7</c:v>
                </c:pt>
                <c:pt idx="15">
                  <c:v>2.4267710402761699E-5</c:v>
                </c:pt>
                <c:pt idx="16">
                  <c:v>4.1803877818982398E-6</c:v>
                </c:pt>
                <c:pt idx="17">
                  <c:v>1.64216224385428E-6</c:v>
                </c:pt>
                <c:pt idx="18">
                  <c:v>1.7492728954104301E-5</c:v>
                </c:pt>
                <c:pt idx="19">
                  <c:v>2.1511468768669299E-5</c:v>
                </c:pt>
                <c:pt idx="20">
                  <c:v>2.05258635181363E-6</c:v>
                </c:pt>
                <c:pt idx="21">
                  <c:v>1.04676135024566E-7</c:v>
                </c:pt>
                <c:pt idx="22">
                  <c:v>1.8854239442362401E-9</c:v>
                </c:pt>
                <c:pt idx="23">
                  <c:v>2.4271867833151499E-6</c:v>
                </c:pt>
                <c:pt idx="24">
                  <c:v>4.39342184767104E-7</c:v>
                </c:pt>
                <c:pt idx="25">
                  <c:v>3.0616180434776602E-7</c:v>
                </c:pt>
                <c:pt idx="26">
                  <c:v>2.7948355173055499E-7</c:v>
                </c:pt>
                <c:pt idx="27">
                  <c:v>1.8313001117792898E-8</c:v>
                </c:pt>
                <c:pt idx="28">
                  <c:v>6.9321135209244695E-8</c:v>
                </c:pt>
                <c:pt idx="29">
                  <c:v>7.4222885276351297E-8</c:v>
                </c:pt>
                <c:pt idx="30">
                  <c:v>1.09350368008966E-5</c:v>
                </c:pt>
                <c:pt idx="31">
                  <c:v>1.6796957302314299E-6</c:v>
                </c:pt>
                <c:pt idx="32">
                  <c:v>3.0749263385178899E-6</c:v>
                </c:pt>
                <c:pt idx="33">
                  <c:v>3.35698547540894E-6</c:v>
                </c:pt>
                <c:pt idx="34">
                  <c:v>2.6123422225849398E-6</c:v>
                </c:pt>
                <c:pt idx="35">
                  <c:v>3.2596760388151299E-6</c:v>
                </c:pt>
                <c:pt idx="36">
                  <c:v>9.4187226163187599E-7</c:v>
                </c:pt>
                <c:pt idx="37">
                  <c:v>2.9334463101672499E-5</c:v>
                </c:pt>
                <c:pt idx="38">
                  <c:v>1.5891490785603598E-5</c:v>
                </c:pt>
                <c:pt idx="39">
                  <c:v>2.46700745084466E-6</c:v>
                </c:pt>
                <c:pt idx="40">
                  <c:v>3.1547411257333599E-6</c:v>
                </c:pt>
                <c:pt idx="41">
                  <c:v>7.6283028171617903E-7</c:v>
                </c:pt>
                <c:pt idx="42">
                  <c:v>-1.48227881592294E-3</c:v>
                </c:pt>
                <c:pt idx="43">
                  <c:v>1.52737084442346E-7</c:v>
                </c:pt>
                <c:pt idx="44">
                  <c:v>7.6489983676692906E-11</c:v>
                </c:pt>
                <c:pt idx="45">
                  <c:v>2.1107073523557502E-5</c:v>
                </c:pt>
                <c:pt idx="46">
                  <c:v>1.3857374168019799E-4</c:v>
                </c:pt>
                <c:pt idx="47">
                  <c:v>6.5190220083491698E-6</c:v>
                </c:pt>
                <c:pt idx="48">
                  <c:v>9.4113917671925901E-5</c:v>
                </c:pt>
                <c:pt idx="49">
                  <c:v>6.4483159098205502E-6</c:v>
                </c:pt>
                <c:pt idx="50">
                  <c:v>2.25951994473088E-5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D21D-4670-8824-D2A627F4BB9A}"/>
            </c:ext>
          </c:extLst>
        </c:ser>
        <c:ser>
          <c:idx val="43"/>
          <c:order val="43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Sheet1!$A$44:$AY$44</c:f>
              <c:numCache>
                <c:formatCode>0.000000000000000000</c:formatCode>
                <c:ptCount val="51"/>
                <c:pt idx="0">
                  <c:v>1.91726626247445E-8</c:v>
                </c:pt>
                <c:pt idx="1">
                  <c:v>3.60512150087327E-9</c:v>
                </c:pt>
                <c:pt idx="2">
                  <c:v>6.0592752232330496E-11</c:v>
                </c:pt>
                <c:pt idx="3">
                  <c:v>3.5721508480276397E-11</c:v>
                </c:pt>
                <c:pt idx="4">
                  <c:v>3.5042982885199899E-6</c:v>
                </c:pt>
                <c:pt idx="5">
                  <c:v>3.1037524443737199E-6</c:v>
                </c:pt>
                <c:pt idx="6">
                  <c:v>2.6905034097954201E-6</c:v>
                </c:pt>
                <c:pt idx="7">
                  <c:v>4.4302409819281999E-13</c:v>
                </c:pt>
                <c:pt idx="8">
                  <c:v>2.2187547607768001E-9</c:v>
                </c:pt>
                <c:pt idx="9">
                  <c:v>1.18720726906979E-5</c:v>
                </c:pt>
                <c:pt idx="10">
                  <c:v>1.3640366341998499E-6</c:v>
                </c:pt>
                <c:pt idx="11">
                  <c:v>7.03862230472998E-6</c:v>
                </c:pt>
                <c:pt idx="12">
                  <c:v>2.4154529480149699E-5</c:v>
                </c:pt>
                <c:pt idx="13">
                  <c:v>2.9785958735013799E-6</c:v>
                </c:pt>
                <c:pt idx="14">
                  <c:v>4.2639734425570897E-8</c:v>
                </c:pt>
                <c:pt idx="15">
                  <c:v>1.86805641610444E-6</c:v>
                </c:pt>
                <c:pt idx="16">
                  <c:v>8.7866245374701203E-7</c:v>
                </c:pt>
                <c:pt idx="17">
                  <c:v>3.7205714163529799E-8</c:v>
                </c:pt>
                <c:pt idx="18">
                  <c:v>1.6690353812204799E-5</c:v>
                </c:pt>
                <c:pt idx="19">
                  <c:v>2.9197828749758699E-6</c:v>
                </c:pt>
                <c:pt idx="20">
                  <c:v>4.2112735006106098E-6</c:v>
                </c:pt>
                <c:pt idx="21">
                  <c:v>2.7859764285750398E-6</c:v>
                </c:pt>
                <c:pt idx="22">
                  <c:v>6.8487513176566697E-9</c:v>
                </c:pt>
                <c:pt idx="23">
                  <c:v>1.51832308052342E-6</c:v>
                </c:pt>
                <c:pt idx="24">
                  <c:v>1.25814543042637E-5</c:v>
                </c:pt>
                <c:pt idx="25">
                  <c:v>6.73706181093452E-6</c:v>
                </c:pt>
                <c:pt idx="26">
                  <c:v>4.76155254204899E-7</c:v>
                </c:pt>
                <c:pt idx="27">
                  <c:v>2.4689286131693999E-7</c:v>
                </c:pt>
                <c:pt idx="28">
                  <c:v>8.9808910427916903E-7</c:v>
                </c:pt>
                <c:pt idx="29">
                  <c:v>8.7963854224707799E-7</c:v>
                </c:pt>
                <c:pt idx="30">
                  <c:v>4.57710020374852E-7</c:v>
                </c:pt>
                <c:pt idx="31">
                  <c:v>1.38738385506771E-5</c:v>
                </c:pt>
                <c:pt idx="32">
                  <c:v>2.7483319465496199E-5</c:v>
                </c:pt>
                <c:pt idx="33">
                  <c:v>1.1284135471611799E-7</c:v>
                </c:pt>
                <c:pt idx="34">
                  <c:v>1.5621207335987299E-5</c:v>
                </c:pt>
                <c:pt idx="35">
                  <c:v>1.4494139750377399E-7</c:v>
                </c:pt>
                <c:pt idx="36">
                  <c:v>3.2496822889223799E-7</c:v>
                </c:pt>
                <c:pt idx="37">
                  <c:v>4.4525538420353598E-6</c:v>
                </c:pt>
                <c:pt idx="38">
                  <c:v>5.0847063543764796E-6</c:v>
                </c:pt>
                <c:pt idx="39">
                  <c:v>3.8744139714664E-7</c:v>
                </c:pt>
                <c:pt idx="40">
                  <c:v>8.3892172140794795E-7</c:v>
                </c:pt>
                <c:pt idx="41">
                  <c:v>1.07088401799708E-7</c:v>
                </c:pt>
                <c:pt idx="42">
                  <c:v>1.49918111588835E-7</c:v>
                </c:pt>
                <c:pt idx="43">
                  <c:v>-2.04854038099262E-3</c:v>
                </c:pt>
                <c:pt idx="44">
                  <c:v>2.82754798639427E-12</c:v>
                </c:pt>
                <c:pt idx="45">
                  <c:v>3.2522701872618698E-4</c:v>
                </c:pt>
                <c:pt idx="46">
                  <c:v>5.6240972934887498E-5</c:v>
                </c:pt>
                <c:pt idx="47">
                  <c:v>5.5063848371875596E-7</c:v>
                </c:pt>
                <c:pt idx="48">
                  <c:v>8.2125177605158699E-6</c:v>
                </c:pt>
                <c:pt idx="49">
                  <c:v>5.2146342017664605E-7</c:v>
                </c:pt>
                <c:pt idx="50">
                  <c:v>9.1185288241116104E-5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D21D-4670-8824-D2A627F4BB9A}"/>
            </c:ext>
          </c:extLst>
        </c:ser>
        <c:ser>
          <c:idx val="44"/>
          <c:order val="44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Sheet1!$A$45:$AY$45</c:f>
              <c:numCache>
                <c:formatCode>0.000000000000000000</c:formatCode>
                <c:ptCount val="51"/>
                <c:pt idx="0">
                  <c:v>1.2032393988426799E-12</c:v>
                </c:pt>
                <c:pt idx="1">
                  <c:v>1.21939105960566E-8</c:v>
                </c:pt>
                <c:pt idx="2">
                  <c:v>2.1946485578740499E-7</c:v>
                </c:pt>
                <c:pt idx="3">
                  <c:v>2.9358372257137599E-7</c:v>
                </c:pt>
                <c:pt idx="4">
                  <c:v>8.0525827408466007E-12</c:v>
                </c:pt>
                <c:pt idx="5">
                  <c:v>3.9640750395482797E-11</c:v>
                </c:pt>
                <c:pt idx="6">
                  <c:v>1.29387355109819E-11</c:v>
                </c:pt>
                <c:pt idx="7">
                  <c:v>1.4901130662629801E-8</c:v>
                </c:pt>
                <c:pt idx="8">
                  <c:v>8.0027771898842504E-10</c:v>
                </c:pt>
                <c:pt idx="9">
                  <c:v>9.2808739250024303E-12</c:v>
                </c:pt>
                <c:pt idx="10">
                  <c:v>3.93402982170133E-12</c:v>
                </c:pt>
                <c:pt idx="11">
                  <c:v>5.5818120619855199E-11</c:v>
                </c:pt>
                <c:pt idx="12">
                  <c:v>3.1814498535228802E-11</c:v>
                </c:pt>
                <c:pt idx="13">
                  <c:v>3.1220263426480499E-10</c:v>
                </c:pt>
                <c:pt idx="14">
                  <c:v>1.6623387828439501E-11</c:v>
                </c:pt>
                <c:pt idx="15">
                  <c:v>1.7957046192453399E-10</c:v>
                </c:pt>
                <c:pt idx="16">
                  <c:v>1.11026427832012E-10</c:v>
                </c:pt>
                <c:pt idx="17">
                  <c:v>5.5399508027534304E-10</c:v>
                </c:pt>
                <c:pt idx="18">
                  <c:v>1.4217381856648499E-9</c:v>
                </c:pt>
                <c:pt idx="19">
                  <c:v>7.8366761398172804E-11</c:v>
                </c:pt>
                <c:pt idx="20">
                  <c:v>8.91408331697221E-10</c:v>
                </c:pt>
                <c:pt idx="21">
                  <c:v>1.3959068333960299E-7</c:v>
                </c:pt>
                <c:pt idx="22">
                  <c:v>4.5124465946072602E-5</c:v>
                </c:pt>
                <c:pt idx="23">
                  <c:v>1.25541111062106E-8</c:v>
                </c:pt>
                <c:pt idx="24">
                  <c:v>8.8745390276087497E-9</c:v>
                </c:pt>
                <c:pt idx="25">
                  <c:v>3.6941152754987599E-8</c:v>
                </c:pt>
                <c:pt idx="26">
                  <c:v>1.1521859877032399E-8</c:v>
                </c:pt>
                <c:pt idx="27">
                  <c:v>4.5415396604752801E-11</c:v>
                </c:pt>
                <c:pt idx="28">
                  <c:v>7.2815740041034605E-11</c:v>
                </c:pt>
                <c:pt idx="29">
                  <c:v>2.70785896322086E-10</c:v>
                </c:pt>
                <c:pt idx="30">
                  <c:v>2.68120258051833E-11</c:v>
                </c:pt>
                <c:pt idx="31">
                  <c:v>5.7836518061383697E-9</c:v>
                </c:pt>
                <c:pt idx="32">
                  <c:v>8.9904358779794605E-10</c:v>
                </c:pt>
                <c:pt idx="33">
                  <c:v>6.6061746719008901E-10</c:v>
                </c:pt>
                <c:pt idx="34">
                  <c:v>4.1991098257477596E-9</c:v>
                </c:pt>
                <c:pt idx="35">
                  <c:v>1.53030411250578E-10</c:v>
                </c:pt>
                <c:pt idx="36">
                  <c:v>2.2555731502306201E-9</c:v>
                </c:pt>
                <c:pt idx="37">
                  <c:v>3.4684496683817999E-11</c:v>
                </c:pt>
                <c:pt idx="38">
                  <c:v>3.7826640766248497E-11</c:v>
                </c:pt>
                <c:pt idx="39">
                  <c:v>3.1397972469596E-11</c:v>
                </c:pt>
                <c:pt idx="40">
                  <c:v>3.83418404512497E-10</c:v>
                </c:pt>
                <c:pt idx="41">
                  <c:v>4.9926366528956303E-10</c:v>
                </c:pt>
                <c:pt idx="42">
                  <c:v>6.9560588370974795E-11</c:v>
                </c:pt>
                <c:pt idx="43">
                  <c:v>2.6197452148153E-12</c:v>
                </c:pt>
                <c:pt idx="44">
                  <c:v>-1.0321210407017701E-3</c:v>
                </c:pt>
                <c:pt idx="45">
                  <c:v>1.44396226234378E-10</c:v>
                </c:pt>
                <c:pt idx="46">
                  <c:v>3.0461775683757701E-9</c:v>
                </c:pt>
                <c:pt idx="47">
                  <c:v>5.4035483872050098E-4</c:v>
                </c:pt>
                <c:pt idx="48">
                  <c:v>1.5360297724021E-4</c:v>
                </c:pt>
                <c:pt idx="49">
                  <c:v>2.5737036259908599E-3</c:v>
                </c:pt>
                <c:pt idx="50">
                  <c:v>8.5159410532493204E-7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D21D-4670-8824-D2A627F4BB9A}"/>
            </c:ext>
          </c:extLst>
        </c:ser>
        <c:ser>
          <c:idx val="45"/>
          <c:order val="45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Sheet1!$A$46:$AY$46</c:f>
              <c:numCache>
                <c:formatCode>0.000000000000000000</c:formatCode>
                <c:ptCount val="51"/>
                <c:pt idx="0">
                  <c:v>2.5277868103769401E-9</c:v>
                </c:pt>
                <c:pt idx="1">
                  <c:v>1.6892508059374999E-9</c:v>
                </c:pt>
                <c:pt idx="2">
                  <c:v>3.0427401746437197E-11</c:v>
                </c:pt>
                <c:pt idx="3">
                  <c:v>1.6437956713275499E-11</c:v>
                </c:pt>
                <c:pt idx="4">
                  <c:v>7.3519364567640101E-7</c:v>
                </c:pt>
                <c:pt idx="5">
                  <c:v>2.4192077206147E-6</c:v>
                </c:pt>
                <c:pt idx="6">
                  <c:v>5.74805262784663E-6</c:v>
                </c:pt>
                <c:pt idx="7">
                  <c:v>5.1226593361628703E-13</c:v>
                </c:pt>
                <c:pt idx="8">
                  <c:v>5.1736637326517402E-11</c:v>
                </c:pt>
                <c:pt idx="9">
                  <c:v>5.7822084692229099E-6</c:v>
                </c:pt>
                <c:pt idx="10">
                  <c:v>7.2174315118740397E-7</c:v>
                </c:pt>
                <c:pt idx="11">
                  <c:v>3.3455904938168499E-5</c:v>
                </c:pt>
                <c:pt idx="12">
                  <c:v>3.6240794044598902E-6</c:v>
                </c:pt>
                <c:pt idx="13">
                  <c:v>2.3098624454879001E-7</c:v>
                </c:pt>
                <c:pt idx="14">
                  <c:v>2.3955598096547498E-9</c:v>
                </c:pt>
                <c:pt idx="15">
                  <c:v>1.0314221041534399E-8</c:v>
                </c:pt>
                <c:pt idx="16">
                  <c:v>2.7676839705618E-6</c:v>
                </c:pt>
                <c:pt idx="17">
                  <c:v>6.9672161997826503E-10</c:v>
                </c:pt>
                <c:pt idx="18">
                  <c:v>7.5002403980877202E-7</c:v>
                </c:pt>
                <c:pt idx="19">
                  <c:v>6.7602293244051199E-6</c:v>
                </c:pt>
                <c:pt idx="20">
                  <c:v>2.6561337764201E-5</c:v>
                </c:pt>
                <c:pt idx="21">
                  <c:v>2.6603044148011001E-5</c:v>
                </c:pt>
                <c:pt idx="22">
                  <c:v>8.3772911860454806E-8</c:v>
                </c:pt>
                <c:pt idx="23">
                  <c:v>1.3314557572176801E-6</c:v>
                </c:pt>
                <c:pt idx="24">
                  <c:v>7.7478665356899594E-6</c:v>
                </c:pt>
                <c:pt idx="25">
                  <c:v>4.0878560818256798E-6</c:v>
                </c:pt>
                <c:pt idx="26">
                  <c:v>5.1768489748287304E-7</c:v>
                </c:pt>
                <c:pt idx="27">
                  <c:v>1.2687738067982799E-7</c:v>
                </c:pt>
                <c:pt idx="28">
                  <c:v>2.30549229178191E-7</c:v>
                </c:pt>
                <c:pt idx="29">
                  <c:v>4.2996279005191902E-7</c:v>
                </c:pt>
                <c:pt idx="30">
                  <c:v>4.5522297653270998E-8</c:v>
                </c:pt>
                <c:pt idx="31">
                  <c:v>3.5846491630936701E-6</c:v>
                </c:pt>
                <c:pt idx="32">
                  <c:v>1.5987076178157601E-5</c:v>
                </c:pt>
                <c:pt idx="33">
                  <c:v>1.6495945410856401E-9</c:v>
                </c:pt>
                <c:pt idx="34">
                  <c:v>2.09665078488147E-5</c:v>
                </c:pt>
                <c:pt idx="35">
                  <c:v>1.7546499475297901E-5</c:v>
                </c:pt>
                <c:pt idx="36">
                  <c:v>7.9710440365461803E-7</c:v>
                </c:pt>
                <c:pt idx="37">
                  <c:v>1.01896659049155E-5</c:v>
                </c:pt>
                <c:pt idx="38">
                  <c:v>2.17540670961748E-5</c:v>
                </c:pt>
                <c:pt idx="39">
                  <c:v>4.5802332096470996E-6</c:v>
                </c:pt>
                <c:pt idx="40">
                  <c:v>4.1114531761005199E-6</c:v>
                </c:pt>
                <c:pt idx="41">
                  <c:v>2.82600019157622E-7</c:v>
                </c:pt>
                <c:pt idx="42">
                  <c:v>7.33714611022216E-6</c:v>
                </c:pt>
                <c:pt idx="43">
                  <c:v>1.15179756451294E-4</c:v>
                </c:pt>
                <c:pt idx="44">
                  <c:v>5.5194564284638203E-11</c:v>
                </c:pt>
                <c:pt idx="45">
                  <c:v>-5.9373727129444099E-3</c:v>
                </c:pt>
                <c:pt idx="46">
                  <c:v>3.3318447798589299E-4</c:v>
                </c:pt>
                <c:pt idx="47">
                  <c:v>8.3718769754110302E-7</c:v>
                </c:pt>
                <c:pt idx="48">
                  <c:v>1.08136497405921E-5</c:v>
                </c:pt>
                <c:pt idx="49">
                  <c:v>5.9853156898535896E-7</c:v>
                </c:pt>
                <c:pt idx="50">
                  <c:v>2.8278675298474901E-5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D21D-4670-8824-D2A627F4BB9A}"/>
            </c:ext>
          </c:extLst>
        </c:ser>
        <c:ser>
          <c:idx val="46"/>
          <c:order val="46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Sheet1!$A$47:$AY$47</c:f>
              <c:numCache>
                <c:formatCode>0.000000000000000000</c:formatCode>
                <c:ptCount val="51"/>
                <c:pt idx="0">
                  <c:v>5.6601876566366795E-10</c:v>
                </c:pt>
                <c:pt idx="1">
                  <c:v>1.9653253007695599E-10</c:v>
                </c:pt>
                <c:pt idx="2">
                  <c:v>3.51702860979995E-12</c:v>
                </c:pt>
                <c:pt idx="3">
                  <c:v>2.68621471034124E-12</c:v>
                </c:pt>
                <c:pt idx="4">
                  <c:v>2.75222281419744E-6</c:v>
                </c:pt>
                <c:pt idx="5">
                  <c:v>7.96398521399E-7</c:v>
                </c:pt>
                <c:pt idx="6">
                  <c:v>8.6410219715349999E-7</c:v>
                </c:pt>
                <c:pt idx="7">
                  <c:v>7.8379098945950797E-13</c:v>
                </c:pt>
                <c:pt idx="8">
                  <c:v>2.5677871841461102E-11</c:v>
                </c:pt>
                <c:pt idx="9">
                  <c:v>3.8698101928364901E-8</c:v>
                </c:pt>
                <c:pt idx="10">
                  <c:v>4.5299499760180203E-9</c:v>
                </c:pt>
                <c:pt idx="11">
                  <c:v>7.06137548388972E-6</c:v>
                </c:pt>
                <c:pt idx="12">
                  <c:v>2.2199542032569499E-5</c:v>
                </c:pt>
                <c:pt idx="13">
                  <c:v>3.3519142477982502E-8</c:v>
                </c:pt>
                <c:pt idx="14">
                  <c:v>9.0688587025466396E-10</c:v>
                </c:pt>
                <c:pt idx="15">
                  <c:v>6.9045709958227397E-9</c:v>
                </c:pt>
                <c:pt idx="16">
                  <c:v>2.2870520153369698E-6</c:v>
                </c:pt>
                <c:pt idx="17">
                  <c:v>1.44379712620426E-9</c:v>
                </c:pt>
                <c:pt idx="18">
                  <c:v>1.4886972295840101E-5</c:v>
                </c:pt>
                <c:pt idx="19">
                  <c:v>3.1065772653157498E-6</c:v>
                </c:pt>
                <c:pt idx="20">
                  <c:v>2.9176098752859199E-6</c:v>
                </c:pt>
                <c:pt idx="21">
                  <c:v>3.1242417481821198E-5</c:v>
                </c:pt>
                <c:pt idx="22">
                  <c:v>1.07941121292815E-7</c:v>
                </c:pt>
                <c:pt idx="23">
                  <c:v>1.18250483449674E-6</c:v>
                </c:pt>
                <c:pt idx="24">
                  <c:v>5.9144839792809001E-6</c:v>
                </c:pt>
                <c:pt idx="25">
                  <c:v>2.8959096237172302E-6</c:v>
                </c:pt>
                <c:pt idx="26">
                  <c:v>2.1844645810128099E-7</c:v>
                </c:pt>
                <c:pt idx="27">
                  <c:v>3.83103500829948E-7</c:v>
                </c:pt>
                <c:pt idx="28">
                  <c:v>3.9792625658826098E-7</c:v>
                </c:pt>
                <c:pt idx="29">
                  <c:v>3.4270620132774501E-7</c:v>
                </c:pt>
                <c:pt idx="30">
                  <c:v>2.6753242782065198E-8</c:v>
                </c:pt>
                <c:pt idx="31">
                  <c:v>4.09164744419298E-6</c:v>
                </c:pt>
                <c:pt idx="32">
                  <c:v>3.7787839429868401E-6</c:v>
                </c:pt>
                <c:pt idx="33">
                  <c:v>9.0231126898820396E-9</c:v>
                </c:pt>
                <c:pt idx="34">
                  <c:v>1.2450924664732501E-5</c:v>
                </c:pt>
                <c:pt idx="35">
                  <c:v>5.1455794308432302E-5</c:v>
                </c:pt>
                <c:pt idx="36">
                  <c:v>2.1897684302394499E-7</c:v>
                </c:pt>
                <c:pt idx="37">
                  <c:v>6.7921067765625601E-6</c:v>
                </c:pt>
                <c:pt idx="38">
                  <c:v>2.1119964290814999E-5</c:v>
                </c:pt>
                <c:pt idx="39">
                  <c:v>3.2140197344685698E-5</c:v>
                </c:pt>
                <c:pt idx="40">
                  <c:v>9.3320258679177397E-5</c:v>
                </c:pt>
                <c:pt idx="41">
                  <c:v>2.2085013265472202E-6</c:v>
                </c:pt>
                <c:pt idx="42">
                  <c:v>1.17342179371408E-5</c:v>
                </c:pt>
                <c:pt idx="43">
                  <c:v>4.8519512047160197E-6</c:v>
                </c:pt>
                <c:pt idx="44">
                  <c:v>2.8364148047663599E-10</c:v>
                </c:pt>
                <c:pt idx="45">
                  <c:v>8.1163136641840999E-5</c:v>
                </c:pt>
                <c:pt idx="46">
                  <c:v>-1.8893628251227101E-2</c:v>
                </c:pt>
                <c:pt idx="47">
                  <c:v>3.4216487191095998E-7</c:v>
                </c:pt>
                <c:pt idx="48">
                  <c:v>4.0702554731494797E-6</c:v>
                </c:pt>
                <c:pt idx="49">
                  <c:v>2.0474976976597E-7</c:v>
                </c:pt>
                <c:pt idx="50">
                  <c:v>1.3443108718540299E-5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D21D-4670-8824-D2A627F4BB9A}"/>
            </c:ext>
          </c:extLst>
        </c:ser>
        <c:ser>
          <c:idx val="47"/>
          <c:order val="47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Sheet1!$A$48:$AY$48</c:f>
              <c:numCache>
                <c:formatCode>0.000000000000000000</c:formatCode>
                <c:ptCount val="51"/>
                <c:pt idx="0">
                  <c:v>1.3383376768579399E-12</c:v>
                </c:pt>
                <c:pt idx="1">
                  <c:v>2.2009494650010801E-10</c:v>
                </c:pt>
                <c:pt idx="2">
                  <c:v>2.2550530389308102E-9</c:v>
                </c:pt>
                <c:pt idx="3">
                  <c:v>2.56599292257817E-10</c:v>
                </c:pt>
                <c:pt idx="4">
                  <c:v>9.4342780417725605E-12</c:v>
                </c:pt>
                <c:pt idx="5">
                  <c:v>1.8244297291094899E-11</c:v>
                </c:pt>
                <c:pt idx="6">
                  <c:v>1.9830355862764499E-12</c:v>
                </c:pt>
                <c:pt idx="7">
                  <c:v>7.8464092828172199E-7</c:v>
                </c:pt>
                <c:pt idx="8">
                  <c:v>7.0253144172557703E-9</c:v>
                </c:pt>
                <c:pt idx="9">
                  <c:v>1.25969405341297E-9</c:v>
                </c:pt>
                <c:pt idx="10">
                  <c:v>1.6954282929795799E-10</c:v>
                </c:pt>
                <c:pt idx="11">
                  <c:v>3.9271437352377002E-9</c:v>
                </c:pt>
                <c:pt idx="12">
                  <c:v>1.5424617619598201E-9</c:v>
                </c:pt>
                <c:pt idx="13">
                  <c:v>3.3238996594277101E-8</c:v>
                </c:pt>
                <c:pt idx="14">
                  <c:v>1.74792410323432E-9</c:v>
                </c:pt>
                <c:pt idx="15">
                  <c:v>8.4798270772413596E-9</c:v>
                </c:pt>
                <c:pt idx="16">
                  <c:v>2.7410844451252901E-8</c:v>
                </c:pt>
                <c:pt idx="17">
                  <c:v>6.9857041613897597E-9</c:v>
                </c:pt>
                <c:pt idx="18">
                  <c:v>6.4574428120469999E-8</c:v>
                </c:pt>
                <c:pt idx="19">
                  <c:v>1.1640854439344099E-8</c:v>
                </c:pt>
                <c:pt idx="20">
                  <c:v>4.7327070731254601E-8</c:v>
                </c:pt>
                <c:pt idx="21">
                  <c:v>8.5146773074047804E-8</c:v>
                </c:pt>
                <c:pt idx="22">
                  <c:v>3.4691802217596697E-5</c:v>
                </c:pt>
                <c:pt idx="23">
                  <c:v>7.2733930577844696E-7</c:v>
                </c:pt>
                <c:pt idx="24">
                  <c:v>1.4495425413755999E-7</c:v>
                </c:pt>
                <c:pt idx="25">
                  <c:v>6.5012687432208703E-7</c:v>
                </c:pt>
                <c:pt idx="26">
                  <c:v>4.6286943983674702E-8</c:v>
                </c:pt>
                <c:pt idx="27">
                  <c:v>9.2118220361220002E-10</c:v>
                </c:pt>
                <c:pt idx="28">
                  <c:v>2.9853631059030899E-9</c:v>
                </c:pt>
                <c:pt idx="29">
                  <c:v>2.60270637886651E-8</c:v>
                </c:pt>
                <c:pt idx="30">
                  <c:v>1.8814302140348498E-9</c:v>
                </c:pt>
                <c:pt idx="31">
                  <c:v>8.1820161788237097E-8</c:v>
                </c:pt>
                <c:pt idx="32">
                  <c:v>7.0888199853931805E-8</c:v>
                </c:pt>
                <c:pt idx="33">
                  <c:v>8.7387228489996804E-9</c:v>
                </c:pt>
                <c:pt idx="34">
                  <c:v>1.79878933317167E-7</c:v>
                </c:pt>
                <c:pt idx="35">
                  <c:v>1.0385423456028999E-7</c:v>
                </c:pt>
                <c:pt idx="36">
                  <c:v>2.25922052594517E-7</c:v>
                </c:pt>
                <c:pt idx="37">
                  <c:v>1.69263255249172E-8</c:v>
                </c:pt>
                <c:pt idx="38">
                  <c:v>9.0353629933633894E-8</c:v>
                </c:pt>
                <c:pt idx="39">
                  <c:v>9.3559678771028504E-8</c:v>
                </c:pt>
                <c:pt idx="40">
                  <c:v>3.8181422277504602E-7</c:v>
                </c:pt>
                <c:pt idx="41">
                  <c:v>5.3607082949824099E-8</c:v>
                </c:pt>
                <c:pt idx="42">
                  <c:v>1.6048369152547501E-7</c:v>
                </c:pt>
                <c:pt idx="43">
                  <c:v>1.38103731186687E-8</c:v>
                </c:pt>
                <c:pt idx="44">
                  <c:v>1.4627456817551899E-5</c:v>
                </c:pt>
                <c:pt idx="45">
                  <c:v>5.9288730537004703E-8</c:v>
                </c:pt>
                <c:pt idx="46">
                  <c:v>9.9474249921231695E-8</c:v>
                </c:pt>
                <c:pt idx="47">
                  <c:v>-1.0459517445503899E-2</c:v>
                </c:pt>
                <c:pt idx="48">
                  <c:v>5.6663131133852898E-7</c:v>
                </c:pt>
                <c:pt idx="49">
                  <c:v>5.7459299187645004E-6</c:v>
                </c:pt>
                <c:pt idx="50">
                  <c:v>1.02514472946739E-7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F-D21D-4670-8824-D2A627F4BB9A}"/>
            </c:ext>
          </c:extLst>
        </c:ser>
        <c:ser>
          <c:idx val="48"/>
          <c:order val="48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Sheet1!$A$49:$AY$49</c:f>
              <c:numCache>
                <c:formatCode>0.000000000000000000</c:formatCode>
                <c:ptCount val="51"/>
                <c:pt idx="0">
                  <c:v>4.4329191617291702E-11</c:v>
                </c:pt>
                <c:pt idx="1">
                  <c:v>6.1933353489331102E-11</c:v>
                </c:pt>
                <c:pt idx="2">
                  <c:v>1.9149530235821E-9</c:v>
                </c:pt>
                <c:pt idx="3">
                  <c:v>3.03793216241325E-9</c:v>
                </c:pt>
                <c:pt idx="4">
                  <c:v>5.6847935088892602E-11</c:v>
                </c:pt>
                <c:pt idx="5">
                  <c:v>1.75179060152683E-10</c:v>
                </c:pt>
                <c:pt idx="6">
                  <c:v>2.83937661991564E-11</c:v>
                </c:pt>
                <c:pt idx="7">
                  <c:v>1.3716946969138001E-7</c:v>
                </c:pt>
                <c:pt idx="8">
                  <c:v>2.8878748672270399E-8</c:v>
                </c:pt>
                <c:pt idx="9">
                  <c:v>1.5082073778716698E-8</c:v>
                </c:pt>
                <c:pt idx="10">
                  <c:v>2.08008605736537E-9</c:v>
                </c:pt>
                <c:pt idx="11">
                  <c:v>4.5001452165257E-8</c:v>
                </c:pt>
                <c:pt idx="12">
                  <c:v>1.73546153253418E-8</c:v>
                </c:pt>
                <c:pt idx="13">
                  <c:v>5.1949817758405496E-7</c:v>
                </c:pt>
                <c:pt idx="14">
                  <c:v>1.9659702029906199E-8</c:v>
                </c:pt>
                <c:pt idx="15">
                  <c:v>1.34877431623631E-7</c:v>
                </c:pt>
                <c:pt idx="16">
                  <c:v>2.7117013213965902E-7</c:v>
                </c:pt>
                <c:pt idx="17">
                  <c:v>5.9241818283621998E-8</c:v>
                </c:pt>
                <c:pt idx="18">
                  <c:v>7.6599333505516897E-7</c:v>
                </c:pt>
                <c:pt idx="19">
                  <c:v>1.29392390764686E-7</c:v>
                </c:pt>
                <c:pt idx="20">
                  <c:v>5.0889803834978404E-7</c:v>
                </c:pt>
                <c:pt idx="21">
                  <c:v>2.8730834942366599E-6</c:v>
                </c:pt>
                <c:pt idx="22">
                  <c:v>5.0620694998116598E-6</c:v>
                </c:pt>
                <c:pt idx="23">
                  <c:v>9.9348935946524007E-6</c:v>
                </c:pt>
                <c:pt idx="24">
                  <c:v>4.0748262384151199E-6</c:v>
                </c:pt>
                <c:pt idx="25">
                  <c:v>1.71248465998998E-6</c:v>
                </c:pt>
                <c:pt idx="26">
                  <c:v>2.9882997462381001E-7</c:v>
                </c:pt>
                <c:pt idx="27">
                  <c:v>7.7942708721428306E-9</c:v>
                </c:pt>
                <c:pt idx="28">
                  <c:v>3.4426863751912802E-8</c:v>
                </c:pt>
                <c:pt idx="29">
                  <c:v>2.7988771938455898E-7</c:v>
                </c:pt>
                <c:pt idx="30">
                  <c:v>2.01932053617429E-8</c:v>
                </c:pt>
                <c:pt idx="31">
                  <c:v>9.64407671998712E-7</c:v>
                </c:pt>
                <c:pt idx="32">
                  <c:v>7.2492506817634201E-7</c:v>
                </c:pt>
                <c:pt idx="33">
                  <c:v>6.6009081311211295E-8</c:v>
                </c:pt>
                <c:pt idx="34">
                  <c:v>1.83064592315781E-6</c:v>
                </c:pt>
                <c:pt idx="35">
                  <c:v>1.04157313925864E-6</c:v>
                </c:pt>
                <c:pt idx="36">
                  <c:v>4.0997749608337099E-6</c:v>
                </c:pt>
                <c:pt idx="37">
                  <c:v>1.91805828881891E-7</c:v>
                </c:pt>
                <c:pt idx="38">
                  <c:v>1.1954426318000499E-6</c:v>
                </c:pt>
                <c:pt idx="39">
                  <c:v>1.00088913327596E-6</c:v>
                </c:pt>
                <c:pt idx="40">
                  <c:v>4.3386841513902402E-6</c:v>
                </c:pt>
                <c:pt idx="41">
                  <c:v>1.86984370630454E-7</c:v>
                </c:pt>
                <c:pt idx="42">
                  <c:v>1.9166884651051199E-6</c:v>
                </c:pt>
                <c:pt idx="43">
                  <c:v>1.7039796035189399E-7</c:v>
                </c:pt>
                <c:pt idx="44">
                  <c:v>3.4398430871216401E-6</c:v>
                </c:pt>
                <c:pt idx="45">
                  <c:v>6.3353531824714299E-7</c:v>
                </c:pt>
                <c:pt idx="46">
                  <c:v>9.7891760657093195E-7</c:v>
                </c:pt>
                <c:pt idx="47">
                  <c:v>4.6875918238200002E-7</c:v>
                </c:pt>
                <c:pt idx="48">
                  <c:v>-1.05755415845219E-2</c:v>
                </c:pt>
                <c:pt idx="49">
                  <c:v>8.2775349815192099E-7</c:v>
                </c:pt>
                <c:pt idx="50">
                  <c:v>8.3722937616769204E-7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D21D-4670-8824-D2A627F4BB9A}"/>
            </c:ext>
          </c:extLst>
        </c:ser>
        <c:ser>
          <c:idx val="49"/>
          <c:order val="49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Sheet1!$A$50:$AY$50</c:f>
              <c:numCache>
                <c:formatCode>0.000000000000000000</c:formatCode>
                <c:ptCount val="51"/>
                <c:pt idx="0">
                  <c:v>3.7593443778654398E-12</c:v>
                </c:pt>
                <c:pt idx="1">
                  <c:v>3.9748324394349601E-10</c:v>
                </c:pt>
                <c:pt idx="2">
                  <c:v>1.2727499289645801E-9</c:v>
                </c:pt>
                <c:pt idx="3">
                  <c:v>1.7332972606819701E-9</c:v>
                </c:pt>
                <c:pt idx="4">
                  <c:v>3.3177645010579098E-12</c:v>
                </c:pt>
                <c:pt idx="5">
                  <c:v>2.6808755682966201E-11</c:v>
                </c:pt>
                <c:pt idx="6">
                  <c:v>1.1752253981593199E-11</c:v>
                </c:pt>
                <c:pt idx="7">
                  <c:v>4.0839998124866199E-7</c:v>
                </c:pt>
                <c:pt idx="8">
                  <c:v>4.1714042784361099E-9</c:v>
                </c:pt>
                <c:pt idx="9">
                  <c:v>9.936612327817641E-10</c:v>
                </c:pt>
                <c:pt idx="10">
                  <c:v>1.01194285973405E-10</c:v>
                </c:pt>
                <c:pt idx="11">
                  <c:v>2.2067615644020202E-9</c:v>
                </c:pt>
                <c:pt idx="12">
                  <c:v>9.1711262995739501E-10</c:v>
                </c:pt>
                <c:pt idx="13">
                  <c:v>4.5909794422905597E-8</c:v>
                </c:pt>
                <c:pt idx="14">
                  <c:v>1.3503631788083799E-9</c:v>
                </c:pt>
                <c:pt idx="15">
                  <c:v>1.4402785420731099E-8</c:v>
                </c:pt>
                <c:pt idx="16">
                  <c:v>8.74652835788632E-9</c:v>
                </c:pt>
                <c:pt idx="17">
                  <c:v>2.5594610511686698E-9</c:v>
                </c:pt>
                <c:pt idx="18">
                  <c:v>2.1678382370551699E-8</c:v>
                </c:pt>
                <c:pt idx="19">
                  <c:v>3.8703474507761403E-9</c:v>
                </c:pt>
                <c:pt idx="20">
                  <c:v>1.0540924913038801E-8</c:v>
                </c:pt>
                <c:pt idx="21">
                  <c:v>4.4671802559455998E-8</c:v>
                </c:pt>
                <c:pt idx="22">
                  <c:v>1.9341923663599799E-5</c:v>
                </c:pt>
                <c:pt idx="23">
                  <c:v>4.6866718520271699E-7</c:v>
                </c:pt>
                <c:pt idx="24">
                  <c:v>2.8976792606970602E-7</c:v>
                </c:pt>
                <c:pt idx="25">
                  <c:v>1.01193434799458E-7</c:v>
                </c:pt>
                <c:pt idx="26">
                  <c:v>2.3842701931188501E-8</c:v>
                </c:pt>
                <c:pt idx="27">
                  <c:v>4.76249861276645E-10</c:v>
                </c:pt>
                <c:pt idx="28">
                  <c:v>1.72014046702445E-9</c:v>
                </c:pt>
                <c:pt idx="29">
                  <c:v>1.37677201587117E-8</c:v>
                </c:pt>
                <c:pt idx="30">
                  <c:v>1.0674999799230801E-9</c:v>
                </c:pt>
                <c:pt idx="31">
                  <c:v>7.0037464594959101E-8</c:v>
                </c:pt>
                <c:pt idx="32">
                  <c:v>3.7003562723085198E-8</c:v>
                </c:pt>
                <c:pt idx="33">
                  <c:v>2.4555920914258201E-9</c:v>
                </c:pt>
                <c:pt idx="34">
                  <c:v>1.11522129026226E-7</c:v>
                </c:pt>
                <c:pt idx="35">
                  <c:v>3.2541317159599799E-8</c:v>
                </c:pt>
                <c:pt idx="36">
                  <c:v>2.6629343416471E-7</c:v>
                </c:pt>
                <c:pt idx="37">
                  <c:v>9.8884333060583202E-9</c:v>
                </c:pt>
                <c:pt idx="38">
                  <c:v>6.4881207878753703E-8</c:v>
                </c:pt>
                <c:pt idx="39">
                  <c:v>4.4680836963723398E-8</c:v>
                </c:pt>
                <c:pt idx="40">
                  <c:v>2.4854878747993599E-7</c:v>
                </c:pt>
                <c:pt idx="41">
                  <c:v>5.5015365121566301E-8</c:v>
                </c:pt>
                <c:pt idx="42">
                  <c:v>1.12987091272651E-7</c:v>
                </c:pt>
                <c:pt idx="43">
                  <c:v>9.3088656926658902E-9</c:v>
                </c:pt>
                <c:pt idx="44">
                  <c:v>4.9588660633705002E-5</c:v>
                </c:pt>
                <c:pt idx="45">
                  <c:v>3.0169661650899999E-8</c:v>
                </c:pt>
                <c:pt idx="46">
                  <c:v>4.2367490254489397E-8</c:v>
                </c:pt>
                <c:pt idx="47">
                  <c:v>4.0897276604489799E-6</c:v>
                </c:pt>
                <c:pt idx="48">
                  <c:v>7.1217359949536804E-7</c:v>
                </c:pt>
                <c:pt idx="49">
                  <c:v>-1.0469348212925399E-2</c:v>
                </c:pt>
                <c:pt idx="50">
                  <c:v>6.2124664836267603E-8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D21D-4670-8824-D2A627F4BB9A}"/>
            </c:ext>
          </c:extLst>
        </c:ser>
        <c:ser>
          <c:idx val="50"/>
          <c:order val="50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Sheet1!$A$51:$AY$51</c:f>
              <c:numCache>
                <c:formatCode>0.000000000000000000</c:formatCode>
                <c:ptCount val="51"/>
                <c:pt idx="0">
                  <c:v>1.18438625290043E-9</c:v>
                </c:pt>
                <c:pt idx="1">
                  <c:v>7.5550016466120498E-11</c:v>
                </c:pt>
                <c:pt idx="2">
                  <c:v>9.4414380370243197E-12</c:v>
                </c:pt>
                <c:pt idx="3">
                  <c:v>8.5540727606198707E-12</c:v>
                </c:pt>
                <c:pt idx="4">
                  <c:v>3.2890555542934301E-9</c:v>
                </c:pt>
                <c:pt idx="5">
                  <c:v>1.90036508031173E-8</c:v>
                </c:pt>
                <c:pt idx="6">
                  <c:v>6.7748382824322397E-9</c:v>
                </c:pt>
                <c:pt idx="7">
                  <c:v>5.3783341650172502E-11</c:v>
                </c:pt>
                <c:pt idx="8">
                  <c:v>5.5048646342846299E-11</c:v>
                </c:pt>
                <c:pt idx="9">
                  <c:v>1.2571263986600899E-9</c:v>
                </c:pt>
                <c:pt idx="10">
                  <c:v>3.3641759080703998E-9</c:v>
                </c:pt>
                <c:pt idx="11">
                  <c:v>1.7887304564863599E-7</c:v>
                </c:pt>
                <c:pt idx="12">
                  <c:v>1.5460626898821599E-8</c:v>
                </c:pt>
                <c:pt idx="13">
                  <c:v>3.81385074639247E-6</c:v>
                </c:pt>
                <c:pt idx="14">
                  <c:v>1.13924350162751E-7</c:v>
                </c:pt>
                <c:pt idx="15">
                  <c:v>1.97383090725965E-6</c:v>
                </c:pt>
                <c:pt idx="16">
                  <c:v>7.2493590814221499E-7</c:v>
                </c:pt>
                <c:pt idx="17">
                  <c:v>2.2209328747683098E-9</c:v>
                </c:pt>
                <c:pt idx="18">
                  <c:v>1.3500716745664201E-7</c:v>
                </c:pt>
                <c:pt idx="19">
                  <c:v>1.4098804537028399E-8</c:v>
                </c:pt>
                <c:pt idx="20">
                  <c:v>5.2561864507046999E-9</c:v>
                </c:pt>
                <c:pt idx="21">
                  <c:v>6.83024385167467E-7</c:v>
                </c:pt>
                <c:pt idx="22">
                  <c:v>1.1081621894840701E-8</c:v>
                </c:pt>
                <c:pt idx="23">
                  <c:v>2.1711712522922001E-6</c:v>
                </c:pt>
                <c:pt idx="24">
                  <c:v>5.2351064849962296E-6</c:v>
                </c:pt>
                <c:pt idx="25">
                  <c:v>2.1730756676746202E-6</c:v>
                </c:pt>
                <c:pt idx="26">
                  <c:v>8.6589697291071896E-8</c:v>
                </c:pt>
                <c:pt idx="27">
                  <c:v>9.0237659747378695E-9</c:v>
                </c:pt>
                <c:pt idx="28">
                  <c:v>7.1725727265514598E-9</c:v>
                </c:pt>
                <c:pt idx="29">
                  <c:v>2.9251042244948699E-8</c:v>
                </c:pt>
                <c:pt idx="30">
                  <c:v>7.3988677857341502E-9</c:v>
                </c:pt>
                <c:pt idx="31">
                  <c:v>2.1982199178878301E-7</c:v>
                </c:pt>
                <c:pt idx="32">
                  <c:v>3.0561196951302699E-7</c:v>
                </c:pt>
                <c:pt idx="33">
                  <c:v>1.7561047122558701E-9</c:v>
                </c:pt>
                <c:pt idx="34">
                  <c:v>9.0419985092911398E-7</c:v>
                </c:pt>
                <c:pt idx="35">
                  <c:v>6.6442095347770396E-7</c:v>
                </c:pt>
                <c:pt idx="36">
                  <c:v>6.7365416479783999E-5</c:v>
                </c:pt>
                <c:pt idx="37">
                  <c:v>2.37688375456373E-7</c:v>
                </c:pt>
                <c:pt idx="38">
                  <c:v>1.3196051360031201E-6</c:v>
                </c:pt>
                <c:pt idx="39">
                  <c:v>2.3683393192038701E-7</c:v>
                </c:pt>
                <c:pt idx="40">
                  <c:v>4.35568121223852E-7</c:v>
                </c:pt>
                <c:pt idx="41">
                  <c:v>1.9846260901023199E-8</c:v>
                </c:pt>
                <c:pt idx="42">
                  <c:v>3.1613303568591797E-7</c:v>
                </c:pt>
                <c:pt idx="43">
                  <c:v>1.2997770693950801E-6</c:v>
                </c:pt>
                <c:pt idx="44">
                  <c:v>1.31017005958793E-8</c:v>
                </c:pt>
                <c:pt idx="45">
                  <c:v>1.1381869952551999E-6</c:v>
                </c:pt>
                <c:pt idx="46">
                  <c:v>2.2211618577447698E-6</c:v>
                </c:pt>
                <c:pt idx="47">
                  <c:v>5.8262675924223903E-8</c:v>
                </c:pt>
                <c:pt idx="48">
                  <c:v>5.75175638927922E-7</c:v>
                </c:pt>
                <c:pt idx="49">
                  <c:v>4.96061176247873E-8</c:v>
                </c:pt>
                <c:pt idx="50">
                  <c:v>-2.4838861527006501E-2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D21D-4670-8824-D2A627F4BB9A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144874528"/>
        <c:axId val="156877696"/>
        <c:axId val="107193008"/>
      </c:surfaceChart>
      <c:catAx>
        <c:axId val="14487452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877696"/>
        <c:crosses val="autoZero"/>
        <c:auto val="1"/>
        <c:lblAlgn val="ctr"/>
        <c:lblOffset val="100"/>
        <c:noMultiLvlLbl val="0"/>
      </c:catAx>
      <c:valAx>
        <c:axId val="156877696"/>
        <c:scaling>
          <c:orientation val="minMax"/>
          <c:max val="1.0000000000000002E-3"/>
          <c:min val="-2.9000000000000007E-3"/>
        </c:scaling>
        <c:delete val="0"/>
        <c:axPos val="l"/>
        <c:numFmt formatCode="0.000000000000000000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874528"/>
        <c:crosses val="autoZero"/>
        <c:crossBetween val="midCat"/>
      </c:valAx>
      <c:serAx>
        <c:axId val="107193008"/>
        <c:scaling>
          <c:orientation val="minMax"/>
        </c:scaling>
        <c:delete val="1"/>
        <c:axPos val="b"/>
        <c:majorTickMark val="out"/>
        <c:minorTickMark val="none"/>
        <c:tickLblPos val="nextTo"/>
        <c:crossAx val="156877696"/>
        <c:crosses val="autoZero"/>
      </c:serAx>
      <c:spPr>
        <a:ln>
          <a:noFill/>
        </a:ln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ln>
      <a:noFill/>
    </a:ln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3B50C-0C63-41DA-97E9-5DB7191109AC}" type="datetimeFigureOut">
              <a:rPr lang="en-US" smtClean="0"/>
              <a:t>11/18/2019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3491-13AE-4DE0-BA7C-59F98B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58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>
            <a:extLst>
              <a:ext uri="{FF2B5EF4-FFF2-40B4-BE49-F238E27FC236}">
                <a16:creationId xmlns:a16="http://schemas.microsoft.com/office/drawing/2014/main" id="{181EC5F7-165B-40B7-9433-FFF6F91981B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2F5B19-A2CA-48EB-B30F-CCC6AEBC1115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8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" name="Rectangle 1">
            <a:extLst>
              <a:ext uri="{FF2B5EF4-FFF2-40B4-BE49-F238E27FC236}">
                <a16:creationId xmlns:a16="http://schemas.microsoft.com/office/drawing/2014/main" id="{6506E16A-5C27-4185-877F-2C694CE98035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C34E6CFA-3E3F-4166-8A2D-FF96C8AF557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3A3491-13AE-4DE0-BA7C-59F98BFA028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863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3A3491-13AE-4DE0-BA7C-59F98BFA028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57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>
            <a:extLst>
              <a:ext uri="{FF2B5EF4-FFF2-40B4-BE49-F238E27FC236}">
                <a16:creationId xmlns:a16="http://schemas.microsoft.com/office/drawing/2014/main" id="{F5A7DD7A-3875-4A34-A2E5-C9A83507C62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2DDBD77-2266-40AA-9F29-286650E64673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22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3" name="Rectangle 1">
            <a:extLst>
              <a:ext uri="{FF2B5EF4-FFF2-40B4-BE49-F238E27FC236}">
                <a16:creationId xmlns:a16="http://schemas.microsoft.com/office/drawing/2014/main" id="{1F444BA9-7438-473B-B169-E37F4E82D2AA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4" name="Rectangle 2">
            <a:extLst>
              <a:ext uri="{FF2B5EF4-FFF2-40B4-BE49-F238E27FC236}">
                <a16:creationId xmlns:a16="http://schemas.microsoft.com/office/drawing/2014/main" id="{9B4FE5FB-6F5B-4E70-954A-CA96C7967B7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9016" y="459481"/>
            <a:ext cx="3178893" cy="13574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35300" y="4043088"/>
            <a:ext cx="8560955" cy="2305050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521776" y="3493564"/>
            <a:ext cx="1754297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93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17136" y="0"/>
            <a:ext cx="7674864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76" y="1314510"/>
            <a:ext cx="3576408" cy="140562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35864" y="3267940"/>
            <a:ext cx="3576408" cy="31444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2359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56227" y="755793"/>
            <a:ext cx="5332846" cy="37615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490277" y="2636548"/>
            <a:ext cx="4918075" cy="357461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4113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ata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6750" y="2093595"/>
            <a:ext cx="8318500" cy="270700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35300" cy="93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104275" y="1724494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9409039" y="5038690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279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838201" y="3075709"/>
            <a:ext cx="3193472" cy="3075854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499264" y="3075709"/>
            <a:ext cx="3193472" cy="3075854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8160327" y="3075709"/>
            <a:ext cx="3193472" cy="3075854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9" name="Rectangle 8"/>
          <p:cNvSpPr/>
          <p:nvPr userDrawn="1"/>
        </p:nvSpPr>
        <p:spPr>
          <a:xfrm>
            <a:off x="661924" y="277309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4302204" y="277309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963267" y="277309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22764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14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1" y="1773528"/>
            <a:ext cx="3193472" cy="4323629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4499264" y="1773528"/>
            <a:ext cx="3193472" cy="4323629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8160327" y="1773528"/>
            <a:ext cx="3193472" cy="4323629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9" name="Rectangle 8"/>
          <p:cNvSpPr/>
          <p:nvPr userDrawn="1"/>
        </p:nvSpPr>
        <p:spPr>
          <a:xfrm>
            <a:off x="646302" y="147091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286582" y="147091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7947645" y="147091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271520" cy="853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1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004460" y="1907453"/>
            <a:ext cx="4396739" cy="1740450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91778" y="1604843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004460" y="4284893"/>
            <a:ext cx="4396739" cy="1740450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91778" y="3982283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6889750" y="1907453"/>
            <a:ext cx="4396739" cy="1740450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6677068" y="1604843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6889750" y="4284893"/>
            <a:ext cx="4396739" cy="1740450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6677068" y="3982283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20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838200" y="2156460"/>
            <a:ext cx="5010150" cy="395605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Chart Placeholder 3"/>
          <p:cNvSpPr>
            <a:spLocks noGrp="1"/>
          </p:cNvSpPr>
          <p:nvPr>
            <p:ph type="chart" sz="quarter" idx="11"/>
          </p:nvPr>
        </p:nvSpPr>
        <p:spPr>
          <a:xfrm>
            <a:off x="6172511" y="2156460"/>
            <a:ext cx="5010150" cy="39560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5961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838200" y="2156460"/>
            <a:ext cx="9561513" cy="40195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534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martArt Placeholder 3"/>
          <p:cNvSpPr>
            <a:spLocks noGrp="1"/>
          </p:cNvSpPr>
          <p:nvPr>
            <p:ph type="dgm" sz="quarter" idx="10"/>
          </p:nvPr>
        </p:nvSpPr>
        <p:spPr>
          <a:xfrm>
            <a:off x="838200" y="2041525"/>
            <a:ext cx="8929688" cy="40687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086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838200" y="2041525"/>
            <a:ext cx="8929688" cy="41592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207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9016" y="459481"/>
            <a:ext cx="3178893" cy="135747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458527" y="3102776"/>
            <a:ext cx="5396345" cy="3481198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5946098" y="2667741"/>
            <a:ext cx="1754297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48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32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0063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096000" y="2276475"/>
            <a:ext cx="6096000" cy="457358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22764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47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006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096000" y="2276475"/>
            <a:ext cx="6096000" cy="457358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423660" y="320041"/>
            <a:ext cx="5394960" cy="16916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72287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6455" y="599441"/>
            <a:ext cx="2721271" cy="1162056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389255" y="4279271"/>
            <a:ext cx="5394325" cy="203390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389255" y="3221287"/>
            <a:ext cx="5396345" cy="83312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5849598" y="2855328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08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1" y="273629"/>
            <a:ext cx="10089599" cy="11434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F5885DC-4443-42AD-9C9A-C074BA133DE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566C0AC-C520-4363-B113-B6270C546FB8}"/>
              </a:ext>
            </a:extLst>
          </p:cNvPr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C1FE290-49AA-4E0B-8AF7-DDA537B2E4A0}"/>
              </a:ext>
            </a:extLst>
          </p:cNvPr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F00CF-D268-45CF-A5E8-77B1A94FBB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63080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3671" y="449990"/>
            <a:ext cx="3197723" cy="13655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35300" y="4043088"/>
            <a:ext cx="8560955" cy="2305050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521776" y="3493564"/>
            <a:ext cx="1754297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46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3671" y="449990"/>
            <a:ext cx="3197723" cy="136551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458527" y="3102776"/>
            <a:ext cx="5396345" cy="3481198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5946098" y="2667741"/>
            <a:ext cx="1754297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470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96736" y="586112"/>
            <a:ext cx="2602159" cy="1111192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458528" y="3338945"/>
            <a:ext cx="5396345" cy="3186462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096000" y="2869785"/>
            <a:ext cx="1410475" cy="1341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587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64058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54725" y="1889760"/>
            <a:ext cx="5483860" cy="8331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6055360" y="3024493"/>
            <a:ext cx="5483225" cy="3345510"/>
          </a:xfrm>
        </p:spPr>
        <p:txBody>
          <a:bodyPr/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lvl1pPr>
          </a:lstStyle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0881847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6842"/>
            <a:ext cx="9053945" cy="1126868"/>
          </a:xfrm>
        </p:spPr>
        <p:txBody>
          <a:bodyPr/>
          <a:lstStyle/>
          <a:p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title</a:t>
            </a:r>
            <a:r>
              <a:rPr lang="lt-LT" dirty="0"/>
              <a:t> </a:t>
            </a:r>
            <a:r>
              <a:rPr lang="lt-LT" dirty="0" err="1"/>
              <a:t>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838200" y="2512405"/>
            <a:ext cx="9053945" cy="3597450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933499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96737" y="586111"/>
            <a:ext cx="2626664" cy="112165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458528" y="3338945"/>
            <a:ext cx="5396345" cy="3186462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096000" y="2869785"/>
            <a:ext cx="1410475" cy="1341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465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6591" y="1392063"/>
            <a:ext cx="6796209" cy="121692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176568" y="2909455"/>
            <a:ext cx="6796088" cy="3178897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7938"/>
            <a:ext cx="3035300" cy="6842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508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63004" y="5893918"/>
            <a:ext cx="1104900" cy="4953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105870" y="1003148"/>
            <a:ext cx="5031696" cy="3657600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182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943144" y="4727407"/>
            <a:ext cx="1943100" cy="1765468"/>
          </a:xfrm>
          <a:noFill/>
          <a:ln>
            <a:noFill/>
          </a:ln>
        </p:spPr>
        <p:txBody>
          <a:bodyPr anchor="b">
            <a:normAutofit/>
          </a:bodyPr>
          <a:lstStyle>
            <a:lvl1pPr algn="r">
              <a:defRPr sz="9600" b="1">
                <a:solidFill>
                  <a:schemeClr val="tx1"/>
                </a:solidFill>
                <a:latin typeface="GT Walsheim" charset="0"/>
                <a:ea typeface="GT Walsheim" charset="0"/>
                <a:cs typeface="GT Walsheim" charset="0"/>
              </a:defRPr>
            </a:lvl1pPr>
          </a:lstStyle>
          <a:p>
            <a:pPr lvl="0"/>
            <a:r>
              <a:rPr lang="en-US"/>
              <a:t>1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05870" y="1003148"/>
            <a:ext cx="5031696" cy="3657600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4089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105870" y="1003148"/>
            <a:ext cx="5031696" cy="3657600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08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17136" y="0"/>
            <a:ext cx="7674864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76" y="1314510"/>
            <a:ext cx="3576408" cy="140562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35864" y="3267940"/>
            <a:ext cx="3576408" cy="31444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50508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56227" y="755793"/>
            <a:ext cx="5332846" cy="37615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490277" y="2636548"/>
            <a:ext cx="4918075" cy="357461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63053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ata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6750" y="2093595"/>
            <a:ext cx="8318500" cy="270700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35300" cy="93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104275" y="1724494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9409039" y="5038690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597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838201" y="3075709"/>
            <a:ext cx="3193472" cy="3075854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499264" y="3075709"/>
            <a:ext cx="3193472" cy="3075854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8160327" y="3075709"/>
            <a:ext cx="3193472" cy="3075854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9" name="Rectangle 8"/>
          <p:cNvSpPr/>
          <p:nvPr userDrawn="1"/>
        </p:nvSpPr>
        <p:spPr>
          <a:xfrm>
            <a:off x="661924" y="277309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4302204" y="277309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963267" y="277309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22764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142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1" y="1773528"/>
            <a:ext cx="3193472" cy="4323629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4499264" y="1773528"/>
            <a:ext cx="3193472" cy="4323629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8160327" y="1773528"/>
            <a:ext cx="3193472" cy="4323629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9" name="Rectangle 8"/>
          <p:cNvSpPr/>
          <p:nvPr userDrawn="1"/>
        </p:nvSpPr>
        <p:spPr>
          <a:xfrm>
            <a:off x="646302" y="147091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286582" y="147091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7947645" y="1470919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271520" cy="853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07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004460" y="1907453"/>
            <a:ext cx="4396739" cy="1740450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91778" y="1604843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004460" y="4284893"/>
            <a:ext cx="4396739" cy="1740450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91778" y="3982283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6889750" y="1907453"/>
            <a:ext cx="4396739" cy="1740450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6677068" y="1604843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6889750" y="4284893"/>
            <a:ext cx="4396739" cy="1740450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6677068" y="3982283"/>
            <a:ext cx="425364" cy="1155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579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64058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54725" y="1889760"/>
            <a:ext cx="5483860" cy="8331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6055360" y="3024493"/>
            <a:ext cx="5483225" cy="3345510"/>
          </a:xfrm>
        </p:spPr>
        <p:txBody>
          <a:bodyPr/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lvl1pPr>
          </a:lstStyle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ct val="108000"/>
              <a:buFont typeface="+mj-lt"/>
              <a:buAutoNum type="arabicPeriod"/>
              <a:tabLst/>
              <a:defRPr/>
            </a:pPr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1672212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838200" y="2156460"/>
            <a:ext cx="5010150" cy="395605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Chart Placeholder 3"/>
          <p:cNvSpPr>
            <a:spLocks noGrp="1"/>
          </p:cNvSpPr>
          <p:nvPr>
            <p:ph type="chart" sz="quarter" idx="11"/>
          </p:nvPr>
        </p:nvSpPr>
        <p:spPr>
          <a:xfrm>
            <a:off x="6172511" y="2156460"/>
            <a:ext cx="5010150" cy="39560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362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838200" y="2156460"/>
            <a:ext cx="9561513" cy="40195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20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martArt Placeholder 3"/>
          <p:cNvSpPr>
            <a:spLocks noGrp="1"/>
          </p:cNvSpPr>
          <p:nvPr>
            <p:ph type="dgm" sz="quarter" idx="10"/>
          </p:nvPr>
        </p:nvSpPr>
        <p:spPr>
          <a:xfrm>
            <a:off x="838200" y="2041525"/>
            <a:ext cx="8929688" cy="40687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580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838200" y="2041525"/>
            <a:ext cx="8929688" cy="41592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0195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052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0063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096000" y="2276475"/>
            <a:ext cx="6096000" cy="457358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22764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8582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006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096000" y="2276475"/>
            <a:ext cx="6096000" cy="457358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423660" y="320041"/>
            <a:ext cx="5394960" cy="16916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38579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3671" y="586112"/>
            <a:ext cx="2752482" cy="1175384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389255" y="4279271"/>
            <a:ext cx="5394325" cy="203390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389255" y="3221287"/>
            <a:ext cx="5396345" cy="83312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5849598" y="2855328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0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6842"/>
            <a:ext cx="9053945" cy="1126868"/>
          </a:xfrm>
        </p:spPr>
        <p:txBody>
          <a:bodyPr/>
          <a:lstStyle/>
          <a:p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title</a:t>
            </a:r>
            <a:r>
              <a:rPr lang="lt-LT" dirty="0"/>
              <a:t> </a:t>
            </a:r>
            <a:r>
              <a:rPr lang="lt-LT" dirty="0" err="1"/>
              <a:t>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838200" y="2512405"/>
            <a:ext cx="9053945" cy="3597450"/>
          </a:xfrm>
        </p:spPr>
        <p:txBody>
          <a:bodyPr/>
          <a:lstStyle/>
          <a:p>
            <a:pPr lvl="0"/>
            <a:r>
              <a:rPr lang="lt-LT" dirty="0" err="1"/>
              <a:t>Click</a:t>
            </a:r>
            <a:r>
              <a:rPr lang="lt-LT" dirty="0"/>
              <a:t> to </a:t>
            </a:r>
            <a:r>
              <a:rPr lang="lt-LT" dirty="0" err="1"/>
              <a:t>edit</a:t>
            </a:r>
            <a:r>
              <a:rPr lang="lt-LT" dirty="0"/>
              <a:t> </a:t>
            </a:r>
            <a:r>
              <a:rPr lang="lt-LT" dirty="0" err="1"/>
              <a:t>Master</a:t>
            </a:r>
            <a:r>
              <a:rPr lang="lt-LT" dirty="0"/>
              <a:t> </a:t>
            </a:r>
            <a:r>
              <a:rPr lang="lt-LT" dirty="0" err="1"/>
              <a:t>text</a:t>
            </a:r>
            <a:r>
              <a:rPr lang="lt-LT" dirty="0"/>
              <a:t> </a:t>
            </a:r>
            <a:r>
              <a:rPr lang="lt-LT" dirty="0" err="1"/>
              <a:t>styles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191197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6591" y="1392063"/>
            <a:ext cx="6796209" cy="1216922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176568" y="2909455"/>
            <a:ext cx="6796088" cy="3178897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7938"/>
            <a:ext cx="3035300" cy="6842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51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63004" y="5852566"/>
            <a:ext cx="1104900" cy="4953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105870" y="1003148"/>
            <a:ext cx="5031696" cy="3657600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73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943144" y="4727407"/>
            <a:ext cx="1943100" cy="1765468"/>
          </a:xfrm>
          <a:noFill/>
          <a:ln>
            <a:noFill/>
          </a:ln>
        </p:spPr>
        <p:txBody>
          <a:bodyPr anchor="b">
            <a:normAutofit/>
          </a:bodyPr>
          <a:lstStyle>
            <a:lvl1pPr algn="r">
              <a:defRPr sz="9600" b="1">
                <a:solidFill>
                  <a:schemeClr val="tx1"/>
                </a:solidFill>
                <a:latin typeface="GT Walsheim" charset="0"/>
                <a:ea typeface="GT Walsheim" charset="0"/>
                <a:cs typeface="GT Walsheim" charset="0"/>
              </a:defRPr>
            </a:lvl1pPr>
          </a:lstStyle>
          <a:p>
            <a:pPr lvl="0"/>
            <a:r>
              <a:rPr lang="en-US"/>
              <a:t>1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05870" y="1003148"/>
            <a:ext cx="5031696" cy="3657600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52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05870" y="1003148"/>
            <a:ext cx="5031696" cy="3657600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76213" y="573364"/>
            <a:ext cx="1692421" cy="1410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2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image" Target="../media/image3.emf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10163004" y="521818"/>
            <a:ext cx="1104900" cy="4953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76475"/>
            <a:ext cx="8929255" cy="3148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6770747" y="6356350"/>
            <a:ext cx="3714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lt-LT"/>
            </a:defPPr>
            <a:lvl1pPr marL="0" algn="ctr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GT Walsheim" charset="0"/>
                <a:ea typeface="GT Walsheim" charset="0"/>
                <a:cs typeface="GT Walsheim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52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6" r:id="rId2"/>
    <p:sldLayoutId id="2147483678" r:id="rId3"/>
    <p:sldLayoutId id="2147483683" r:id="rId4"/>
    <p:sldLayoutId id="2147483709" r:id="rId5"/>
    <p:sldLayoutId id="2147483654" r:id="rId6"/>
    <p:sldLayoutId id="2147483655" r:id="rId7"/>
    <p:sldLayoutId id="2147483680" r:id="rId8"/>
    <p:sldLayoutId id="2147483677" r:id="rId9"/>
    <p:sldLayoutId id="2147483656" r:id="rId10"/>
    <p:sldLayoutId id="2147483658" r:id="rId11"/>
    <p:sldLayoutId id="2147483684" r:id="rId12"/>
    <p:sldLayoutId id="2147483679" r:id="rId13"/>
    <p:sldLayoutId id="2147483685" r:id="rId14"/>
    <p:sldLayoutId id="2147483686" r:id="rId15"/>
    <p:sldLayoutId id="2147483732" r:id="rId16"/>
    <p:sldLayoutId id="2147483733" r:id="rId17"/>
    <p:sldLayoutId id="2147483734" r:id="rId18"/>
    <p:sldLayoutId id="2147483735" r:id="rId19"/>
    <p:sldLayoutId id="2147483659" r:id="rId20"/>
    <p:sldLayoutId id="2147483687" r:id="rId21"/>
    <p:sldLayoutId id="2147483688" r:id="rId22"/>
    <p:sldLayoutId id="2147483682" r:id="rId23"/>
    <p:sldLayoutId id="2147483738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000" kern="1200">
          <a:solidFill>
            <a:schemeClr val="bg1">
              <a:lumMod val="50000"/>
            </a:schemeClr>
          </a:solidFill>
          <a:latin typeface="Arial" charset="0"/>
          <a:ea typeface="Arial" charset="0"/>
          <a:cs typeface="Arial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2000" kern="1200">
          <a:solidFill>
            <a:schemeClr val="bg1">
              <a:lumMod val="50000"/>
            </a:schemeClr>
          </a:solidFill>
          <a:latin typeface="GT Walsheim" charset="0"/>
          <a:ea typeface="GT Walsheim" charset="0"/>
          <a:cs typeface="GT Walsheim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bg1">
              <a:lumMod val="50000"/>
            </a:schemeClr>
          </a:solidFill>
          <a:latin typeface="GT Walsheim" charset="0"/>
          <a:ea typeface="GT Walsheim" charset="0"/>
          <a:cs typeface="GT Walsheim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600" kern="1200">
          <a:solidFill>
            <a:schemeClr val="bg1">
              <a:lumMod val="50000"/>
            </a:schemeClr>
          </a:solidFill>
          <a:latin typeface="GT Walsheim" charset="0"/>
          <a:ea typeface="GT Walsheim" charset="0"/>
          <a:cs typeface="GT Walsheim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600" kern="1200">
          <a:solidFill>
            <a:schemeClr val="bg1">
              <a:lumMod val="50000"/>
            </a:schemeClr>
          </a:solidFill>
          <a:latin typeface="GT Walsheim" charset="0"/>
          <a:ea typeface="GT Walsheim" charset="0"/>
          <a:cs typeface="GT Walsheim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" userDrawn="1">
          <p15:clr>
            <a:srgbClr val="F26B43"/>
          </p15:clr>
        </p15:guide>
        <p15:guide id="2" userDrawn="1">
          <p15:clr>
            <a:srgbClr val="F26B43"/>
          </p15:clr>
        </p15:guide>
        <p15:guide id="3" pos="5768" userDrawn="1">
          <p15:clr>
            <a:srgbClr val="F26B43"/>
          </p15:clr>
        </p15:guide>
        <p15:guide id="4" pos="1912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pos="7680" userDrawn="1">
          <p15:clr>
            <a:srgbClr val="F26B43"/>
          </p15:clr>
        </p15:guide>
        <p15:guide id="7" orient="horz" pos="1434" userDrawn="1">
          <p15:clr>
            <a:srgbClr val="F26B43"/>
          </p15:clr>
        </p15:guide>
        <p15:guide id="8" orient="horz" pos="2886" userDrawn="1">
          <p15:clr>
            <a:srgbClr val="F26B43"/>
          </p15:clr>
        </p15:guide>
        <p15:guide id="9" orient="horz" pos="431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0163004" y="518720"/>
            <a:ext cx="1104900" cy="4953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15787"/>
            <a:ext cx="8929255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76475"/>
            <a:ext cx="8929255" cy="3148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6770747" y="6356350"/>
            <a:ext cx="3714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lt-LT"/>
            </a:defPPr>
            <a:lvl1pPr marL="0" algn="ctr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GT Walsheim" charset="0"/>
                <a:ea typeface="GT Walsheim" charset="0"/>
                <a:cs typeface="GT Walsheim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781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30" r:id="rId16"/>
    <p:sldLayoutId id="2147483731" r:id="rId17"/>
    <p:sldLayoutId id="2147483736" r:id="rId18"/>
    <p:sldLayoutId id="2147483737" r:id="rId19"/>
    <p:sldLayoutId id="2147483726" r:id="rId20"/>
    <p:sldLayoutId id="2147483727" r:id="rId21"/>
    <p:sldLayoutId id="2147483728" r:id="rId22"/>
    <p:sldLayoutId id="2147483729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2000" kern="1200">
          <a:solidFill>
            <a:schemeClr val="bg1">
              <a:lumMod val="50000"/>
            </a:schemeClr>
          </a:solidFill>
          <a:latin typeface="GT Walsheim" charset="0"/>
          <a:ea typeface="GT Walsheim" charset="0"/>
          <a:cs typeface="GT Walsheim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bg1">
              <a:lumMod val="50000"/>
            </a:schemeClr>
          </a:solidFill>
          <a:latin typeface="GT Walsheim" charset="0"/>
          <a:ea typeface="GT Walsheim" charset="0"/>
          <a:cs typeface="GT Walsheim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600" kern="1200">
          <a:solidFill>
            <a:schemeClr val="bg1">
              <a:lumMod val="50000"/>
            </a:schemeClr>
          </a:solidFill>
          <a:latin typeface="GT Walsheim" charset="0"/>
          <a:ea typeface="GT Walsheim" charset="0"/>
          <a:cs typeface="GT Walsheim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600" kern="1200">
          <a:solidFill>
            <a:schemeClr val="bg1">
              <a:lumMod val="50000"/>
            </a:schemeClr>
          </a:solidFill>
          <a:latin typeface="GT Walsheim" charset="0"/>
          <a:ea typeface="GT Walsheim" charset="0"/>
          <a:cs typeface="GT Walsheim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">
          <p15:clr>
            <a:srgbClr val="F26B43"/>
          </p15:clr>
        </p15:guide>
        <p15:guide id="2">
          <p15:clr>
            <a:srgbClr val="F26B43"/>
          </p15:clr>
        </p15:guide>
        <p15:guide id="3" pos="5768">
          <p15:clr>
            <a:srgbClr val="F26B43"/>
          </p15:clr>
        </p15:guide>
        <p15:guide id="4" pos="1912">
          <p15:clr>
            <a:srgbClr val="F26B43"/>
          </p15:clr>
        </p15:guide>
        <p15:guide id="5" pos="3840">
          <p15:clr>
            <a:srgbClr val="F26B43"/>
          </p15:clr>
        </p15:guide>
        <p15:guide id="6" pos="7680">
          <p15:clr>
            <a:srgbClr val="F26B43"/>
          </p15:clr>
        </p15:guide>
        <p15:guide id="7" orient="horz" pos="1434">
          <p15:clr>
            <a:srgbClr val="F26B43"/>
          </p15:clr>
        </p15:guide>
        <p15:guide id="8" orient="horz" pos="2886">
          <p15:clr>
            <a:srgbClr val="F26B43"/>
          </p15:clr>
        </p15:guide>
        <p15:guide id="9" orient="horz" pos="431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0.emf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topics/materials-science/polymer-composite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sciencedirect.com/science/journal/02663538/170/supp/C" TargetMode="External"/><Relationship Id="rId4" Type="http://schemas.openxmlformats.org/officeDocument/2006/relationships/hyperlink" Target="https://www.sciencedirect.com/science/journal/02663538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4568" y="3814916"/>
            <a:ext cx="10691687" cy="934065"/>
          </a:xfrm>
        </p:spPr>
        <p:txBody>
          <a:bodyPr>
            <a:noAutofit/>
          </a:bodyPr>
          <a:lstStyle/>
          <a:p>
            <a:r>
              <a:rPr lang="en-US" sz="4400" dirty="0"/>
              <a:t>Electron transport via defect network</a:t>
            </a:r>
            <a:br>
              <a:rPr lang="en-US" sz="4400" dirty="0"/>
            </a:br>
            <a:br>
              <a:rPr lang="en-US" sz="4400" dirty="0"/>
            </a:br>
            <a:endParaRPr lang="en-US" sz="4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6DAE1F-6037-43BD-ACE2-A1D25EBA2358}"/>
              </a:ext>
            </a:extLst>
          </p:cNvPr>
          <p:cNvSpPr txBox="1"/>
          <p:nvPr/>
        </p:nvSpPr>
        <p:spPr>
          <a:xfrm>
            <a:off x="2074606" y="4748981"/>
            <a:ext cx="37067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dirty="0"/>
              <a:t>Ieva </a:t>
            </a:r>
            <a:r>
              <a:rPr lang="lt-LT" sz="2400" dirty="0" err="1"/>
              <a:t>Guigaitė</a:t>
            </a:r>
            <a:r>
              <a:rPr lang="en-US" sz="2400" dirty="0"/>
              <a:t> </a:t>
            </a:r>
            <a:endParaRPr lang="lt-LT" sz="2400" dirty="0"/>
          </a:p>
          <a:p>
            <a:r>
              <a:rPr lang="lt-LT" sz="2400" dirty="0"/>
              <a:t>Juozas Vaitkus</a:t>
            </a:r>
          </a:p>
          <a:p>
            <a:r>
              <a:rPr lang="en-US" sz="2400" u="sng" dirty="0"/>
              <a:t>Darius </a:t>
            </a:r>
            <a:r>
              <a:rPr lang="en-US" sz="2400" u="sng" dirty="0" err="1"/>
              <a:t>Abramavi</a:t>
            </a:r>
            <a:r>
              <a:rPr lang="lt-LT" sz="2400" u="sng" dirty="0" err="1"/>
              <a:t>čius</a:t>
            </a:r>
            <a:endParaRPr lang="lt-LT" sz="2400" u="sng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37649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0FE6C-7E71-4916-A067-9C59206CE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transport network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6CCA92-0ACD-4E2F-9302-7F7CF4DAB7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210" y="2326576"/>
            <a:ext cx="3989407" cy="41307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FAA2A2-EB59-4826-B600-748299068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6951" y="1756722"/>
            <a:ext cx="2579081" cy="5698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D345EF-BF6D-48D1-9E7B-AF81106DA1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51" y="2326576"/>
            <a:ext cx="3989407" cy="41307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231507-FF39-4711-AC43-F454B618DD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6085" y="1769339"/>
            <a:ext cx="3095202" cy="55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761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06176-C928-4831-BA5E-32284FE42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transport theory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E5667C-6591-4FEC-9448-8EDE38C84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027" y="2371243"/>
            <a:ext cx="7219950" cy="19716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0BD931-820C-47E6-B2EE-00A4163D9698}"/>
              </a:ext>
            </a:extLst>
          </p:cNvPr>
          <p:cNvSpPr txBox="1"/>
          <p:nvPr/>
        </p:nvSpPr>
        <p:spPr>
          <a:xfrm>
            <a:off x="1294544" y="1709510"/>
            <a:ext cx="2779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Tight binding Hamiltonian</a:t>
            </a:r>
          </a:p>
          <a:p>
            <a:r>
              <a:rPr lang="en-US" dirty="0"/>
              <a:t>(only defect sites)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A545DC-2B9F-46E3-B72D-A0E700F2F506}"/>
              </a:ext>
            </a:extLst>
          </p:cNvPr>
          <p:cNvSpPr txBox="1"/>
          <p:nvPr/>
        </p:nvSpPr>
        <p:spPr>
          <a:xfrm>
            <a:off x="5613114" y="1528844"/>
            <a:ext cx="4373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 creation/annihilation operators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EC7A06C-0D4B-4EA2-8D66-D9E34B27378B}"/>
              </a:ext>
            </a:extLst>
          </p:cNvPr>
          <p:cNvCxnSpPr/>
          <p:nvPr/>
        </p:nvCxnSpPr>
        <p:spPr>
          <a:xfrm flipH="1">
            <a:off x="5459002" y="1894176"/>
            <a:ext cx="636998" cy="746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8E9900D-2E2A-4D79-8855-CF5D32FDA0C4}"/>
              </a:ext>
            </a:extLst>
          </p:cNvPr>
          <p:cNvSpPr txBox="1"/>
          <p:nvPr/>
        </p:nvSpPr>
        <p:spPr>
          <a:xfrm>
            <a:off x="5897366" y="4756935"/>
            <a:ext cx="380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Phonon normal modes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422433-8D26-4D30-B479-B9E8C254E952}"/>
              </a:ext>
            </a:extLst>
          </p:cNvPr>
          <p:cNvCxnSpPr/>
          <p:nvPr/>
        </p:nvCxnSpPr>
        <p:spPr>
          <a:xfrm flipH="1" flipV="1">
            <a:off x="5459002" y="4014653"/>
            <a:ext cx="636998" cy="639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812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582A5-8CAA-4B8F-9598-39484CF60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 processes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D025F7-9F3C-451F-B1D9-792F53010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203" y="1340457"/>
            <a:ext cx="5391150" cy="9715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71709E-CE53-4254-99C4-2D38F2DB7388}"/>
              </a:ext>
            </a:extLst>
          </p:cNvPr>
          <p:cNvSpPr txBox="1"/>
          <p:nvPr/>
        </p:nvSpPr>
        <p:spPr>
          <a:xfrm>
            <a:off x="1212351" y="1103964"/>
            <a:ext cx="3277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Zero-order terms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11F780-92D7-4A5E-9CCF-5ED611BA1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952" y="2288862"/>
            <a:ext cx="3143250" cy="8286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CCD1B7-E134-45BE-B69A-A5EBA5042D6B}"/>
              </a:ext>
            </a:extLst>
          </p:cNvPr>
          <p:cNvSpPr txBox="1"/>
          <p:nvPr/>
        </p:nvSpPr>
        <p:spPr>
          <a:xfrm>
            <a:off x="1212351" y="2609636"/>
            <a:ext cx="331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Stationary eigenstates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BE5273-E7FB-4956-99FF-80236DB00677}"/>
              </a:ext>
            </a:extLst>
          </p:cNvPr>
          <p:cNvSpPr txBox="1"/>
          <p:nvPr/>
        </p:nvSpPr>
        <p:spPr>
          <a:xfrm>
            <a:off x="1261494" y="3750067"/>
            <a:ext cx="4834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 Green’s function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6495C2-15C6-48EB-B1AB-1CCB4928F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362" y="4115308"/>
            <a:ext cx="11725275" cy="990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8BD19D-DC98-4664-A0CB-79FB1922D8D7}"/>
              </a:ext>
            </a:extLst>
          </p:cNvPr>
          <p:cNvSpPr txBox="1"/>
          <p:nvPr/>
        </p:nvSpPr>
        <p:spPr>
          <a:xfrm>
            <a:off x="1266671" y="5148211"/>
            <a:ext cx="4224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Transfer amplitude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B9A18DF-C682-403A-9D6B-B4955047E5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250" y="5546466"/>
            <a:ext cx="1080135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015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39604-D3A4-4E14-8393-E0007139F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processes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5C336D-C617-48FA-850A-E410B49C4C95}"/>
              </a:ext>
            </a:extLst>
          </p:cNvPr>
          <p:cNvSpPr txBox="1"/>
          <p:nvPr/>
        </p:nvSpPr>
        <p:spPr>
          <a:xfrm flipH="1">
            <a:off x="1186150" y="1715784"/>
            <a:ext cx="490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 scattering by phonons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1C7C85-6EC0-4CAA-8D0A-96FB4B09B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879" y="1008794"/>
            <a:ext cx="4686300" cy="1943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823F16-7577-4603-9D34-B5C8D77DC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043" y="2911253"/>
            <a:ext cx="6223512" cy="8059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7B2F7A-C49F-4E04-B969-987106A9A3BA}"/>
              </a:ext>
            </a:extLst>
          </p:cNvPr>
          <p:cNvSpPr txBox="1"/>
          <p:nvPr/>
        </p:nvSpPr>
        <p:spPr>
          <a:xfrm flipH="1">
            <a:off x="1186150" y="2541921"/>
            <a:ext cx="490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Quantum master equation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DE2661-0263-466A-B79C-A0678DD4CE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4455" y="3753767"/>
            <a:ext cx="3336689" cy="8341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6F786F-F8E1-4DA1-8981-31974287324D}"/>
              </a:ext>
            </a:extLst>
          </p:cNvPr>
          <p:cNvSpPr txBox="1"/>
          <p:nvPr/>
        </p:nvSpPr>
        <p:spPr>
          <a:xfrm flipH="1">
            <a:off x="1186150" y="3895143"/>
            <a:ext cx="490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equilibrium of phonons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58D5B1-D1FA-41E4-B56B-F51A1F59755B}"/>
              </a:ext>
            </a:extLst>
          </p:cNvPr>
          <p:cNvSpPr txBox="1"/>
          <p:nvPr/>
        </p:nvSpPr>
        <p:spPr>
          <a:xfrm>
            <a:off x="1186150" y="4758794"/>
            <a:ext cx="5599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Markovian Redfield equation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430DF4-CC6E-490C-9416-E723808B9C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0219" y="4765907"/>
            <a:ext cx="5811975" cy="8941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4BD0B4-5565-4615-873D-EAE4FE7FE4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0219" y="5898101"/>
            <a:ext cx="6438900" cy="723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134F569-32F7-4259-9E8C-6B57EFD9B294}"/>
              </a:ext>
            </a:extLst>
          </p:cNvPr>
          <p:cNvSpPr txBox="1"/>
          <p:nvPr/>
        </p:nvSpPr>
        <p:spPr>
          <a:xfrm>
            <a:off x="1186150" y="5713435"/>
            <a:ext cx="5599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“observed” kinetics</a:t>
            </a:r>
          </a:p>
        </p:txBody>
      </p:sp>
    </p:spTree>
    <p:extLst>
      <p:ext uri="{BB962C8B-B14F-4D97-AF65-F5344CB8AC3E}">
        <p14:creationId xmlns:p14="http://schemas.microsoft.com/office/powerpoint/2010/main" val="2456051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EF347-0599-4E2B-A793-148AAD7D8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Acoustic phonons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B81573-E953-435A-9708-B63D73F47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340" y="1018907"/>
            <a:ext cx="9867900" cy="12858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D19413-F36D-4823-8A14-475DEEFE8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126" y="2657408"/>
            <a:ext cx="9282094" cy="9630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263DAB-C979-4D50-9792-0BDBA7274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126" y="3674345"/>
            <a:ext cx="5147354" cy="9268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6F0B10-980E-4CCE-95C0-19DA98FD7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6584" y="4541716"/>
            <a:ext cx="2474835" cy="647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3FE74F-98B0-480D-AF34-CF7F80B3B335}"/>
              </a:ext>
            </a:extLst>
          </p:cNvPr>
          <p:cNvSpPr txBox="1"/>
          <p:nvPr/>
        </p:nvSpPr>
        <p:spPr>
          <a:xfrm>
            <a:off x="486311" y="2360187"/>
            <a:ext cx="5116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Hopping amplitude depends on distance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794783-64A4-4E28-9719-4FAC5082C0DF}"/>
              </a:ext>
            </a:extLst>
          </p:cNvPr>
          <p:cNvSpPr txBox="1"/>
          <p:nvPr/>
        </p:nvSpPr>
        <p:spPr>
          <a:xfrm flipH="1">
            <a:off x="486311" y="4680860"/>
            <a:ext cx="7132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acoustic phonons dispersion relation is simple, wavevectors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4A3486-E530-453B-87DF-BB592D235A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174" y="5632963"/>
            <a:ext cx="11322231" cy="9264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1CF28C-459B-4272-9413-4D6C24C2D894}"/>
              </a:ext>
            </a:extLst>
          </p:cNvPr>
          <p:cNvSpPr txBox="1"/>
          <p:nvPr/>
        </p:nvSpPr>
        <p:spPr>
          <a:xfrm flipH="1">
            <a:off x="486310" y="5387126"/>
            <a:ext cx="7132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Finally the electron transfer rate</a:t>
            </a:r>
          </a:p>
        </p:txBody>
      </p:sp>
    </p:spTree>
    <p:extLst>
      <p:ext uri="{BB962C8B-B14F-4D97-AF65-F5344CB8AC3E}">
        <p14:creationId xmlns:p14="http://schemas.microsoft.com/office/powerpoint/2010/main" val="4073224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F93BF-3EF0-4101-9F6F-340879460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001" y="273629"/>
            <a:ext cx="10460844" cy="2038056"/>
          </a:xfrm>
        </p:spPr>
        <p:txBody>
          <a:bodyPr>
            <a:normAutofit/>
          </a:bodyPr>
          <a:lstStyle/>
          <a:p>
            <a:r>
              <a:rPr lang="en-US" dirty="0"/>
              <a:t>Relaxation pathways </a:t>
            </a:r>
            <a:br>
              <a:rPr lang="en-US" dirty="0"/>
            </a:br>
            <a:r>
              <a:rPr lang="en-US" dirty="0"/>
              <a:t>(energy representation)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053B64-D7F2-42F5-861D-714E4EC2B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724" y="1718995"/>
            <a:ext cx="700088" cy="5032500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060C5B6-6831-4489-93AE-3D3D66BD78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235773"/>
              </p:ext>
            </p:extLst>
          </p:nvPr>
        </p:nvGraphicFramePr>
        <p:xfrm>
          <a:off x="2877727" y="1551870"/>
          <a:ext cx="6934847" cy="5032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29840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F93BF-3EF0-4101-9F6F-340879460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001" y="273629"/>
            <a:ext cx="10460844" cy="2038056"/>
          </a:xfrm>
        </p:spPr>
        <p:txBody>
          <a:bodyPr>
            <a:normAutofit/>
          </a:bodyPr>
          <a:lstStyle/>
          <a:p>
            <a:r>
              <a:rPr lang="en-US" dirty="0"/>
              <a:t>Relaxation pathways </a:t>
            </a:r>
            <a:br>
              <a:rPr lang="en-US" dirty="0"/>
            </a:br>
            <a:r>
              <a:rPr lang="en-US" dirty="0"/>
              <a:t>(energy representation)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053B64-D7F2-42F5-861D-714E4EC2B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724" y="1718995"/>
            <a:ext cx="700088" cy="5032500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060C5B6-6831-4489-93AE-3D3D66BD783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877727" y="1551870"/>
          <a:ext cx="6934847" cy="5032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A99ADAA4-A5FA-45EB-9266-4A13E68AC7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174" y="5632963"/>
            <a:ext cx="11322231" cy="92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94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F93BF-3EF0-4101-9F6F-340879460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001" y="273629"/>
            <a:ext cx="10460844" cy="2038056"/>
          </a:xfrm>
        </p:spPr>
        <p:txBody>
          <a:bodyPr>
            <a:normAutofit/>
          </a:bodyPr>
          <a:lstStyle/>
          <a:p>
            <a:r>
              <a:rPr lang="en-US" dirty="0"/>
              <a:t>Relaxation pathways </a:t>
            </a:r>
            <a:br>
              <a:rPr lang="en-US" dirty="0"/>
            </a:br>
            <a:r>
              <a:rPr lang="en-US" dirty="0"/>
              <a:t>(energy representation)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053B64-D7F2-42F5-861D-714E4EC2B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724" y="1718995"/>
            <a:ext cx="700088" cy="5032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1BE1667-4197-4FED-AC4E-7CB4A4D7F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210" y="2088292"/>
            <a:ext cx="6885658" cy="38717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51A9EE-2872-43AA-B95D-1CF9A8676D24}"/>
              </a:ext>
            </a:extLst>
          </p:cNvPr>
          <p:cNvSpPr txBox="1"/>
          <p:nvPr/>
        </p:nvSpPr>
        <p:spPr>
          <a:xfrm flipH="1">
            <a:off x="5219941" y="1903626"/>
            <a:ext cx="485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 delocalization extent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B2E711-C545-4127-AF32-BE7AE96F5DED}"/>
              </a:ext>
            </a:extLst>
          </p:cNvPr>
          <p:cNvSpPr txBox="1"/>
          <p:nvPr/>
        </p:nvSpPr>
        <p:spPr>
          <a:xfrm flipH="1">
            <a:off x="6718423" y="5889079"/>
            <a:ext cx="520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Poor correlation with electron energy</a:t>
            </a:r>
          </a:p>
        </p:txBody>
      </p:sp>
    </p:spTree>
    <p:extLst>
      <p:ext uri="{BB962C8B-B14F-4D97-AF65-F5344CB8AC3E}">
        <p14:creationId xmlns:p14="http://schemas.microsoft.com/office/powerpoint/2010/main" val="2283949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9DE39-A3B3-48AE-8EDA-759A02023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001" y="88694"/>
            <a:ext cx="10089599" cy="1143480"/>
          </a:xfrm>
        </p:spPr>
        <p:txBody>
          <a:bodyPr/>
          <a:lstStyle/>
          <a:p>
            <a:r>
              <a:rPr lang="en-US" dirty="0"/>
              <a:t>Short range transfer (27-th)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794D95-EAEE-4F72-B752-27E8C364E962}"/>
              </a:ext>
            </a:extLst>
          </p:cNvPr>
          <p:cNvSpPr txBox="1"/>
          <p:nvPr/>
        </p:nvSpPr>
        <p:spPr>
          <a:xfrm flipH="1">
            <a:off x="1481308" y="1882052"/>
            <a:ext cx="7544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27-th electron, delocalization = 2,72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02116E-4F22-40DC-A311-E0A265D55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842" y="2452398"/>
            <a:ext cx="6187717" cy="34793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580B1F-B06E-4F1C-882C-E86119C184ED}"/>
              </a:ext>
            </a:extLst>
          </p:cNvPr>
          <p:cNvSpPr txBox="1"/>
          <p:nvPr/>
        </p:nvSpPr>
        <p:spPr>
          <a:xfrm flipH="1">
            <a:off x="1776412" y="5855724"/>
            <a:ext cx="3477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Composition in site-basis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876FD9-85FE-44DD-9FEF-0D16081B2EF3}"/>
              </a:ext>
            </a:extLst>
          </p:cNvPr>
          <p:cNvSpPr/>
          <p:nvPr/>
        </p:nvSpPr>
        <p:spPr>
          <a:xfrm>
            <a:off x="5424756" y="1232174"/>
            <a:ext cx="7006974" cy="60522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A6CCA2-30C4-4674-A069-E3A097D8B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2151" y="2011382"/>
            <a:ext cx="6139113" cy="34519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179701-AD7A-4A57-A369-7AE8CE57EDC4}"/>
              </a:ext>
            </a:extLst>
          </p:cNvPr>
          <p:cNvSpPr txBox="1"/>
          <p:nvPr/>
        </p:nvSpPr>
        <p:spPr>
          <a:xfrm>
            <a:off x="7128387" y="1371390"/>
            <a:ext cx="3575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4-&gt;2 electron transfer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DE3612-ABAD-48ED-925E-1CF834A720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57" y="1386438"/>
            <a:ext cx="700088" cy="50325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0E1527D-097C-4A19-8C16-920B56726B9A}"/>
              </a:ext>
            </a:extLst>
          </p:cNvPr>
          <p:cNvSpPr/>
          <p:nvPr/>
        </p:nvSpPr>
        <p:spPr>
          <a:xfrm>
            <a:off x="190755" y="5044611"/>
            <a:ext cx="700088" cy="42695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759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A62FAB5-D87C-4866-99B3-EF47A1174ECA}"/>
              </a:ext>
            </a:extLst>
          </p:cNvPr>
          <p:cNvSpPr/>
          <p:nvPr/>
        </p:nvSpPr>
        <p:spPr>
          <a:xfrm>
            <a:off x="5424756" y="1232174"/>
            <a:ext cx="7006974" cy="60522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E9DE39-A3B3-48AE-8EDA-759A02023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range transfer (27-th)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580B1F-B06E-4F1C-882C-E86119C184ED}"/>
              </a:ext>
            </a:extLst>
          </p:cNvPr>
          <p:cNvSpPr txBox="1"/>
          <p:nvPr/>
        </p:nvSpPr>
        <p:spPr>
          <a:xfrm flipH="1">
            <a:off x="1776412" y="5855724"/>
            <a:ext cx="3477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Composition in site-basis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179701-AD7A-4A57-A369-7AE8CE57EDC4}"/>
              </a:ext>
            </a:extLst>
          </p:cNvPr>
          <p:cNvSpPr txBox="1"/>
          <p:nvPr/>
        </p:nvSpPr>
        <p:spPr>
          <a:xfrm>
            <a:off x="7128387" y="1371390"/>
            <a:ext cx="3575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31-&gt;45 electron transfer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384764A-6E9E-4CCB-98BB-DE2B236F7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76" y="2528383"/>
            <a:ext cx="4612361" cy="34100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0991FA-B346-476C-878A-11DAD5CDC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5471" y="1879938"/>
            <a:ext cx="7061333" cy="37458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352334C-08E9-42A5-8183-DC3CC514A4CF}"/>
              </a:ext>
            </a:extLst>
          </p:cNvPr>
          <p:cNvSpPr txBox="1"/>
          <p:nvPr/>
        </p:nvSpPr>
        <p:spPr>
          <a:xfrm flipH="1">
            <a:off x="1481308" y="1882052"/>
            <a:ext cx="7544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39-th electron, delocalization = 14,99</a:t>
            </a:r>
          </a:p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11A6C3-1EFE-4B18-84B8-36E045C3B4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57" y="1386438"/>
            <a:ext cx="700088" cy="50325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FC3E2E01-2802-427A-8EBA-D0BBFBBB5DD5}"/>
              </a:ext>
            </a:extLst>
          </p:cNvPr>
          <p:cNvSpPr/>
          <p:nvPr/>
        </p:nvSpPr>
        <p:spPr>
          <a:xfrm>
            <a:off x="349321" y="3041151"/>
            <a:ext cx="453436" cy="8322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3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05870" y="951632"/>
            <a:ext cx="4242878" cy="788678"/>
          </a:xfrm>
        </p:spPr>
        <p:txBody>
          <a:bodyPr>
            <a:normAutofit fontScale="90000"/>
          </a:bodyPr>
          <a:lstStyle/>
          <a:p>
            <a:r>
              <a:rPr lang="lt-LT" dirty="0" err="1"/>
              <a:t>Motivation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7A8081-04E3-4D0A-AB52-F5D2C7E69EB4}"/>
              </a:ext>
            </a:extLst>
          </p:cNvPr>
          <p:cNvSpPr txBox="1"/>
          <p:nvPr/>
        </p:nvSpPr>
        <p:spPr>
          <a:xfrm flipH="1">
            <a:off x="7577228" y="3294824"/>
            <a:ext cx="4614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24th RD50 workshop, Bucharest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BFC8E8-E4E6-4E58-836D-DD6B96EBD455}"/>
              </a:ext>
            </a:extLst>
          </p:cNvPr>
          <p:cNvSpPr txBox="1"/>
          <p:nvPr/>
        </p:nvSpPr>
        <p:spPr>
          <a:xfrm>
            <a:off x="1746405" y="1756528"/>
            <a:ext cx="48473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lt-LT" dirty="0" err="1"/>
              <a:t>Irradiation</a:t>
            </a:r>
            <a:r>
              <a:rPr lang="lt-LT" dirty="0"/>
              <a:t> </a:t>
            </a:r>
            <a:r>
              <a:rPr lang="lt-LT" dirty="0" err="1"/>
              <a:t>by</a:t>
            </a:r>
            <a:r>
              <a:rPr lang="lt-LT" dirty="0"/>
              <a:t> </a:t>
            </a:r>
            <a:r>
              <a:rPr lang="lt-LT" dirty="0" err="1"/>
              <a:t>high</a:t>
            </a:r>
            <a:r>
              <a:rPr lang="lt-LT" dirty="0"/>
              <a:t> </a:t>
            </a:r>
            <a:r>
              <a:rPr lang="lt-LT" dirty="0" err="1"/>
              <a:t>energy</a:t>
            </a:r>
            <a:r>
              <a:rPr lang="lt-LT" dirty="0"/>
              <a:t> </a:t>
            </a:r>
            <a:r>
              <a:rPr lang="lt-LT" dirty="0" err="1"/>
              <a:t>particles</a:t>
            </a:r>
            <a:r>
              <a:rPr lang="lt-LT" dirty="0"/>
              <a:t> </a:t>
            </a:r>
            <a:r>
              <a:rPr lang="lt-LT" dirty="0" err="1"/>
              <a:t>induced</a:t>
            </a:r>
            <a:r>
              <a:rPr lang="lt-LT" dirty="0"/>
              <a:t> </a:t>
            </a:r>
            <a:r>
              <a:rPr lang="lt-LT" dirty="0" err="1"/>
              <a:t>defect</a:t>
            </a:r>
            <a:r>
              <a:rPr lang="lt-LT" dirty="0"/>
              <a:t> </a:t>
            </a:r>
            <a:r>
              <a:rPr lang="lt-LT" dirty="0" err="1"/>
              <a:t>network</a:t>
            </a:r>
            <a:r>
              <a:rPr lang="lt-LT" dirty="0"/>
              <a:t> </a:t>
            </a:r>
          </a:p>
          <a:p>
            <a:pPr marL="342900" indent="-342900">
              <a:buAutoNum type="arabicPeriod"/>
            </a:pPr>
            <a:r>
              <a:rPr lang="lt-LT" dirty="0" err="1"/>
              <a:t>Electron</a:t>
            </a:r>
            <a:r>
              <a:rPr lang="lt-LT" dirty="0"/>
              <a:t> </a:t>
            </a:r>
            <a:r>
              <a:rPr lang="lt-LT" dirty="0" err="1"/>
              <a:t>lifetimes</a:t>
            </a:r>
            <a:r>
              <a:rPr lang="lt-LT" dirty="0"/>
              <a:t> are </a:t>
            </a:r>
            <a:r>
              <a:rPr lang="lt-LT" dirty="0" err="1"/>
              <a:t>sensitive</a:t>
            </a:r>
            <a:r>
              <a:rPr lang="lt-LT" dirty="0"/>
              <a:t> to </a:t>
            </a:r>
            <a:r>
              <a:rPr lang="lt-LT" dirty="0" err="1"/>
              <a:t>geometry</a:t>
            </a:r>
            <a:endParaRPr lang="lt-LT" dirty="0"/>
          </a:p>
          <a:p>
            <a:pPr marL="342900" indent="-342900">
              <a:buAutoNum type="arabicPeriod"/>
            </a:pPr>
            <a:r>
              <a:rPr lang="lt-LT" dirty="0" err="1"/>
              <a:t>Defects</a:t>
            </a:r>
            <a:r>
              <a:rPr lang="lt-LT" dirty="0"/>
              <a:t> </a:t>
            </a:r>
            <a:r>
              <a:rPr lang="lt-LT" dirty="0" err="1"/>
              <a:t>form</a:t>
            </a:r>
            <a:r>
              <a:rPr lang="lt-LT" dirty="0"/>
              <a:t> </a:t>
            </a:r>
            <a:r>
              <a:rPr lang="lt-LT" dirty="0" err="1"/>
              <a:t>nano-size</a:t>
            </a:r>
            <a:r>
              <a:rPr lang="lt-LT" dirty="0"/>
              <a:t> </a:t>
            </a:r>
            <a:r>
              <a:rPr lang="lt-LT" dirty="0" err="1"/>
              <a:t>clusters</a:t>
            </a:r>
            <a:endParaRPr lang="lt-LT" dirty="0"/>
          </a:p>
          <a:p>
            <a:pPr marL="342900" indent="-342900">
              <a:buAutoNum type="arabicPeriod"/>
            </a:pPr>
            <a:r>
              <a:rPr lang="lt-LT" dirty="0" err="1"/>
              <a:t>Bulk</a:t>
            </a:r>
            <a:r>
              <a:rPr lang="lt-LT" dirty="0"/>
              <a:t> </a:t>
            </a:r>
            <a:r>
              <a:rPr lang="lt-LT" dirty="0" err="1"/>
              <a:t>theory</a:t>
            </a:r>
            <a:r>
              <a:rPr lang="lt-LT" dirty="0"/>
              <a:t> </a:t>
            </a:r>
            <a:r>
              <a:rPr lang="lt-LT" dirty="0" err="1"/>
              <a:t>is</a:t>
            </a:r>
            <a:r>
              <a:rPr lang="lt-LT" dirty="0"/>
              <a:t> </a:t>
            </a:r>
            <a:r>
              <a:rPr lang="lt-LT" dirty="0" err="1"/>
              <a:t>not</a:t>
            </a:r>
            <a:r>
              <a:rPr lang="lt-LT" dirty="0"/>
              <a:t> </a:t>
            </a:r>
            <a:r>
              <a:rPr lang="lt-LT" dirty="0" err="1"/>
              <a:t>sufficient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1F6CCA-74B3-430D-8B6B-8E9908025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2967" y="573493"/>
            <a:ext cx="3533163" cy="30124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435F064-CC7A-42D1-892E-42CAA8593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9" t="36937" r="14273" b="20914"/>
          <a:stretch>
            <a:fillRect/>
          </a:stretch>
        </p:blipFill>
        <p:spPr bwMode="auto">
          <a:xfrm>
            <a:off x="2415394" y="3644690"/>
            <a:ext cx="439875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67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8EB33-93B4-4683-B4A0-DFDAD843F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610C5D-A24F-471D-B150-F49451C96191}"/>
              </a:ext>
            </a:extLst>
          </p:cNvPr>
          <p:cNvSpPr txBox="1"/>
          <p:nvPr/>
        </p:nvSpPr>
        <p:spPr>
          <a:xfrm>
            <a:off x="1366685" y="1582994"/>
            <a:ext cx="35101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Lindblad equation approach</a:t>
            </a:r>
          </a:p>
          <a:p>
            <a:endParaRPr lang="en-US" dirty="0"/>
          </a:p>
          <a:p>
            <a:r>
              <a:rPr lang="en-US" dirty="0"/>
              <a:t>Non Markovian description</a:t>
            </a:r>
          </a:p>
          <a:p>
            <a:endParaRPr lang="en-US" dirty="0"/>
          </a:p>
          <a:p>
            <a:r>
              <a:rPr lang="en-US" dirty="0"/>
              <a:t>Time dependent variational approach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F670E5-F833-4C18-8345-AF5376023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026" y="1099151"/>
            <a:ext cx="5056289" cy="20544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2BB8CA-95A4-4FDE-A537-76336B34A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586" y="3203906"/>
            <a:ext cx="5219524" cy="39158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5B3B36-1658-4BFF-910D-B33A9F3886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5039" y="4511672"/>
            <a:ext cx="4290859" cy="15266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B4F2B8-F187-4E74-A60A-E097459E61F8}"/>
              </a:ext>
            </a:extLst>
          </p:cNvPr>
          <p:cNvSpPr txBox="1"/>
          <p:nvPr/>
        </p:nvSpPr>
        <p:spPr>
          <a:xfrm>
            <a:off x="1488001" y="4142340"/>
            <a:ext cx="3510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 dependent delocalization</a:t>
            </a:r>
          </a:p>
        </p:txBody>
      </p:sp>
    </p:spTree>
    <p:extLst>
      <p:ext uri="{BB962C8B-B14F-4D97-AF65-F5344CB8AC3E}">
        <p14:creationId xmlns:p14="http://schemas.microsoft.com/office/powerpoint/2010/main" val="3279494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3C605-FEAE-4ECA-A9DA-43717FF0E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001" y="521972"/>
            <a:ext cx="10089599" cy="710201"/>
          </a:xfrm>
        </p:spPr>
        <p:txBody>
          <a:bodyPr/>
          <a:lstStyle/>
          <a:p>
            <a:r>
              <a:rPr lang="en-US" dirty="0"/>
              <a:t>Interstitials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30B027-21D1-41F7-9A73-930C74B54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319" y="1157119"/>
            <a:ext cx="4730714" cy="45437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AE73FA-0EB4-4543-BFED-ACE5F46041DA}"/>
              </a:ext>
            </a:extLst>
          </p:cNvPr>
          <p:cNvSpPr txBox="1"/>
          <p:nvPr/>
        </p:nvSpPr>
        <p:spPr>
          <a:xfrm flipH="1">
            <a:off x="3518384" y="5813958"/>
            <a:ext cx="4474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Phys Rev Lett. 83, 2351, 1999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9672B4-C486-44F6-B024-03A0FF02D5E7}"/>
              </a:ext>
            </a:extLst>
          </p:cNvPr>
          <p:cNvSpPr txBox="1"/>
          <p:nvPr/>
        </p:nvSpPr>
        <p:spPr>
          <a:xfrm>
            <a:off x="6251824" y="1530187"/>
            <a:ext cx="34829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en-US" dirty="0"/>
              <a:t>The split-110, </a:t>
            </a:r>
          </a:p>
          <a:p>
            <a:pPr marL="342900" indent="-342900">
              <a:buAutoNum type="alphaLcParenBoth"/>
            </a:pPr>
            <a:r>
              <a:rPr lang="en-US" dirty="0"/>
              <a:t>hexagonal,</a:t>
            </a:r>
          </a:p>
          <a:p>
            <a:r>
              <a:rPr lang="en-US" dirty="0"/>
              <a:t>(c) tetrahedral interstitial,</a:t>
            </a:r>
          </a:p>
          <a:p>
            <a:r>
              <a:rPr lang="en-US" dirty="0"/>
              <a:t>(d) the saddle point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F58AA1-A605-46B1-AC85-F832AA774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307" y="3738730"/>
            <a:ext cx="5934075" cy="1962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5D23A1-9326-49E8-BAA6-B9D9A1BEB5A8}"/>
              </a:ext>
            </a:extLst>
          </p:cNvPr>
          <p:cNvSpPr txBox="1"/>
          <p:nvPr/>
        </p:nvSpPr>
        <p:spPr>
          <a:xfrm flipH="1">
            <a:off x="7535580" y="3428999"/>
            <a:ext cx="3925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Formation energies</a:t>
            </a:r>
          </a:p>
        </p:txBody>
      </p:sp>
    </p:spTree>
    <p:extLst>
      <p:ext uri="{BB962C8B-B14F-4D97-AF65-F5344CB8AC3E}">
        <p14:creationId xmlns:p14="http://schemas.microsoft.com/office/powerpoint/2010/main" val="29080322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>
            <a:extLst>
              <a:ext uri="{FF2B5EF4-FFF2-40B4-BE49-F238E27FC236}">
                <a16:creationId xmlns:a16="http://schemas.microsoft.com/office/drawing/2014/main" id="{BFE5A597-9C5E-45FA-8907-E597764DC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0205" y="296672"/>
            <a:ext cx="6271859" cy="39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46" tIns="60026" rIns="81646" bIns="40823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/>
            <a:r>
              <a:rPr lang="en-US" altLang="en-US" sz="2177" b="1">
                <a:solidFill>
                  <a:srgbClr val="000000"/>
                </a:solidFill>
              </a:rPr>
              <a:t>Vacancy – Interstitial pair (Frenkel pair ) defect</a:t>
            </a:r>
          </a:p>
        </p:txBody>
      </p:sp>
      <p:pic>
        <p:nvPicPr>
          <p:cNvPr id="9219" name="Picture 2">
            <a:extLst>
              <a:ext uri="{FF2B5EF4-FFF2-40B4-BE49-F238E27FC236}">
                <a16:creationId xmlns:a16="http://schemas.microsoft.com/office/drawing/2014/main" id="{A0824F26-BBA3-4437-94EF-C7A48899F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665" y="2654200"/>
            <a:ext cx="2488581" cy="248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0" name="Picture 3">
            <a:extLst>
              <a:ext uri="{FF2B5EF4-FFF2-40B4-BE49-F238E27FC236}">
                <a16:creationId xmlns:a16="http://schemas.microsoft.com/office/drawing/2014/main" id="{29DBA452-9F88-4E3E-8B5C-1D638FDD5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918" y="2654200"/>
            <a:ext cx="2488581" cy="248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1" name="Text Box 4">
            <a:extLst>
              <a:ext uri="{FF2B5EF4-FFF2-40B4-BE49-F238E27FC236}">
                <a16:creationId xmlns:a16="http://schemas.microsoft.com/office/drawing/2014/main" id="{B9298C73-FEDD-4FDA-B1E8-BE6ADCD35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5599" y="913057"/>
            <a:ext cx="5798049" cy="849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46" tIns="52825" rIns="81646" bIns="40823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/>
            <a:r>
              <a:rPr lang="en-US" altLang="en-US" sz="1361">
                <a:solidFill>
                  <a:srgbClr val="000000"/>
                </a:solidFill>
              </a:rPr>
              <a:t>When vacancy and interstitial are approached to each other to form a pair</a:t>
            </a:r>
          </a:p>
          <a:p>
            <a:pPr algn="just" eaLnBrk="1"/>
            <a:r>
              <a:rPr lang="en-US" altLang="en-US" sz="1361">
                <a:solidFill>
                  <a:srgbClr val="000000"/>
                </a:solidFill>
              </a:rPr>
              <a:t>then the extra electrons given by interstitial are “pumped” away from the </a:t>
            </a:r>
          </a:p>
          <a:p>
            <a:pPr algn="just" eaLnBrk="1"/>
            <a:r>
              <a:rPr lang="en-US" altLang="en-US" sz="1361">
                <a:solidFill>
                  <a:srgbClr val="000000"/>
                </a:solidFill>
              </a:rPr>
              <a:t>interstitial site to the vacancy site. (Like in a ionic type molecule or crystal </a:t>
            </a:r>
          </a:p>
          <a:p>
            <a:pPr algn="just" eaLnBrk="1"/>
            <a:r>
              <a:rPr lang="en-US" altLang="en-US" sz="1361">
                <a:solidFill>
                  <a:srgbClr val="000000"/>
                </a:solidFill>
              </a:rPr>
              <a:t>electrons mainly are located nearby more electronegative ion.)</a:t>
            </a:r>
          </a:p>
        </p:txBody>
      </p:sp>
      <p:sp>
        <p:nvSpPr>
          <p:cNvPr id="9222" name="Text Box 5">
            <a:extLst>
              <a:ext uri="{FF2B5EF4-FFF2-40B4-BE49-F238E27FC236}">
                <a16:creationId xmlns:a16="http://schemas.microsoft.com/office/drawing/2014/main" id="{8CEA807F-D82A-4F59-9A18-5EB2BD9CB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6466" y="1939885"/>
            <a:ext cx="4365099" cy="466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46" tIns="52825" rIns="81646" bIns="40823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/>
            <a:r>
              <a:rPr lang="en-US" altLang="en-US" sz="1361">
                <a:solidFill>
                  <a:srgbClr val="000000"/>
                </a:solidFill>
              </a:rPr>
              <a:t>! Interstitial and vacancy exchange their roles:</a:t>
            </a:r>
          </a:p>
          <a:p>
            <a:pPr eaLnBrk="1"/>
            <a:r>
              <a:rPr lang="en-US" altLang="en-US" sz="1361">
                <a:solidFill>
                  <a:srgbClr val="000000"/>
                </a:solidFill>
              </a:rPr>
              <a:t>Interstitial turns into </a:t>
            </a:r>
            <a:r>
              <a:rPr lang="en-US" altLang="en-US" sz="1361" b="1">
                <a:solidFill>
                  <a:srgbClr val="000000"/>
                </a:solidFill>
              </a:rPr>
              <a:t>acceptor</a:t>
            </a:r>
            <a:r>
              <a:rPr lang="en-US" altLang="en-US" sz="1361">
                <a:solidFill>
                  <a:srgbClr val="000000"/>
                </a:solidFill>
              </a:rPr>
              <a:t> and vacancy into </a:t>
            </a:r>
            <a:r>
              <a:rPr lang="en-US" altLang="en-US" sz="1361" b="1">
                <a:solidFill>
                  <a:srgbClr val="000000"/>
                </a:solidFill>
              </a:rPr>
              <a:t>donor</a:t>
            </a:r>
            <a:r>
              <a:rPr lang="en-US" altLang="en-US" sz="1361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9223" name="Text Box 6">
            <a:extLst>
              <a:ext uri="{FF2B5EF4-FFF2-40B4-BE49-F238E27FC236}">
                <a16:creationId xmlns:a16="http://schemas.microsoft.com/office/drawing/2014/main" id="{F079B433-5702-48E9-B763-737BB3840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5066" y="5142781"/>
            <a:ext cx="3614780" cy="849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46" tIns="52825" rIns="81646" bIns="40823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/>
            <a:r>
              <a:rPr lang="en-US" altLang="en-US" sz="1361">
                <a:solidFill>
                  <a:srgbClr val="000000"/>
                </a:solidFill>
              </a:rPr>
              <a:t>Charged (+) system,  one electron removed.</a:t>
            </a:r>
          </a:p>
          <a:p>
            <a:pPr eaLnBrk="1"/>
            <a:r>
              <a:rPr lang="en-US" altLang="en-US" sz="1361">
                <a:solidFill>
                  <a:srgbClr val="000000"/>
                </a:solidFill>
              </a:rPr>
              <a:t>The </a:t>
            </a:r>
            <a:r>
              <a:rPr lang="en-US" altLang="en-US" sz="1361" b="1">
                <a:solidFill>
                  <a:srgbClr val="000000"/>
                </a:solidFill>
              </a:rPr>
              <a:t>hole</a:t>
            </a:r>
            <a:r>
              <a:rPr lang="en-US" altLang="en-US" sz="1361">
                <a:solidFill>
                  <a:srgbClr val="000000"/>
                </a:solidFill>
              </a:rPr>
              <a:t> wave function is located nearby</a:t>
            </a:r>
          </a:p>
          <a:p>
            <a:pPr eaLnBrk="1"/>
            <a:r>
              <a:rPr lang="en-US" altLang="en-US" sz="1361">
                <a:solidFill>
                  <a:srgbClr val="000000"/>
                </a:solidFill>
              </a:rPr>
              <a:t>vacancy site (or the electron is donated away</a:t>
            </a:r>
          </a:p>
          <a:p>
            <a:pPr eaLnBrk="1"/>
            <a:r>
              <a:rPr lang="en-US" altLang="en-US" sz="1361">
                <a:solidFill>
                  <a:srgbClr val="000000"/>
                </a:solidFill>
              </a:rPr>
              <a:t>by vacancy site).</a:t>
            </a:r>
          </a:p>
        </p:txBody>
      </p:sp>
      <p:sp>
        <p:nvSpPr>
          <p:cNvPr id="9224" name="Text Box 7">
            <a:extLst>
              <a:ext uri="{FF2B5EF4-FFF2-40B4-BE49-F238E27FC236}">
                <a16:creationId xmlns:a16="http://schemas.microsoft.com/office/drawing/2014/main" id="{4917BA92-7BD6-4D33-A277-CA0EA7BD2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9519" y="5122619"/>
            <a:ext cx="3643583" cy="849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46" tIns="52825" rIns="81646" bIns="40823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/>
            <a:r>
              <a:rPr lang="en-US" altLang="en-US" sz="1361">
                <a:solidFill>
                  <a:srgbClr val="000000"/>
                </a:solidFill>
              </a:rPr>
              <a:t>Charged (-) system,  one electron added.</a:t>
            </a:r>
          </a:p>
          <a:p>
            <a:pPr eaLnBrk="1"/>
            <a:r>
              <a:rPr lang="en-US" altLang="en-US" sz="1361">
                <a:solidFill>
                  <a:srgbClr val="000000"/>
                </a:solidFill>
              </a:rPr>
              <a:t>The </a:t>
            </a:r>
            <a:r>
              <a:rPr lang="en-US" altLang="en-US" sz="1361" b="1">
                <a:solidFill>
                  <a:srgbClr val="000000"/>
                </a:solidFill>
              </a:rPr>
              <a:t>electron</a:t>
            </a:r>
            <a:r>
              <a:rPr lang="en-US" altLang="en-US" sz="1361">
                <a:solidFill>
                  <a:srgbClr val="000000"/>
                </a:solidFill>
              </a:rPr>
              <a:t> wave function (~80% of it) is </a:t>
            </a:r>
          </a:p>
          <a:p>
            <a:pPr eaLnBrk="1"/>
            <a:r>
              <a:rPr lang="en-US" altLang="en-US" sz="1361">
                <a:solidFill>
                  <a:srgbClr val="000000"/>
                </a:solidFill>
              </a:rPr>
              <a:t>located nearby interstitial site (or the electron </a:t>
            </a:r>
          </a:p>
          <a:p>
            <a:pPr eaLnBrk="1"/>
            <a:r>
              <a:rPr lang="en-US" altLang="en-US" sz="1361">
                <a:solidFill>
                  <a:srgbClr val="000000"/>
                </a:solidFill>
              </a:rPr>
              <a:t>is accepted by interstitial site).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C6F776-117F-427B-B7E0-2014CA8C7B83}"/>
              </a:ext>
            </a:extLst>
          </p:cNvPr>
          <p:cNvSpPr txBox="1"/>
          <p:nvPr/>
        </p:nvSpPr>
        <p:spPr>
          <a:xfrm>
            <a:off x="1662460" y="6244171"/>
            <a:ext cx="6576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dirty="0">
                <a:latin typeface="Times New Roman" panose="02020603050405020304" pitchFamily="18" charset="0"/>
              </a:rPr>
              <a:t>simulations were performed by </a:t>
            </a:r>
            <a:r>
              <a:rPr lang="en-US" altLang="en-US" dirty="0" err="1">
                <a:latin typeface="Times New Roman" panose="02020603050405020304" pitchFamily="18" charset="0"/>
              </a:rPr>
              <a:t>Ernestas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lt-LT" altLang="en-US" dirty="0">
                <a:latin typeface="Times New Roman" panose="02020603050405020304" pitchFamily="18" charset="0"/>
              </a:rPr>
              <a:t>Žąsinas (Vilnius University)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46285-5721-49A6-8C53-1AD17A2B6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E8E248-9D78-4AE4-82AE-0569322F14C0}"/>
              </a:ext>
            </a:extLst>
          </p:cNvPr>
          <p:cNvSpPr txBox="1"/>
          <p:nvPr/>
        </p:nvSpPr>
        <p:spPr>
          <a:xfrm>
            <a:off x="1488001" y="1059452"/>
            <a:ext cx="56096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dirty="0"/>
              <a:t>Formation of clusters of the defect sites depends strongly on concentration of defects</a:t>
            </a:r>
          </a:p>
          <a:p>
            <a:pPr marL="342900" indent="-342900">
              <a:buAutoNum type="arabicPeriod"/>
            </a:pPr>
            <a:r>
              <a:rPr lang="en-US" dirty="0"/>
              <a:t>Acoustic phonon description allows for simple model formulation for incoherent energy transport</a:t>
            </a:r>
          </a:p>
          <a:p>
            <a:pPr marL="342900" indent="-342900">
              <a:buAutoNum type="arabicPeriod"/>
            </a:pPr>
            <a:r>
              <a:rPr lang="en-US" dirty="0"/>
              <a:t>Overlap of electron delocalized wavefunctions is necessary for electron transfer</a:t>
            </a:r>
          </a:p>
          <a:p>
            <a:pPr marL="342900" indent="-342900">
              <a:buAutoNum type="arabicPeriod"/>
            </a:pPr>
            <a:r>
              <a:rPr lang="en-US" dirty="0"/>
              <a:t>Electron transport pathways can be visualized</a:t>
            </a:r>
          </a:p>
          <a:p>
            <a:pPr marL="342900" indent="-342900">
              <a:buAutoNum type="arabicPeriod"/>
            </a:pPr>
            <a:r>
              <a:rPr lang="en-US" dirty="0"/>
              <a:t>Transition from coherent to diffusive transport may be important for various size clusters</a:t>
            </a:r>
          </a:p>
          <a:p>
            <a:pPr marL="342900" indent="-342900"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B587FB-E18D-4E54-A22A-29F70ACD3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984476" y="1712421"/>
            <a:ext cx="7919945" cy="44951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41652EF-23F4-4415-A22A-09F2E52E2B6B}"/>
              </a:ext>
            </a:extLst>
          </p:cNvPr>
          <p:cNvSpPr txBox="1">
            <a:spLocks/>
          </p:cNvSpPr>
          <p:nvPr/>
        </p:nvSpPr>
        <p:spPr>
          <a:xfrm>
            <a:off x="1488001" y="3904032"/>
            <a:ext cx="10089599" cy="11434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Acknowledgement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8837FE3-E0FF-460F-B03E-8B1B24606A45}"/>
              </a:ext>
            </a:extLst>
          </p:cNvPr>
          <p:cNvSpPr txBox="1">
            <a:spLocks noChangeArrowheads="1"/>
          </p:cNvSpPr>
          <p:nvPr/>
        </p:nvSpPr>
        <p:spPr>
          <a:xfrm>
            <a:off x="1496975" y="4807329"/>
            <a:ext cx="5808393" cy="1777042"/>
          </a:xfrm>
          <a:prstGeom prst="rect">
            <a:avLst/>
          </a:prstGeom>
        </p:spPr>
        <p:txBody>
          <a:bodyPr vert="horz" lIns="100794" tIns="50397" rIns="100794" bIns="50397" rtlCol="0" anchor="t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altLang="en-US" sz="2400" dirty="0">
                <a:latin typeface="Times New Roman" panose="02020603050405020304" pitchFamily="18" charset="0"/>
              </a:rPr>
              <a:t>Some simulations were performed by </a:t>
            </a:r>
            <a:r>
              <a:rPr lang="en-US" altLang="en-US" sz="2400" dirty="0" err="1">
                <a:latin typeface="Times New Roman" panose="02020603050405020304" pitchFamily="18" charset="0"/>
              </a:rPr>
              <a:t>Ernestas</a:t>
            </a:r>
            <a:r>
              <a:rPr lang="en-US" altLang="en-US" sz="2400" dirty="0">
                <a:latin typeface="Times New Roman" panose="02020603050405020304" pitchFamily="18" charset="0"/>
              </a:rPr>
              <a:t> </a:t>
            </a:r>
            <a:r>
              <a:rPr lang="lt-LT" altLang="en-US" sz="2400" dirty="0">
                <a:latin typeface="Times New Roman" panose="02020603050405020304" pitchFamily="18" charset="0"/>
              </a:rPr>
              <a:t>Žąsinas</a:t>
            </a:r>
            <a:endParaRPr lang="en-US" altLang="en-US" sz="2400" dirty="0">
              <a:latin typeface="Times New Roman" panose="02020603050405020304" pitchFamily="18" charset="0"/>
            </a:endParaRPr>
          </a:p>
          <a:p>
            <a:endParaRPr lang="en-US" altLang="en-US" sz="2400" dirty="0">
              <a:latin typeface="Times New Roman" panose="02020603050405020304" pitchFamily="18" charset="0"/>
            </a:endParaRPr>
          </a:p>
          <a:p>
            <a:r>
              <a:rPr lang="en-US" altLang="en-US" sz="2400" dirty="0">
                <a:latin typeface="Times New Roman" panose="02020603050405020304" pitchFamily="18" charset="0"/>
              </a:rPr>
              <a:t>This work is coherent with CERN RD50  collaboration.</a:t>
            </a:r>
            <a:endParaRPr lang="lt-LT" altLang="en-US" sz="2400" dirty="0">
              <a:latin typeface="Times New Roman" panose="02020603050405020304" pitchFamily="18" charset="0"/>
            </a:endParaRPr>
          </a:p>
          <a:p>
            <a:br>
              <a:rPr lang="en-US" altLang="en-US" sz="2400" dirty="0">
                <a:latin typeface="Times New Roman" panose="02020603050405020304" pitchFamily="18" charset="0"/>
              </a:rPr>
            </a:br>
            <a:r>
              <a:rPr lang="en-US" altLang="en-US" sz="2400" dirty="0">
                <a:latin typeface="Times New Roman" panose="02020603050405020304" pitchFamily="18" charset="0"/>
              </a:rPr>
              <a:t>Thanks to Lithuanian Academy of Sciences for the grant LMA-CERN</a:t>
            </a:r>
            <a:endParaRPr lang="en-US" altLang="en-US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0652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71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4201E7D1-CC09-42C2-B6F7-78E348C10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2" y="2011362"/>
            <a:ext cx="3475038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6A123EE7-BFAE-467F-A7E8-3218D95B2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575" y="1462087"/>
            <a:ext cx="4176712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823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/>
            <a:r>
              <a:rPr lang="en-US" altLang="en-US" sz="1500">
                <a:solidFill>
                  <a:srgbClr val="000000"/>
                </a:solidFill>
              </a:rPr>
              <a:t>High Energy Particle (HEP) destroys the lattice:</a:t>
            </a: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C9642A9D-1899-4844-BFCD-B0736ED6520E}"/>
              </a:ext>
            </a:extLst>
          </p:cNvPr>
          <p:cNvSpPr txBox="1">
            <a:spLocks noChangeArrowheads="1"/>
          </p:cNvSpPr>
          <p:nvPr/>
        </p:nvSpPr>
        <p:spPr bwMode="auto">
          <a:xfrm rot="18900000">
            <a:off x="1065587" y="4687887"/>
            <a:ext cx="6508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 i="1">
                <a:solidFill>
                  <a:srgbClr val="000000"/>
                </a:solidFill>
              </a:rPr>
              <a:t>HEP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16035488-1742-4102-AA5F-DE824FA4A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9350" y="3965574"/>
            <a:ext cx="1265237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823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/>
            <a:r>
              <a:rPr lang="en-US" altLang="en-US" sz="1500">
                <a:solidFill>
                  <a:srgbClr val="000000"/>
                </a:solidFill>
              </a:rPr>
              <a:t>Vacancy-rich</a:t>
            </a:r>
          </a:p>
          <a:p>
            <a:pPr eaLnBrk="1"/>
            <a:r>
              <a:rPr lang="en-US" altLang="en-US" sz="1500">
                <a:solidFill>
                  <a:srgbClr val="000000"/>
                </a:solidFill>
              </a:rPr>
              <a:t>region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60866C11-D3D1-48FF-AD73-759DD01B2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9350" y="2011362"/>
            <a:ext cx="10668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823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/>
            <a:r>
              <a:rPr lang="en-US" altLang="en-US" sz="1500">
                <a:solidFill>
                  <a:srgbClr val="000000"/>
                </a:solidFill>
              </a:rPr>
              <a:t>Interstitial-</a:t>
            </a:r>
          </a:p>
          <a:p>
            <a:pPr eaLnBrk="1"/>
            <a:r>
              <a:rPr lang="en-US" altLang="en-US" sz="1500">
                <a:solidFill>
                  <a:srgbClr val="000000"/>
                </a:solidFill>
              </a:rPr>
              <a:t>rich region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A68DE5EC-C880-4AFC-A63D-9C153028F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9350" y="3016249"/>
            <a:ext cx="1108075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823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/>
            <a:r>
              <a:rPr lang="en-US" altLang="en-US" sz="1500">
                <a:solidFill>
                  <a:srgbClr val="000000"/>
                </a:solidFill>
              </a:rPr>
              <a:t>Disordered</a:t>
            </a:r>
          </a:p>
          <a:p>
            <a:pPr eaLnBrk="1"/>
            <a:r>
              <a:rPr lang="en-US" altLang="en-US" sz="1500">
                <a:solidFill>
                  <a:srgbClr val="000000"/>
                </a:solidFill>
              </a:rPr>
              <a:t>region</a:t>
            </a: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5BFED904-7EE4-4DC8-A310-177FDA507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4148584"/>
            <a:ext cx="4573588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823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/>
            <a:r>
              <a:rPr lang="en-US" altLang="en-US" sz="1500">
                <a:solidFill>
                  <a:srgbClr val="000000"/>
                </a:solidFill>
              </a:rPr>
              <a:t>TRIM and TCAS simulation results, presented by G. Lindstroem, 24th RD50 workshop, Bucharest, 2014.</a:t>
            </a:r>
          </a:p>
          <a:p>
            <a:pPr eaLnBrk="1"/>
            <a:endParaRPr lang="en-US" altLang="en-US" sz="1500">
              <a:solidFill>
                <a:srgbClr val="000000"/>
              </a:solidFill>
            </a:endParaRPr>
          </a:p>
          <a:p>
            <a:pPr eaLnBrk="1"/>
            <a:r>
              <a:rPr lang="en-US" altLang="en-US" sz="1500">
                <a:solidFill>
                  <a:srgbClr val="000000"/>
                </a:solidFill>
              </a:rPr>
              <a:t>After relaxation of cascade deffect and recombination of I-V pairs the rest of the vacancies and interstitials remain separated in space.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CF5276-87B9-468E-B078-F2633D6DC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5" y="1049784"/>
            <a:ext cx="3382963" cy="287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3817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59384-3094-4F0C-9CCC-088080181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869" y="1003148"/>
            <a:ext cx="7890647" cy="992800"/>
          </a:xfrm>
        </p:spPr>
        <p:txBody>
          <a:bodyPr/>
          <a:lstStyle/>
          <a:p>
            <a:r>
              <a:rPr lang="en-US" dirty="0"/>
              <a:t>Percolation network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726E2E-4EDF-419A-94BF-0CFACC3A8DBD}"/>
              </a:ext>
            </a:extLst>
          </p:cNvPr>
          <p:cNvSpPr txBox="1"/>
          <p:nvPr/>
        </p:nvSpPr>
        <p:spPr>
          <a:xfrm>
            <a:off x="696492" y="5670186"/>
            <a:ext cx="4860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Classical site percolation problem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7B08FB-FA04-43A8-BDA5-0F7BFB19D9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53" y="2042651"/>
            <a:ext cx="2851292" cy="28431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344DFF-4A4E-40F6-A5B2-BD39401B07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274" y="2042651"/>
            <a:ext cx="2876556" cy="28601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DC3701-9A29-4203-A210-75D97D9995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435" y="2043376"/>
            <a:ext cx="2896559" cy="288643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F4F1CA-0DCF-4540-B86E-6E7EBF57F2A0}"/>
              </a:ext>
            </a:extLst>
          </p:cNvPr>
          <p:cNvSpPr txBox="1"/>
          <p:nvPr/>
        </p:nvSpPr>
        <p:spPr>
          <a:xfrm>
            <a:off x="2458065" y="4959304"/>
            <a:ext cx="1337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p=0.25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3A7900-F9CD-4930-A909-2A38414C3421}"/>
              </a:ext>
            </a:extLst>
          </p:cNvPr>
          <p:cNvSpPr txBox="1"/>
          <p:nvPr/>
        </p:nvSpPr>
        <p:spPr>
          <a:xfrm>
            <a:off x="5737123" y="4959304"/>
            <a:ext cx="1337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p=0.35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70A2A4-8A62-4D1E-8CD2-CE59817833B0}"/>
              </a:ext>
            </a:extLst>
          </p:cNvPr>
          <p:cNvSpPr txBox="1"/>
          <p:nvPr/>
        </p:nvSpPr>
        <p:spPr>
          <a:xfrm>
            <a:off x="9247239" y="4902769"/>
            <a:ext cx="1337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p=0.65</a:t>
            </a:r>
          </a:p>
        </p:txBody>
      </p:sp>
    </p:spTree>
    <p:extLst>
      <p:ext uri="{BB962C8B-B14F-4D97-AF65-F5344CB8AC3E}">
        <p14:creationId xmlns:p14="http://schemas.microsoft.com/office/powerpoint/2010/main" val="1579315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59384-3094-4F0C-9CCC-088080181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869" y="1003148"/>
            <a:ext cx="9355654" cy="992800"/>
          </a:xfrm>
        </p:spPr>
        <p:txBody>
          <a:bodyPr>
            <a:normAutofit fontScale="90000"/>
          </a:bodyPr>
          <a:lstStyle/>
          <a:p>
            <a:r>
              <a:rPr lang="en-US" dirty="0"/>
              <a:t>Quantum percolation network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726E2E-4EDF-419A-94BF-0CFACC3A8DBD}"/>
              </a:ext>
            </a:extLst>
          </p:cNvPr>
          <p:cNvSpPr txBox="1"/>
          <p:nvPr/>
        </p:nvSpPr>
        <p:spPr>
          <a:xfrm>
            <a:off x="665670" y="4465573"/>
            <a:ext cx="32267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sensitive to electron delocalization pattern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344DFF-4A4E-40F6-A5B2-BD39401B07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411" y="2288023"/>
            <a:ext cx="13343972" cy="132677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34C578-7EAE-48D2-9D88-1B4C9DA75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219"/>
                    </a14:imgEffect>
                    <a14:imgEffect>
                      <a14:saturation sat="8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258" y="2761511"/>
            <a:ext cx="6548585" cy="1888729"/>
          </a:xfrm>
          <a:prstGeom prst="rect">
            <a:avLst/>
          </a:prstGeom>
          <a:blipFill dpi="0" rotWithShape="1">
            <a:blip r:embed="rId5">
              <a:alphaModFix amt="0"/>
            </a:blip>
            <a:srcRect/>
            <a:stretch>
              <a:fillRect/>
            </a:stretch>
          </a:blipFill>
        </p:spPr>
      </p:pic>
    </p:spTree>
    <p:extLst>
      <p:ext uri="{BB962C8B-B14F-4D97-AF65-F5344CB8AC3E}">
        <p14:creationId xmlns:p14="http://schemas.microsoft.com/office/powerpoint/2010/main" val="1169822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59384-3094-4F0C-9CCC-088080181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869" y="1003148"/>
            <a:ext cx="7890647" cy="992800"/>
          </a:xfrm>
        </p:spPr>
        <p:txBody>
          <a:bodyPr/>
          <a:lstStyle/>
          <a:p>
            <a:r>
              <a:rPr lang="en-US" dirty="0"/>
              <a:t>Percolation network</a:t>
            </a:r>
          </a:p>
        </p:txBody>
      </p:sp>
      <p:pic>
        <p:nvPicPr>
          <p:cNvPr id="1026" name="Picture 2" descr="https://ars.els-cdn.com/content/image/1-s2.0-S0266353818317123-fx1_lrg.jpg">
            <a:extLst>
              <a:ext uri="{FF2B5EF4-FFF2-40B4-BE49-F238E27FC236}">
                <a16:creationId xmlns:a16="http://schemas.microsoft.com/office/drawing/2014/main" id="{9FB36385-5F2D-475B-B220-49384ECC7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725" y="1868301"/>
            <a:ext cx="8759369" cy="401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726E2E-4EDF-419A-94BF-0CFACC3A8DBD}"/>
              </a:ext>
            </a:extLst>
          </p:cNvPr>
          <p:cNvSpPr txBox="1"/>
          <p:nvPr/>
        </p:nvSpPr>
        <p:spPr>
          <a:xfrm>
            <a:off x="763718" y="2870759"/>
            <a:ext cx="4860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Percolation behavior of electrical conduction has been well demonstrated in conductive </a:t>
            </a:r>
            <a:r>
              <a:rPr lang="en-US" dirty="0">
                <a:hlinkClick r:id="rId3" tooltip="Learn more about Polymer Composite from ScienceDirect's AI-generated Topic Pages"/>
              </a:rPr>
              <a:t>polymer composites</a:t>
            </a:r>
            <a:r>
              <a:rPr lang="en-US" dirty="0"/>
              <a:t> (CPC), carbon nanotubes.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FC5C89-D681-46BF-8AE2-D632F0EA2DD7}"/>
              </a:ext>
            </a:extLst>
          </p:cNvPr>
          <p:cNvSpPr txBox="1"/>
          <p:nvPr/>
        </p:nvSpPr>
        <p:spPr>
          <a:xfrm>
            <a:off x="1105869" y="5948515"/>
            <a:ext cx="8805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 tooltip="Go to Composites Science and Technology on ScienceDirect"/>
              </a:rPr>
              <a:t>Composites Science and Technology</a:t>
            </a:r>
            <a:r>
              <a:rPr lang="en-US" dirty="0"/>
              <a:t>, v </a:t>
            </a:r>
            <a:r>
              <a:rPr lang="en-US" dirty="0">
                <a:hlinkClick r:id="rId5" tooltip="Go to table of contents for this volume/issue"/>
              </a:rPr>
              <a:t>170</a:t>
            </a:r>
            <a:r>
              <a:rPr lang="en-US" dirty="0"/>
              <a:t>, 20 January 2019, Pages 70-76</a:t>
            </a:r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3BF7C7-C445-44E1-AA4B-02208DF19D2D}"/>
              </a:ext>
            </a:extLst>
          </p:cNvPr>
          <p:cNvSpPr/>
          <p:nvPr/>
        </p:nvSpPr>
        <p:spPr>
          <a:xfrm>
            <a:off x="10523409" y="1602769"/>
            <a:ext cx="2884366" cy="4275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19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2CAFC-FDDC-4FC7-8D8D-7BB69E2B6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0054" y="3802894"/>
            <a:ext cx="3803190" cy="1709283"/>
          </a:xfrm>
        </p:spPr>
        <p:txBody>
          <a:bodyPr/>
          <a:lstStyle/>
          <a:p>
            <a:r>
              <a:rPr lang="en-US" dirty="0"/>
              <a:t>vacancy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78EB48-72C7-45AA-A9B1-0E007FCC7D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551" y="0"/>
            <a:ext cx="4037637" cy="35740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6CE139-C9B5-44F1-9946-5D624508B3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551" y="3411021"/>
            <a:ext cx="4037637" cy="34110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7B05D1-F05D-475B-ACD0-C88EB7C665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11" y="3248848"/>
            <a:ext cx="3925243" cy="35740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F9B648-CDA4-470D-BF7C-303DA47F49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12" y="37862"/>
            <a:ext cx="3910722" cy="357403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5E1C5487-435E-4548-B31D-D02C1E4AE11D}"/>
              </a:ext>
            </a:extLst>
          </p:cNvPr>
          <p:cNvSpPr txBox="1">
            <a:spLocks/>
          </p:cNvSpPr>
          <p:nvPr/>
        </p:nvSpPr>
        <p:spPr>
          <a:xfrm>
            <a:off x="4888814" y="5786471"/>
            <a:ext cx="3803190" cy="1709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interstitial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977AE76-887A-42FE-BBCB-47F910C07CAD}"/>
              </a:ext>
            </a:extLst>
          </p:cNvPr>
          <p:cNvCxnSpPr/>
          <p:nvPr/>
        </p:nvCxnSpPr>
        <p:spPr>
          <a:xfrm flipV="1">
            <a:off x="5621188" y="4582954"/>
            <a:ext cx="3756917" cy="1203517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5BBA2D6-4F4C-4F12-B481-30797C4CB7A9}"/>
              </a:ext>
            </a:extLst>
          </p:cNvPr>
          <p:cNvCxnSpPr>
            <a:cxnSpLocks/>
          </p:cNvCxnSpPr>
          <p:nvPr/>
        </p:nvCxnSpPr>
        <p:spPr>
          <a:xfrm flipH="1">
            <a:off x="3084448" y="4466540"/>
            <a:ext cx="3202681" cy="167602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4489981-26E5-4AE8-A98C-C125617AB94F}"/>
              </a:ext>
            </a:extLst>
          </p:cNvPr>
          <p:cNvSpPr txBox="1"/>
          <p:nvPr/>
        </p:nvSpPr>
        <p:spPr>
          <a:xfrm>
            <a:off x="4636355" y="0"/>
            <a:ext cx="29192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Electron density</a:t>
            </a:r>
          </a:p>
        </p:txBody>
      </p:sp>
    </p:spTree>
    <p:extLst>
      <p:ext uri="{BB962C8B-B14F-4D97-AF65-F5344CB8AC3E}">
        <p14:creationId xmlns:p14="http://schemas.microsoft.com/office/powerpoint/2010/main" val="3019552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>
            <a:extLst>
              <a:ext uri="{FF2B5EF4-FFF2-40B4-BE49-F238E27FC236}">
                <a16:creationId xmlns:a16="http://schemas.microsoft.com/office/drawing/2014/main" id="{2EEAB515-EB9A-4CE3-B368-D7BD8AFAC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956" y="522776"/>
            <a:ext cx="4121713" cy="39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46" tIns="60026" rIns="81646" bIns="40823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/>
            <a:r>
              <a:rPr lang="en-US" altLang="en-US" sz="2177" b="1">
                <a:solidFill>
                  <a:srgbClr val="000000"/>
                </a:solidFill>
              </a:rPr>
              <a:t>Vacancy and Interstitial defect</a:t>
            </a:r>
            <a:r>
              <a:rPr lang="lt-LT" altLang="en-US" sz="2177" b="1">
                <a:solidFill>
                  <a:srgbClr val="000000"/>
                </a:solidFill>
              </a:rPr>
              <a:t>  </a:t>
            </a:r>
            <a:endParaRPr lang="en-US" altLang="en-US" sz="2177" b="1">
              <a:solidFill>
                <a:srgbClr val="000000"/>
              </a:solidFill>
            </a:endParaRPr>
          </a:p>
        </p:txBody>
      </p:sp>
      <p:pic>
        <p:nvPicPr>
          <p:cNvPr id="7171" name="Picture 2">
            <a:extLst>
              <a:ext uri="{FF2B5EF4-FFF2-40B4-BE49-F238E27FC236}">
                <a16:creationId xmlns:a16="http://schemas.microsoft.com/office/drawing/2014/main" id="{20504D2C-48BD-4317-9CB4-D9723E723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615" y="1375345"/>
            <a:ext cx="2488581" cy="248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2" name="Picture 3">
            <a:extLst>
              <a:ext uri="{FF2B5EF4-FFF2-40B4-BE49-F238E27FC236}">
                <a16:creationId xmlns:a16="http://schemas.microsoft.com/office/drawing/2014/main" id="{9FEF955C-3D10-4F8B-A4A4-F9DD578BE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378" y="1375345"/>
            <a:ext cx="2488581" cy="248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Text Box 4">
            <a:extLst>
              <a:ext uri="{FF2B5EF4-FFF2-40B4-BE49-F238E27FC236}">
                <a16:creationId xmlns:a16="http://schemas.microsoft.com/office/drawing/2014/main" id="{18C35E1C-92A4-4A55-A8CE-849AED2432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3048" y="4529277"/>
            <a:ext cx="3356993" cy="1234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46" tIns="52825" rIns="81646" bIns="40823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/>
            <a:r>
              <a:rPr lang="en-US" altLang="en-US" sz="1361" b="1" i="1">
                <a:solidFill>
                  <a:srgbClr val="000000"/>
                </a:solidFill>
              </a:rPr>
              <a:t>Vacancy defect, Td symmetry.</a:t>
            </a:r>
          </a:p>
          <a:p>
            <a:pPr algn="ctr" eaLnBrk="1"/>
            <a:r>
              <a:rPr lang="en-US" altLang="en-US" sz="1361">
                <a:solidFill>
                  <a:srgbClr val="000000"/>
                </a:solidFill>
              </a:rPr>
              <a:t>Wave function of a localized electron</a:t>
            </a:r>
          </a:p>
          <a:p>
            <a:pPr algn="ctr" eaLnBrk="1"/>
            <a:r>
              <a:rPr lang="en-US" altLang="en-US" sz="1361">
                <a:solidFill>
                  <a:srgbClr val="000000"/>
                </a:solidFill>
              </a:rPr>
              <a:t>in the acceptor site.</a:t>
            </a:r>
          </a:p>
          <a:p>
            <a:pPr algn="ctr" eaLnBrk="1"/>
            <a:endParaRPr lang="en-US" altLang="en-US" sz="1361">
              <a:solidFill>
                <a:srgbClr val="000000"/>
              </a:solidFill>
            </a:endParaRPr>
          </a:p>
          <a:p>
            <a:pPr algn="ctr" eaLnBrk="1"/>
            <a:r>
              <a:rPr lang="en-US" altLang="en-US" sz="1361">
                <a:solidFill>
                  <a:srgbClr val="000000"/>
                </a:solidFill>
              </a:rPr>
              <a:t>Neutral vacancy defect is known to be of  </a:t>
            </a:r>
          </a:p>
          <a:p>
            <a:pPr algn="ctr" eaLnBrk="1"/>
            <a:r>
              <a:rPr lang="en-US" altLang="en-US" sz="1361">
                <a:solidFill>
                  <a:srgbClr val="000000"/>
                </a:solidFill>
              </a:rPr>
              <a:t>the </a:t>
            </a:r>
            <a:r>
              <a:rPr lang="en-US" altLang="en-US" sz="1361" b="1">
                <a:solidFill>
                  <a:srgbClr val="000000"/>
                </a:solidFill>
              </a:rPr>
              <a:t>acceptor </a:t>
            </a:r>
            <a:r>
              <a:rPr lang="en-US" altLang="en-US" sz="1361">
                <a:solidFill>
                  <a:srgbClr val="000000"/>
                </a:solidFill>
              </a:rPr>
              <a:t>type. </a:t>
            </a:r>
          </a:p>
        </p:txBody>
      </p:sp>
      <p:sp>
        <p:nvSpPr>
          <p:cNvPr id="7174" name="Text Box 5">
            <a:extLst>
              <a:ext uri="{FF2B5EF4-FFF2-40B4-BE49-F238E27FC236}">
                <a16:creationId xmlns:a16="http://schemas.microsoft.com/office/drawing/2014/main" id="{668EF765-85D0-4218-83D0-A11DEC5A5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9492" y="4546558"/>
            <a:ext cx="4746738" cy="1618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46" tIns="52825" rIns="81646" bIns="40823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/>
            <a:r>
              <a:rPr lang="en-US" altLang="en-US" sz="1361" b="1" i="1">
                <a:solidFill>
                  <a:srgbClr val="000000"/>
                </a:solidFill>
              </a:rPr>
              <a:t>Interstitial defect, Td symmetry.</a:t>
            </a:r>
          </a:p>
          <a:p>
            <a:pPr algn="ctr" eaLnBrk="1"/>
            <a:r>
              <a:rPr lang="en-US" altLang="en-US" sz="1361">
                <a:solidFill>
                  <a:srgbClr val="000000"/>
                </a:solidFill>
              </a:rPr>
              <a:t>Wave function of a localized hole</a:t>
            </a:r>
          </a:p>
          <a:p>
            <a:pPr algn="ctr" eaLnBrk="1"/>
            <a:r>
              <a:rPr lang="en-US" altLang="en-US" sz="1361">
                <a:solidFill>
                  <a:srgbClr val="000000"/>
                </a:solidFill>
              </a:rPr>
              <a:t>in the donor site.</a:t>
            </a:r>
          </a:p>
          <a:p>
            <a:pPr algn="ctr" eaLnBrk="1"/>
            <a:endParaRPr lang="en-US" altLang="en-US" sz="1361">
              <a:solidFill>
                <a:srgbClr val="000000"/>
              </a:solidFill>
            </a:endParaRPr>
          </a:p>
          <a:p>
            <a:pPr algn="ctr" eaLnBrk="1"/>
            <a:r>
              <a:rPr lang="en-US" altLang="en-US" sz="1361">
                <a:solidFill>
                  <a:srgbClr val="000000"/>
                </a:solidFill>
              </a:rPr>
              <a:t>Interstitial defect in Td symmetry state is known </a:t>
            </a:r>
          </a:p>
          <a:p>
            <a:pPr algn="ctr" eaLnBrk="1"/>
            <a:r>
              <a:rPr lang="en-US" altLang="en-US" sz="1361">
                <a:solidFill>
                  <a:srgbClr val="000000"/>
                </a:solidFill>
              </a:rPr>
              <a:t>to be of the</a:t>
            </a:r>
            <a:r>
              <a:rPr lang="en-US" altLang="en-US" sz="1361" b="1">
                <a:solidFill>
                  <a:srgbClr val="000000"/>
                </a:solidFill>
              </a:rPr>
              <a:t> donor</a:t>
            </a:r>
            <a:r>
              <a:rPr lang="en-US" altLang="en-US" sz="1361">
                <a:solidFill>
                  <a:srgbClr val="000000"/>
                </a:solidFill>
              </a:rPr>
              <a:t> type (Ec – 0.39 eV)  </a:t>
            </a:r>
          </a:p>
          <a:p>
            <a:pPr algn="ctr" eaLnBrk="1"/>
            <a:r>
              <a:rPr lang="en-US" altLang="en-US" sz="1361">
                <a:solidFill>
                  <a:srgbClr val="000000"/>
                </a:solidFill>
              </a:rPr>
              <a:t>Mukashev et al, Jpn. J. Appl. Phys. 21, 399 (1982).</a:t>
            </a:r>
          </a:p>
          <a:p>
            <a:pPr algn="ctr" eaLnBrk="1"/>
            <a:endParaRPr lang="en-US" altLang="en-US" sz="1361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095361-C3EF-44E2-A218-5E94B790205B}"/>
              </a:ext>
            </a:extLst>
          </p:cNvPr>
          <p:cNvSpPr txBox="1"/>
          <p:nvPr/>
        </p:nvSpPr>
        <p:spPr>
          <a:xfrm>
            <a:off x="1662460" y="6244171"/>
            <a:ext cx="6576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dirty="0">
                <a:latin typeface="Times New Roman" panose="02020603050405020304" pitchFamily="18" charset="0"/>
              </a:rPr>
              <a:t>simulations were performed by </a:t>
            </a:r>
            <a:r>
              <a:rPr lang="en-US" altLang="en-US" dirty="0" err="1">
                <a:latin typeface="Times New Roman" panose="02020603050405020304" pitchFamily="18" charset="0"/>
              </a:rPr>
              <a:t>Ernestas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lt-LT" altLang="en-US" dirty="0">
                <a:latin typeface="Times New Roman" panose="02020603050405020304" pitchFamily="18" charset="0"/>
              </a:rPr>
              <a:t>Žąsinas (Vilnius University)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59384-3094-4F0C-9CCC-088080181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869" y="1003148"/>
            <a:ext cx="9355654" cy="992800"/>
          </a:xfrm>
        </p:spPr>
        <p:txBody>
          <a:bodyPr>
            <a:normAutofit fontScale="90000"/>
          </a:bodyPr>
          <a:lstStyle/>
          <a:p>
            <a:r>
              <a:rPr lang="en-US" dirty="0"/>
              <a:t>Quantum percolation network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726E2E-4EDF-419A-94BF-0CFACC3A8DBD}"/>
              </a:ext>
            </a:extLst>
          </p:cNvPr>
          <p:cNvSpPr txBox="1"/>
          <p:nvPr/>
        </p:nvSpPr>
        <p:spPr>
          <a:xfrm>
            <a:off x="665670" y="4465573"/>
            <a:ext cx="32267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sensitive to electron delocalization pattern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344DFF-4A4E-40F6-A5B2-BD39401B07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411" y="2288023"/>
            <a:ext cx="13343972" cy="132677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34C578-7EAE-48D2-9D88-1B4C9DA75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219"/>
                    </a14:imgEffect>
                    <a14:imgEffect>
                      <a14:saturation sat="8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258" y="2761511"/>
            <a:ext cx="6548585" cy="1888729"/>
          </a:xfrm>
          <a:prstGeom prst="rect">
            <a:avLst/>
          </a:prstGeom>
          <a:blipFill dpi="0" rotWithShape="1">
            <a:blip r:embed="rId5">
              <a:alphaModFix amt="0"/>
            </a:blip>
            <a:srcRect/>
            <a:stretch>
              <a:fillRect/>
            </a:stretch>
          </a:blipFill>
        </p:spPr>
      </p:pic>
    </p:spTree>
    <p:extLst>
      <p:ext uri="{BB962C8B-B14F-4D97-AF65-F5344CB8AC3E}">
        <p14:creationId xmlns:p14="http://schemas.microsoft.com/office/powerpoint/2010/main" val="397883641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VU">
      <a:dk1>
        <a:srgbClr val="7A003B"/>
      </a:dk1>
      <a:lt1>
        <a:srgbClr val="FFFFFF"/>
      </a:lt1>
      <a:dk2>
        <a:srgbClr val="7A003B"/>
      </a:dk2>
      <a:lt2>
        <a:srgbClr val="FEFFFE"/>
      </a:lt2>
      <a:accent1>
        <a:srgbClr val="E03357"/>
      </a:accent1>
      <a:accent2>
        <a:srgbClr val="E2E3E2"/>
      </a:accent2>
      <a:accent3>
        <a:srgbClr val="3B3C3A"/>
      </a:accent3>
      <a:accent4>
        <a:srgbClr val="989998"/>
      </a:accent4>
      <a:accent5>
        <a:srgbClr val="D5D5D5"/>
      </a:accent5>
      <a:accent6>
        <a:srgbClr val="797979"/>
      </a:accent6>
      <a:hlink>
        <a:srgbClr val="E03357"/>
      </a:hlink>
      <a:folHlink>
        <a:srgbClr val="E2E3E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VU">
      <a:dk1>
        <a:srgbClr val="7A003B"/>
      </a:dk1>
      <a:lt1>
        <a:srgbClr val="FFFFFF"/>
      </a:lt1>
      <a:dk2>
        <a:srgbClr val="7A003B"/>
      </a:dk2>
      <a:lt2>
        <a:srgbClr val="FEFFFE"/>
      </a:lt2>
      <a:accent1>
        <a:srgbClr val="E03357"/>
      </a:accent1>
      <a:accent2>
        <a:srgbClr val="E2E3E2"/>
      </a:accent2>
      <a:accent3>
        <a:srgbClr val="3B3C3A"/>
      </a:accent3>
      <a:accent4>
        <a:srgbClr val="989998"/>
      </a:accent4>
      <a:accent5>
        <a:srgbClr val="D5D5D5"/>
      </a:accent5>
      <a:accent6>
        <a:srgbClr val="797979"/>
      </a:accent6>
      <a:hlink>
        <a:srgbClr val="E03357"/>
      </a:hlink>
      <a:folHlink>
        <a:srgbClr val="E2E3E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8086</TotalTime>
  <Words>668</Words>
  <Application>Microsoft Office PowerPoint</Application>
  <PresentationFormat>Widescreen</PresentationFormat>
  <Paragraphs>132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Algerian</vt:lpstr>
      <vt:lpstr>Arial</vt:lpstr>
      <vt:lpstr>Calibri</vt:lpstr>
      <vt:lpstr>GT Walsheim</vt:lpstr>
      <vt:lpstr>Times New Roman</vt:lpstr>
      <vt:lpstr>Custom Design</vt:lpstr>
      <vt:lpstr>1_Custom Design</vt:lpstr>
      <vt:lpstr>Electron transport via defect network  </vt:lpstr>
      <vt:lpstr>Motivation</vt:lpstr>
      <vt:lpstr>PowerPoint Presentation</vt:lpstr>
      <vt:lpstr>Percolation network</vt:lpstr>
      <vt:lpstr>Quantum percolation network</vt:lpstr>
      <vt:lpstr>Percolation network</vt:lpstr>
      <vt:lpstr>vacancy</vt:lpstr>
      <vt:lpstr>PowerPoint Presentation</vt:lpstr>
      <vt:lpstr>Quantum percolation network</vt:lpstr>
      <vt:lpstr>Electron transport network</vt:lpstr>
      <vt:lpstr>Electron transport theory</vt:lpstr>
      <vt:lpstr>Coherent processes</vt:lpstr>
      <vt:lpstr>Incoherent processes</vt:lpstr>
      <vt:lpstr>Acoustic phonons</vt:lpstr>
      <vt:lpstr>Relaxation pathways  (energy representation)</vt:lpstr>
      <vt:lpstr>Relaxation pathways  (energy representation)</vt:lpstr>
      <vt:lpstr>Relaxation pathways  (energy representation)</vt:lpstr>
      <vt:lpstr>Short range transfer (27-th)</vt:lpstr>
      <vt:lpstr>Long range transfer (27-th)</vt:lpstr>
      <vt:lpstr>Extensions</vt:lpstr>
      <vt:lpstr>Interstitials</vt:lpstr>
      <vt:lpstr>PowerPoint Presentation</vt:lpstr>
      <vt:lpstr>Conclusions</vt:lpstr>
      <vt:lpstr>PowerPoint Presentation</vt:lpstr>
    </vt:vector>
  </TitlesOfParts>
  <Company>Vilniaus universitetas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Rokas Aleliūnas</dc:creator>
  <cp:lastModifiedBy>Darius Abramavičius</cp:lastModifiedBy>
  <cp:revision>135</cp:revision>
  <dcterms:created xsi:type="dcterms:W3CDTF">2017-06-28T06:49:28Z</dcterms:created>
  <dcterms:modified xsi:type="dcterms:W3CDTF">2019-11-18T14:49:33Z</dcterms:modified>
</cp:coreProperties>
</file>