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16"/>
  </p:notesMasterIdLst>
  <p:sldIdLst>
    <p:sldId id="257" r:id="rId3"/>
    <p:sldId id="268" r:id="rId4"/>
    <p:sldId id="271" r:id="rId5"/>
    <p:sldId id="289" r:id="rId6"/>
    <p:sldId id="287" r:id="rId7"/>
    <p:sldId id="272" r:id="rId8"/>
    <p:sldId id="283" r:id="rId9"/>
    <p:sldId id="284" r:id="rId10"/>
    <p:sldId id="285" r:id="rId11"/>
    <p:sldId id="273" r:id="rId12"/>
    <p:sldId id="281" r:id="rId13"/>
    <p:sldId id="288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2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226"/>
      </p:cViewPr>
      <p:guideLst>
        <p:guide orient="horz" pos="4320"/>
        <p:guide pos="3840"/>
        <p:guide orient="horz" pos="22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24/09/2021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DC322F-E7FF-3F47-9B80-34B1F24F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B213AD1-666F-2A4B-BC8E-708542D79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1FF4BEC-282F-F948-88BB-C037CFF2D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0A7DE0B-F912-E04C-AE09-46C0AC4AC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17AA079-5146-3B4C-B2E9-5789DE0892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F9C6CB4-82A0-1E45-88D1-AD827580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323D3D9-F716-3747-B77A-00437BF3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34998EB-532F-E045-A38E-2CDF72F3EA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71CA5F5-DD14-5742-B8E5-B55CE661E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5E54A23-50DA-2D4B-82B9-F56B1E36C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2D261A0-25DD-224C-B72A-891F74572A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B23BC84-FEEE-3F48-8CC6-3DA7D63B2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9F398E-7E36-5A45-9883-3643F787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2CD304-B5F5-EA49-A6A8-57FF0E5A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0CEB11C-E06F-E647-BAFF-CF7B0729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E838FE4-380C-BF45-9907-E35FEA9E4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7E56D6B-7B11-8540-8CB6-5D987829B2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A227BE5-6E24-414E-A7D3-3EDE0A38E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5B8A16-1C10-2D46-B743-3E9B369838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175" y="0"/>
            <a:ext cx="12246039" cy="69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B543C5-3058-D043-B525-E66556B20E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4623" y="5514319"/>
            <a:ext cx="3742753" cy="89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3B88B7-8795-3142-93AF-06AC89EC91D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1809"/>
            <a:ext cx="12192000" cy="74619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cds.cern.ch/record/2780815?ln=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areers.cer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73CFB5-45BE-D64F-8ED1-1EA7C53DD2D4}"/>
              </a:ext>
            </a:extLst>
          </p:cNvPr>
          <p:cNvSpPr txBox="1"/>
          <p:nvPr/>
        </p:nvSpPr>
        <p:spPr>
          <a:xfrm>
            <a:off x="3341836" y="1888006"/>
            <a:ext cx="5315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5639CD-8567-D047-9020-A2D1C9EA8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4E24B1-5C06-DD40-AECF-C317F1429A2D}"/>
              </a:ext>
            </a:extLst>
          </p:cNvPr>
          <p:cNvSpPr txBox="1"/>
          <p:nvPr/>
        </p:nvSpPr>
        <p:spPr>
          <a:xfrm>
            <a:off x="3019494" y="2257338"/>
            <a:ext cx="384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6F308C-4A05-5A43-8319-0AA8C0B77B59}"/>
              </a:ext>
            </a:extLst>
          </p:cNvPr>
          <p:cNvSpPr txBox="1"/>
          <p:nvPr/>
        </p:nvSpPr>
        <p:spPr>
          <a:xfrm>
            <a:off x="2855033" y="2170878"/>
            <a:ext cx="48154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Αντίο!</a:t>
            </a:r>
            <a:endParaRPr lang="en-US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Lunch cards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 t="20931" r="4093" b="21082"/>
          <a:stretch/>
        </p:blipFill>
        <p:spPr>
          <a:xfrm>
            <a:off x="1043894" y="1704021"/>
            <a:ext cx="2459736" cy="155448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641143" y="1704021"/>
            <a:ext cx="2797757" cy="1554480"/>
            <a:chOff x="6824750" y="1693893"/>
            <a:chExt cx="2152996" cy="13716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6" t="21121" r="4533" b="21339"/>
            <a:stretch/>
          </p:blipFill>
          <p:spPr>
            <a:xfrm>
              <a:off x="6824750" y="1693893"/>
              <a:ext cx="2152996" cy="13716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882937" y="2285998"/>
              <a:ext cx="384638" cy="390527"/>
            </a:xfrm>
            <a:prstGeom prst="rect">
              <a:avLst/>
            </a:prstGeom>
            <a:noFill/>
            <a:ln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 txBox="1">
            <a:spLocks/>
          </p:cNvSpPr>
          <p:nvPr/>
        </p:nvSpPr>
        <p:spPr>
          <a:xfrm>
            <a:off x="945556" y="36424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Leave them at the Hostel reception, before you leave CERN. </a:t>
            </a:r>
          </a:p>
        </p:txBody>
      </p:sp>
    </p:spTree>
    <p:extLst>
      <p:ext uri="{BB962C8B-B14F-4D97-AF65-F5344CB8AC3E}">
        <p14:creationId xmlns:p14="http://schemas.microsoft.com/office/powerpoint/2010/main" val="881129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Laptops </a:t>
            </a:r>
            <a:r>
              <a:rPr lang="mr-IN" dirty="0"/>
              <a:t>–</a:t>
            </a:r>
            <a:r>
              <a:rPr lang="en-GB" dirty="0"/>
              <a:t> we collect them NOW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199" y="1690688"/>
            <a:ext cx="87303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900" dirty="0">
                <a:solidFill>
                  <a:schemeClr val="tx1"/>
                </a:solidFill>
              </a:rPr>
              <a:t>chargers &amp; cables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39" y="3158522"/>
            <a:ext cx="2658650" cy="19939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137" y="3058853"/>
            <a:ext cx="2376372" cy="23763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419" y="3158522"/>
            <a:ext cx="3089686" cy="219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87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GB" dirty="0"/>
              <a:t>ravel Documents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DDBD39-C500-408F-895F-0FF749B98D70}"/>
              </a:ext>
            </a:extLst>
          </p:cNvPr>
          <p:cNvSpPr txBox="1"/>
          <p:nvPr/>
        </p:nvSpPr>
        <p:spPr>
          <a:xfrm>
            <a:off x="3160591" y="2360644"/>
            <a:ext cx="76669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chemeClr val="tx1"/>
                </a:solidFill>
              </a:rPr>
              <a:t>C</a:t>
            </a:r>
            <a:r>
              <a:rPr lang="en-GB" sz="3200" b="1" dirty="0">
                <a:solidFill>
                  <a:schemeClr val="tx1"/>
                </a:solidFill>
              </a:rPr>
              <a:t>heck in </a:t>
            </a:r>
            <a:r>
              <a:rPr lang="en-GB" sz="3200" dirty="0">
                <a:solidFill>
                  <a:schemeClr val="tx1"/>
                </a:solidFill>
              </a:rPr>
              <a:t>and Greek </a:t>
            </a:r>
            <a:r>
              <a:rPr lang="en-GB" sz="3200" b="1" dirty="0">
                <a:solidFill>
                  <a:schemeClr val="tx1"/>
                </a:solidFill>
              </a:rPr>
              <a:t>PLF</a:t>
            </a:r>
            <a:r>
              <a:rPr lang="en-GB" sz="3200" dirty="0">
                <a:solidFill>
                  <a:schemeClr val="tx1"/>
                </a:solidFill>
              </a:rPr>
              <a:t>!</a:t>
            </a:r>
          </a:p>
          <a:p>
            <a:pPr algn="just"/>
            <a:endParaRPr lang="en-GB" sz="3200" dirty="0">
              <a:solidFill>
                <a:schemeClr val="tx1"/>
              </a:solidFill>
            </a:endParaRPr>
          </a:p>
          <a:p>
            <a:pPr algn="just"/>
            <a:r>
              <a:rPr lang="en-GB" sz="3200" b="1" dirty="0">
                <a:solidFill>
                  <a:schemeClr val="tx1"/>
                </a:solidFill>
              </a:rPr>
              <a:t>DON</a:t>
            </a:r>
            <a:r>
              <a:rPr lang="en-GB" sz="3200" b="1" dirty="0"/>
              <a:t>’T </a:t>
            </a:r>
            <a:r>
              <a:rPr lang="en-GB" sz="3200" dirty="0"/>
              <a:t>forget your </a:t>
            </a:r>
            <a:r>
              <a:rPr lang="en-GB" sz="3200" b="1" dirty="0"/>
              <a:t>passports/IDs</a:t>
            </a:r>
            <a:endParaRPr lang="en-GB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538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207646"/>
            <a:ext cx="10515600" cy="1325563"/>
          </a:xfrm>
        </p:spPr>
        <p:txBody>
          <a:bodyPr/>
          <a:lstStyle/>
          <a:p>
            <a:pPr marL="36576"/>
            <a:r>
              <a:rPr lang="en-GB" sz="4800"/>
              <a:t>Have a safe trip home!</a:t>
            </a:r>
            <a:endParaRPr lang="en-GB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" t="2287"/>
          <a:stretch/>
        </p:blipFill>
        <p:spPr>
          <a:xfrm>
            <a:off x="1193800" y="3785496"/>
            <a:ext cx="4727084" cy="14798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2" y="1393603"/>
            <a:ext cx="4371220" cy="21856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895" y="1982635"/>
            <a:ext cx="3421743" cy="1168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444" y="1501334"/>
            <a:ext cx="2099624" cy="197014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 txBox="1">
            <a:spLocks/>
          </p:cNvSpPr>
          <p:nvPr/>
        </p:nvSpPr>
        <p:spPr>
          <a:xfrm>
            <a:off x="6292256" y="4193833"/>
            <a:ext cx="6262077" cy="1142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36576">
              <a:lnSpc>
                <a:spcPct val="120000"/>
              </a:lnSpc>
            </a:pPr>
            <a:r>
              <a:rPr lang="en-GB" sz="4800" dirty="0"/>
              <a:t>We hope, to see you back in the future!</a:t>
            </a:r>
          </a:p>
        </p:txBody>
      </p:sp>
    </p:spTree>
    <p:extLst>
      <p:ext uri="{BB962C8B-B14F-4D97-AF65-F5344CB8AC3E}">
        <p14:creationId xmlns:p14="http://schemas.microsoft.com/office/powerpoint/2010/main" val="121860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08501" y="1562835"/>
            <a:ext cx="30242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It was a pleasure to have you here!!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mr-IN" sz="2800" dirty="0">
                <a:solidFill>
                  <a:schemeClr val="tx1"/>
                </a:solidFill>
              </a:rPr>
              <a:t>…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and share some of our experience with you!</a:t>
            </a:r>
          </a:p>
        </p:txBody>
      </p:sp>
      <p:pic>
        <p:nvPicPr>
          <p:cNvPr id="3" name="Picture 2" descr="A group of people posing for a photo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828882C3-AECE-4CDF-B7B6-E6C7038C10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" y="1021251"/>
            <a:ext cx="8392886" cy="419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43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919833F-C11B-437A-9313-D8D28D2595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17" y="1532730"/>
            <a:ext cx="3776884" cy="2832663"/>
          </a:xfrm>
          <a:prstGeom prst="rect">
            <a:avLst/>
          </a:prstGeom>
        </p:spPr>
      </p:pic>
      <p:pic>
        <p:nvPicPr>
          <p:cNvPr id="17" name="Picture 1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AB8BE29-B8DC-4C5A-B9EA-C3516A6246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48" y="2739899"/>
            <a:ext cx="4339471" cy="3250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 was a busy, but hopefully also interesting </a:t>
            </a:r>
            <a:r>
              <a:rPr lang="en-US" dirty="0" err="1"/>
              <a:t>programme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76916" y="4392218"/>
            <a:ext cx="3776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Please use the presentations, when you return back to school!</a:t>
            </a:r>
          </a:p>
        </p:txBody>
      </p:sp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4FE8310-4E2F-4AAD-B3D7-991D359CF3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3374571" cy="253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515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Would you like to come back?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72103" y="1398300"/>
            <a:ext cx="3840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hlinkClick r:id="rId2"/>
              </a:rPr>
              <a:t>https://careers.cern/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 descr="A group of people sitting in front of a crowd&#10;&#10;Description automatically generated">
            <a:extLst>
              <a:ext uri="{FF2B5EF4-FFF2-40B4-BE49-F238E27FC236}">
                <a16:creationId xmlns:a16="http://schemas.microsoft.com/office/drawing/2014/main" id="{F8C7A753-CF1C-4A77-BFB6-DD8174652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872" y="2154723"/>
            <a:ext cx="8548255" cy="381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17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Congratulations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3C3962-E819-1746-A17B-B663DB094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701" y="1566667"/>
            <a:ext cx="8706597" cy="35261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ADD046-B334-4583-8404-E33A7137D62C}"/>
              </a:ext>
            </a:extLst>
          </p:cNvPr>
          <p:cNvSpPr txBox="1"/>
          <p:nvPr/>
        </p:nvSpPr>
        <p:spPr>
          <a:xfrm>
            <a:off x="1477400" y="5175006"/>
            <a:ext cx="92371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Share your pictures with us! </a:t>
            </a:r>
            <a:r>
              <a:rPr lang="en-GB" sz="2800" dirty="0"/>
              <a:t>https://cernbox.cern.ch/index.php/s/8ALums38W6KzbbV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304800"/>
            <a:ext cx="10210557" cy="5511800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927100" y="1438534"/>
            <a:ext cx="107823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your project supervisors: </a:t>
            </a:r>
            <a:r>
              <a:rPr lang="en-US" sz="2800" dirty="0"/>
              <a:t>Nikolaos Charitonidis, Athanasios Samantas, Despina Hatzifotiadou, </a:t>
            </a:r>
            <a:r>
              <a:rPr lang="en-US" sz="2800" dirty="0" err="1"/>
              <a:t>Yota</a:t>
            </a:r>
            <a:r>
              <a:rPr lang="en-US" sz="2800" dirty="0"/>
              <a:t> Foka, Aris Mamaras, Dimitrios Christidis, Luis Alcerro, Georgios Krintiras, Spyridon </a:t>
            </a:r>
            <a:r>
              <a:rPr lang="en-US" sz="2800" dirty="0" err="1"/>
              <a:t>Trygazis</a:t>
            </a:r>
            <a:r>
              <a:rPr lang="en-US" sz="2800" dirty="0"/>
              <a:t>, Tetiana Pridii, Christina Bolanou, Andrew Purcell,, Gernot Werner Scheerer, Ana Dordevic &amp; Emmanuel Tsesmelis</a:t>
            </a:r>
          </a:p>
          <a:p>
            <a:endParaRPr lang="en-US" sz="2800" dirty="0"/>
          </a:p>
          <a:p>
            <a:r>
              <a:rPr lang="en-US" sz="2800" b="1" dirty="0"/>
              <a:t>the numerous guides, lecturers and tutors 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7100" y="502335"/>
            <a:ext cx="3162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 big thanks to: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51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304800"/>
            <a:ext cx="10210557" cy="5511800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927100" y="1248034"/>
            <a:ext cx="107823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/>
          </a:p>
          <a:p>
            <a:r>
              <a:rPr lang="en-US" sz="2800" b="1" dirty="0"/>
              <a:t>our selection committee: </a:t>
            </a:r>
            <a:r>
              <a:rPr lang="en-US" sz="2800" dirty="0"/>
              <a:t>Evangelos Gazis, Eugenia Tsitopoulou &amp; Emmanuel Tsesmelis</a:t>
            </a:r>
          </a:p>
          <a:p>
            <a:endParaRPr lang="en-US" sz="2800" dirty="0"/>
          </a:p>
          <a:p>
            <a:r>
              <a:rPr lang="en-US" sz="2800" b="1" dirty="0"/>
              <a:t>Your teachers: </a:t>
            </a:r>
            <a:r>
              <a:rPr lang="en-US" sz="2800" dirty="0"/>
              <a:t> Panagiotis </a:t>
            </a:r>
            <a:r>
              <a:rPr lang="en-US" sz="2800" dirty="0" err="1"/>
              <a:t>Charatzopoulos</a:t>
            </a:r>
            <a:r>
              <a:rPr lang="en-US" sz="2800" dirty="0"/>
              <a:t> &amp; Evangelia Agalopoulou</a:t>
            </a:r>
          </a:p>
          <a:p>
            <a:endParaRPr lang="en-US" sz="2000" dirty="0"/>
          </a:p>
          <a:p>
            <a:r>
              <a:rPr lang="en-US" sz="2800" b="1" dirty="0"/>
              <a:t>Our </a:t>
            </a:r>
            <a:r>
              <a:rPr lang="en-US" sz="2800" b="1" dirty="0" err="1"/>
              <a:t>organisational</a:t>
            </a:r>
            <a:r>
              <a:rPr lang="en-US" sz="2800" b="1" dirty="0"/>
              <a:t> team: </a:t>
            </a:r>
            <a:r>
              <a:rPr lang="en-US" sz="2800" dirty="0"/>
              <a:t>Stavie Kotsi, Ece Inci &amp; Feza Tankut</a:t>
            </a:r>
          </a:p>
          <a:p>
            <a:endParaRPr lang="en-US" sz="2000" b="1" dirty="0"/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7100" y="502335"/>
            <a:ext cx="3162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 big thanks to: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9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22574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Administrative matters</a:t>
            </a:r>
          </a:p>
        </p:txBody>
      </p:sp>
    </p:spTree>
    <p:extLst>
      <p:ext uri="{BB962C8B-B14F-4D97-AF65-F5344CB8AC3E}">
        <p14:creationId xmlns:p14="http://schemas.microsoft.com/office/powerpoint/2010/main" val="1554296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Hostel check 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10-23/11/2019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German HSSIP 2019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 txBox="1">
            <a:spLocks/>
          </p:cNvSpPr>
          <p:nvPr/>
        </p:nvSpPr>
        <p:spPr>
          <a:xfrm>
            <a:off x="869356" y="1536699"/>
            <a:ext cx="10515600" cy="34312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You have to check out by </a:t>
            </a:r>
            <a:r>
              <a:rPr lang="en-US" b="1" dirty="0"/>
              <a:t>10 am</a:t>
            </a:r>
            <a:r>
              <a:rPr lang="en-US" dirty="0"/>
              <a:t>!</a:t>
            </a:r>
          </a:p>
          <a:p>
            <a:endParaRPr lang="en-US" dirty="0"/>
          </a:p>
          <a:p>
            <a:r>
              <a:rPr lang="en-US" sz="3200" dirty="0"/>
              <a:t>There is the possibility to leave your luggage in a safe space at the hostel reception. </a:t>
            </a:r>
          </a:p>
        </p:txBody>
      </p:sp>
    </p:spTree>
    <p:extLst>
      <p:ext uri="{BB962C8B-B14F-4D97-AF65-F5344CB8AC3E}">
        <p14:creationId xmlns:p14="http://schemas.microsoft.com/office/powerpoint/2010/main" val="63592051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HSSIP colors">
      <a:dk1>
        <a:srgbClr val="0033A0"/>
      </a:dk1>
      <a:lt1>
        <a:srgbClr val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HSSIP colors">
      <a:dk1>
        <a:srgbClr val="0033A0"/>
      </a:dk1>
      <a:lt1>
        <a:srgbClr val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16398</TotalTime>
  <Words>327</Words>
  <Application>Microsoft Office PowerPoint</Application>
  <PresentationFormat>Widescreen</PresentationFormat>
  <Paragraphs>72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CERNCorporate16-9</vt:lpstr>
      <vt:lpstr>End Slides</vt:lpstr>
      <vt:lpstr>PowerPoint Presentation</vt:lpstr>
      <vt:lpstr>PowerPoint Presentation</vt:lpstr>
      <vt:lpstr>It was a busy, but hopefully also interesting programme…</vt:lpstr>
      <vt:lpstr>Would you like to come back?</vt:lpstr>
      <vt:lpstr>Congratulations</vt:lpstr>
      <vt:lpstr>PowerPoint Presentation</vt:lpstr>
      <vt:lpstr>PowerPoint Presentation</vt:lpstr>
      <vt:lpstr>Administrative matters</vt:lpstr>
      <vt:lpstr>Hostel check out</vt:lpstr>
      <vt:lpstr>Lunch cards</vt:lpstr>
      <vt:lpstr>Laptops – we collect them NOW</vt:lpstr>
      <vt:lpstr>Travel Documents</vt:lpstr>
      <vt:lpstr>Have a safe trip home!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Stavie Kotsi</cp:lastModifiedBy>
  <cp:revision>86</cp:revision>
  <dcterms:created xsi:type="dcterms:W3CDTF">2016-01-26T10:53:29Z</dcterms:created>
  <dcterms:modified xsi:type="dcterms:W3CDTF">2021-09-24T10:23:55Z</dcterms:modified>
</cp:coreProperties>
</file>