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ustom.xml" ContentType="application/vnd.openxmlformats-officedocument.custom-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_rels/presentation.xml.rels" ContentType="application/vnd.openxmlformats-package.relationships+xml"/>
  <Override PartName="/ppt/media/image22.jpeg" ContentType="image/jpeg"/>
  <Override PartName="/ppt/media/image20.jpeg" ContentType="image/jpeg"/>
  <Override PartName="/ppt/media/image5.wmf" ContentType="image/x-wmf"/>
  <Override PartName="/ppt/media/image1.wmf" ContentType="image/x-wmf"/>
  <Override PartName="/ppt/media/image6.png" ContentType="image/png"/>
  <Override PartName="/ppt/media/image3.png" ContentType="image/png"/>
  <Override PartName="/ppt/media/image4.png" ContentType="image/png"/>
  <Override PartName="/ppt/media/image2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2.tif" ContentType="image/tiff"/>
  <Override PartName="/ppt/media/image23.png" ContentType="image/png"/>
  <Override PartName="/ppt/media/image21.png" ContentType="image/png"/>
  <Override PartName="/ppt/media/image19.png" ContentType="image/png"/>
  <Override PartName="/ppt/media/image10.png" ContentType="image/png"/>
  <Override PartName="/ppt/media/image11.png" ContentType="image/png"/>
  <Override PartName="/ppt/media/image15.png" ContentType="image/png"/>
  <Override PartName="/ppt/media/image18.jpeg" ContentType="image/jpeg"/>
  <Override PartName="/ppt/media/image17.jpeg" ContentType="image/jpeg"/>
  <Override PartName="/ppt/media/image13.jpeg" ContentType="image/jpeg"/>
  <Override PartName="/ppt/media/image14.jpeg" ContentType="image/jpeg"/>
  <Override PartName="/ppt/media/image16.jpeg" ContentType="image/jpeg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presentation.xml" ContentType="application/vnd.openxmlformats-officedocument.presentationml.presentation.main+xml"/>
  <Override PartName="/ppt/theme/theme3.xml" ContentType="application/vnd.openxmlformats-officedocument.them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6.xml.rels" ContentType="application/vnd.openxmlformats-package.relationships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2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39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fr-FR" sz="4400" spc="-1" strike="noStrike">
              <a:latin typeface="Arial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7" descr=""/>
          <p:cNvPicPr/>
          <p:nvPr/>
        </p:nvPicPr>
        <p:blipFill>
          <a:blip r:embed="rId2"/>
          <a:stretch/>
        </p:blipFill>
        <p:spPr>
          <a:xfrm>
            <a:off x="5261760" y="2603520"/>
            <a:ext cx="1667520" cy="1649160"/>
          </a:xfrm>
          <a:prstGeom prst="rect">
            <a:avLst/>
          </a:prstGeom>
          <a:ln>
            <a:noFill/>
          </a:ln>
        </p:spPr>
      </p:pic>
      <p:pic>
        <p:nvPicPr>
          <p:cNvPr id="1" name="Picture 3" descr=""/>
          <p:cNvPicPr/>
          <p:nvPr/>
        </p:nvPicPr>
        <p:blipFill>
          <a:blip r:embed="rId3"/>
          <a:stretch/>
        </p:blipFill>
        <p:spPr>
          <a:xfrm>
            <a:off x="-46080" y="0"/>
            <a:ext cx="12244680" cy="690912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4" descr=""/>
          <p:cNvPicPr/>
          <p:nvPr/>
        </p:nvPicPr>
        <p:blipFill>
          <a:blip r:embed="rId2"/>
          <a:stretch/>
        </p:blipFill>
        <p:spPr>
          <a:xfrm>
            <a:off x="0" y="6111720"/>
            <a:ext cx="12190680" cy="744840"/>
          </a:xfrm>
          <a:prstGeom prst="rect">
            <a:avLst/>
          </a:prstGeom>
          <a:ln>
            <a:noFill/>
          </a:ln>
        </p:spPr>
      </p:pic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fr-FR" sz="4400" spc="-1" strike="noStrike">
                <a:latin typeface="Arial"/>
              </a:rPr>
              <a:t>Click to edit the title text format</a:t>
            </a:r>
            <a:endParaRPr b="0" lang="fr-FR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4" descr=""/>
          <p:cNvPicPr/>
          <p:nvPr/>
        </p:nvPicPr>
        <p:blipFill>
          <a:blip r:embed="rId2"/>
          <a:stretch/>
        </p:blipFill>
        <p:spPr>
          <a:xfrm>
            <a:off x="0" y="6111720"/>
            <a:ext cx="12190680" cy="744840"/>
          </a:xfrm>
          <a:prstGeom prst="rect">
            <a:avLst/>
          </a:prstGeom>
          <a:ln>
            <a:noFill/>
          </a:ln>
        </p:spPr>
      </p:pic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fr-FR" sz="1800" spc="-1" strike="noStrike">
                <a:latin typeface="Arial"/>
              </a:rPr>
              <a:t>Click to edit the title text format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latin typeface="Arial"/>
              </a:rPr>
              <a:t>Click to edit the outline text format</a:t>
            </a:r>
            <a:endParaRPr b="0" lang="fr-FR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800" spc="-1" strike="noStrike">
                <a:latin typeface="Arial"/>
              </a:rPr>
              <a:t>Second Outline Level</a:t>
            </a:r>
            <a:endParaRPr b="0" lang="fr-FR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400" spc="-1" strike="noStrike">
                <a:latin typeface="Arial"/>
              </a:rPr>
              <a:t>Third Outline Level</a:t>
            </a:r>
            <a:endParaRPr b="0" lang="fr-FR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latin typeface="Arial"/>
              </a:rPr>
              <a:t>Fourth Outline Level</a:t>
            </a:r>
            <a:endParaRPr b="0" lang="fr-FR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Fifth Outline Level</a:t>
            </a:r>
            <a:endParaRPr b="0" lang="fr-FR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Sixth Outline Level</a:t>
            </a:r>
            <a:endParaRPr b="0" lang="fr-FR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latin typeface="Arial"/>
              </a:rPr>
              <a:t>Seventh Outline Level</a:t>
            </a:r>
            <a:endParaRPr b="0" lang="fr-FR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6.jpeg"/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4" Type="http://schemas.openxmlformats.org/officeDocument/2006/relationships/slideLayout" Target="../slideLayouts/slideLayout29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2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9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0.jpeg"/><Relationship Id="rId2" Type="http://schemas.openxmlformats.org/officeDocument/2006/relationships/image" Target="../media/image21.png"/><Relationship Id="rId3" Type="http://schemas.openxmlformats.org/officeDocument/2006/relationships/image" Target="../media/image22.jpeg"/><Relationship Id="rId4" Type="http://schemas.openxmlformats.org/officeDocument/2006/relationships/image" Target="../media/image23.png"/><Relationship Id="rId5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hyperlink" Target="https://careers.cern/" TargetMode="External"/><Relationship Id="rId3" Type="http://schemas.openxmlformats.org/officeDocument/2006/relationships/hyperlink" Target="https://cern.ch/bl4s" TargetMode="External"/><Relationship Id="rId4" Type="http://schemas.openxmlformats.org/officeDocument/2006/relationships/hyperlink" Target="https://teacher-programmes.web.cern.ch/" TargetMode="External"/><Relationship Id="rId5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2.tif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3341880" y="1887840"/>
            <a:ext cx="531396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33a0"/>
                </a:solidFill>
                <a:latin typeface="Calibri"/>
                <a:ea typeface="DejaVu Sans"/>
              </a:rPr>
              <a:t>Welcome</a:t>
            </a:r>
            <a:endParaRPr b="0" lang="fr-FR" sz="1800" spc="-1" strike="noStrike">
              <a:latin typeface="Arial"/>
            </a:endParaRPr>
          </a:p>
        </p:txBody>
      </p:sp>
      <p:pic>
        <p:nvPicPr>
          <p:cNvPr id="119" name="Picture 3" descr=""/>
          <p:cNvPicPr/>
          <p:nvPr/>
        </p:nvPicPr>
        <p:blipFill>
          <a:blip r:embed="rId1"/>
          <a:stretch/>
        </p:blipFill>
        <p:spPr>
          <a:xfrm>
            <a:off x="0" y="0"/>
            <a:ext cx="12190680" cy="6856560"/>
          </a:xfrm>
          <a:prstGeom prst="rect">
            <a:avLst/>
          </a:prstGeom>
          <a:ln>
            <a:noFill/>
          </a:ln>
        </p:spPr>
      </p:pic>
      <p:sp>
        <p:nvSpPr>
          <p:cNvPr id="120" name="CustomShape 2"/>
          <p:cNvSpPr/>
          <p:nvPr/>
        </p:nvSpPr>
        <p:spPr>
          <a:xfrm>
            <a:off x="3019320" y="2257200"/>
            <a:ext cx="3846960" cy="363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1800" spc="-1" strike="noStrike">
                <a:solidFill>
                  <a:srgbClr val="0033a0"/>
                </a:solidFill>
                <a:latin typeface="Calibri"/>
                <a:ea typeface="DejaVu Sans"/>
              </a:rPr>
              <a:t>Welcome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21" name="CustomShape 3"/>
          <p:cNvSpPr/>
          <p:nvPr/>
        </p:nvSpPr>
        <p:spPr>
          <a:xfrm>
            <a:off x="2855160" y="2170800"/>
            <a:ext cx="4813920" cy="1094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6600" spc="-1" strike="noStrike">
                <a:solidFill>
                  <a:srgbClr val="ffffff"/>
                </a:solidFill>
                <a:latin typeface="Arial"/>
                <a:ea typeface="DejaVu Sans"/>
              </a:rPr>
              <a:t>Good bye</a:t>
            </a:r>
            <a:endParaRPr b="0" lang="fr-FR" sz="66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Hostel check out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69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0" name="CustomShape 3"/>
          <p:cNvSpPr/>
          <p:nvPr/>
        </p:nvSpPr>
        <p:spPr>
          <a:xfrm>
            <a:off x="869400" y="1536840"/>
            <a:ext cx="10514160" cy="3429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You have to check out by </a:t>
            </a:r>
            <a:r>
              <a:rPr b="1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10 am</a:t>
            </a: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!</a:t>
            </a:r>
            <a:endParaRPr b="0" lang="fr-FR" sz="46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endParaRPr b="0" lang="fr-FR" sz="4600" spc="-1" strike="noStrike">
              <a:latin typeface="Arial"/>
            </a:endParaRPr>
          </a:p>
          <a:p>
            <a:pPr>
              <a:lnSpc>
                <a:spcPct val="90000"/>
              </a:lnSpc>
            </a:pPr>
            <a:r>
              <a:rPr b="0" lang="fr-FR" sz="3200" spc="-1" strike="noStrike">
                <a:solidFill>
                  <a:srgbClr val="0033a0"/>
                </a:solidFill>
                <a:latin typeface="Arial"/>
                <a:ea typeface="DejaVu Sans"/>
              </a:rPr>
              <a:t>There is the possibility to leave your luggage in a safe space at the hostel reception. 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72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Lunch cards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74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5" name="Picture 6" descr=""/>
          <p:cNvPicPr/>
          <p:nvPr/>
        </p:nvPicPr>
        <p:blipFill>
          <a:blip r:embed="rId1"/>
          <a:srcRect l="4149" t="20931" r="4099" b="21082"/>
          <a:stretch/>
        </p:blipFill>
        <p:spPr>
          <a:xfrm>
            <a:off x="1044000" y="1703880"/>
            <a:ext cx="2458440" cy="1553040"/>
          </a:xfrm>
          <a:prstGeom prst="rect">
            <a:avLst/>
          </a:prstGeom>
          <a:ln>
            <a:noFill/>
          </a:ln>
        </p:spPr>
      </p:pic>
      <p:grpSp>
        <p:nvGrpSpPr>
          <p:cNvPr id="176" name="Group 3"/>
          <p:cNvGrpSpPr/>
          <p:nvPr/>
        </p:nvGrpSpPr>
        <p:grpSpPr>
          <a:xfrm>
            <a:off x="3641040" y="1703880"/>
            <a:ext cx="2796480" cy="1553040"/>
            <a:chOff x="3641040" y="1703880"/>
            <a:chExt cx="2796480" cy="1553040"/>
          </a:xfrm>
        </p:grpSpPr>
        <p:pic>
          <p:nvPicPr>
            <p:cNvPr id="177" name="Picture 2" descr=""/>
            <p:cNvPicPr/>
            <p:nvPr/>
          </p:nvPicPr>
          <p:blipFill>
            <a:blip r:embed="rId2"/>
            <a:srcRect l="5140" t="21115" r="4536" b="21334"/>
            <a:stretch/>
          </p:blipFill>
          <p:spPr>
            <a:xfrm>
              <a:off x="3641040" y="1703880"/>
              <a:ext cx="2796480" cy="1553040"/>
            </a:xfrm>
            <a:prstGeom prst="rect">
              <a:avLst/>
            </a:prstGeom>
            <a:ln>
              <a:noFill/>
            </a:ln>
          </p:spPr>
        </p:pic>
        <p:sp>
          <p:nvSpPr>
            <p:cNvPr id="178" name="CustomShape 4"/>
            <p:cNvSpPr/>
            <p:nvPr/>
          </p:nvSpPr>
          <p:spPr>
            <a:xfrm>
              <a:off x="3716640" y="2374920"/>
              <a:ext cx="498240" cy="441000"/>
            </a:xfrm>
            <a:prstGeom prst="rect">
              <a:avLst/>
            </a:prstGeom>
            <a:noFill/>
            <a:ln>
              <a:solidFill>
                <a:srgbClr val="ff0000"/>
              </a:solidFill>
              <a:round/>
            </a:ln>
            <a:effectLst>
              <a:outerShdw blurRad="40000" dir="5400000" dist="23000" rotWithShape="0">
                <a:srgbClr val="000000">
                  <a:alpha val="35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/>
          </p:style>
        </p:sp>
      </p:grpSp>
      <p:sp>
        <p:nvSpPr>
          <p:cNvPr id="179" name="CustomShape 5"/>
          <p:cNvSpPr/>
          <p:nvPr/>
        </p:nvSpPr>
        <p:spPr>
          <a:xfrm>
            <a:off x="945720" y="364248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Leave them at the Hostel reception, before you leave CERN. 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80" name="CustomShape 6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81" name="CustomShape 7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Laptops – we collect them NOW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83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84" name="CustomShape 3"/>
          <p:cNvSpPr/>
          <p:nvPr/>
        </p:nvSpPr>
        <p:spPr>
          <a:xfrm>
            <a:off x="838080" y="1690560"/>
            <a:ext cx="8728920" cy="37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1900" spc="-1" strike="noStrike">
                <a:solidFill>
                  <a:srgbClr val="0033a0"/>
                </a:solidFill>
                <a:latin typeface="Arial"/>
                <a:ea typeface="DejaVu Sans"/>
              </a:rPr>
              <a:t>chargers &amp; cables</a:t>
            </a:r>
            <a:endParaRPr b="0" lang="fr-FR" sz="1900" spc="-1" strike="noStrike">
              <a:latin typeface="Arial"/>
            </a:endParaRPr>
          </a:p>
        </p:txBody>
      </p:sp>
      <p:pic>
        <p:nvPicPr>
          <p:cNvPr id="185" name="Picture 6" descr=""/>
          <p:cNvPicPr/>
          <p:nvPr/>
        </p:nvPicPr>
        <p:blipFill>
          <a:blip r:embed="rId1"/>
          <a:stretch/>
        </p:blipFill>
        <p:spPr>
          <a:xfrm>
            <a:off x="4359240" y="3158640"/>
            <a:ext cx="2657160" cy="1992600"/>
          </a:xfrm>
          <a:prstGeom prst="rect">
            <a:avLst/>
          </a:prstGeom>
          <a:ln>
            <a:noFill/>
          </a:ln>
        </p:spPr>
      </p:pic>
      <p:pic>
        <p:nvPicPr>
          <p:cNvPr id="186" name="Picture 7" descr=""/>
          <p:cNvPicPr/>
          <p:nvPr/>
        </p:nvPicPr>
        <p:blipFill>
          <a:blip r:embed="rId2"/>
          <a:stretch/>
        </p:blipFill>
        <p:spPr>
          <a:xfrm>
            <a:off x="925200" y="3058920"/>
            <a:ext cx="2374920" cy="2374920"/>
          </a:xfrm>
          <a:prstGeom prst="rect">
            <a:avLst/>
          </a:prstGeom>
          <a:ln>
            <a:noFill/>
          </a:ln>
        </p:spPr>
      </p:pic>
      <p:pic>
        <p:nvPicPr>
          <p:cNvPr id="187" name="Picture 8" descr=""/>
          <p:cNvPicPr/>
          <p:nvPr/>
        </p:nvPicPr>
        <p:blipFill>
          <a:blip r:embed="rId3"/>
          <a:stretch/>
        </p:blipFill>
        <p:spPr>
          <a:xfrm>
            <a:off x="8075520" y="3158640"/>
            <a:ext cx="3088080" cy="2193840"/>
          </a:xfrm>
          <a:prstGeom prst="rect">
            <a:avLst/>
          </a:prstGeom>
          <a:ln>
            <a:noFill/>
          </a:ln>
        </p:spPr>
      </p:pic>
      <p:sp>
        <p:nvSpPr>
          <p:cNvPr id="188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89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Did you give back your dosimeter ?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91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3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93" name="CustomShape 4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  <p:pic>
        <p:nvPicPr>
          <p:cNvPr id="194" name="" descr=""/>
          <p:cNvPicPr/>
          <p:nvPr/>
        </p:nvPicPr>
        <p:blipFill>
          <a:blip r:embed="rId1"/>
          <a:stretch/>
        </p:blipFill>
        <p:spPr>
          <a:xfrm>
            <a:off x="2303280" y="2476440"/>
            <a:ext cx="7619040" cy="1904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25" dur="indefinite" restart="never" nodeType="tmRoot">
          <p:childTnLst>
            <p:seq>
              <p:cTn id="2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Travel Documents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96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97" name="CustomShape 3"/>
          <p:cNvSpPr/>
          <p:nvPr/>
        </p:nvSpPr>
        <p:spPr>
          <a:xfrm>
            <a:off x="2046600" y="2556720"/>
            <a:ext cx="817668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3200" spc="-1" strike="noStrike">
                <a:solidFill>
                  <a:srgbClr val="0033a0"/>
                </a:solidFill>
                <a:latin typeface="Arial"/>
                <a:ea typeface="DejaVu Sans"/>
              </a:rPr>
              <a:t>ID/Passport, Covid-19 related formalities..</a:t>
            </a:r>
            <a:endParaRPr b="0" lang="fr-FR" sz="3200" spc="-1" strike="noStrike">
              <a:latin typeface="Arial"/>
            </a:endParaRPr>
          </a:p>
        </p:txBody>
      </p:sp>
      <p:sp>
        <p:nvSpPr>
          <p:cNvPr id="198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99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800280" y="20772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/>
          <a:p>
            <a:pPr marL="36720">
              <a:lnSpc>
                <a:spcPct val="90000"/>
              </a:lnSpc>
            </a:pPr>
            <a:r>
              <a:rPr b="0" lang="fr-FR" sz="4800" spc="-1" strike="noStrike">
                <a:solidFill>
                  <a:srgbClr val="0033a0"/>
                </a:solidFill>
                <a:latin typeface="Arial"/>
                <a:ea typeface="DejaVu Sans"/>
              </a:rPr>
              <a:t>Have a safe trip home!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01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02" name="Picture 9" descr=""/>
          <p:cNvPicPr/>
          <p:nvPr/>
        </p:nvPicPr>
        <p:blipFill>
          <a:blip r:embed="rId1"/>
          <a:srcRect l="1729" t="2282" r="0" b="0"/>
          <a:stretch/>
        </p:blipFill>
        <p:spPr>
          <a:xfrm>
            <a:off x="1193760" y="3785400"/>
            <a:ext cx="4725720" cy="1478520"/>
          </a:xfrm>
          <a:prstGeom prst="rect">
            <a:avLst/>
          </a:prstGeom>
          <a:ln>
            <a:noFill/>
          </a:ln>
        </p:spPr>
      </p:pic>
      <p:pic>
        <p:nvPicPr>
          <p:cNvPr id="203" name="Picture 2" descr=""/>
          <p:cNvPicPr/>
          <p:nvPr/>
        </p:nvPicPr>
        <p:blipFill>
          <a:blip r:embed="rId2"/>
          <a:stretch/>
        </p:blipFill>
        <p:spPr>
          <a:xfrm>
            <a:off x="102960" y="1393560"/>
            <a:ext cx="4369680" cy="2184120"/>
          </a:xfrm>
          <a:prstGeom prst="rect">
            <a:avLst/>
          </a:prstGeom>
          <a:ln>
            <a:noFill/>
          </a:ln>
        </p:spPr>
      </p:pic>
      <p:pic>
        <p:nvPicPr>
          <p:cNvPr id="204" name="Picture 6" descr=""/>
          <p:cNvPicPr/>
          <p:nvPr/>
        </p:nvPicPr>
        <p:blipFill>
          <a:blip r:embed="rId3"/>
          <a:stretch/>
        </p:blipFill>
        <p:spPr>
          <a:xfrm>
            <a:off x="8447040" y="1982520"/>
            <a:ext cx="3420360" cy="1167120"/>
          </a:xfrm>
          <a:prstGeom prst="rect">
            <a:avLst/>
          </a:prstGeom>
          <a:ln>
            <a:noFill/>
          </a:ln>
        </p:spPr>
      </p:pic>
      <p:pic>
        <p:nvPicPr>
          <p:cNvPr id="205" name="Picture 7" descr=""/>
          <p:cNvPicPr/>
          <p:nvPr/>
        </p:nvPicPr>
        <p:blipFill>
          <a:blip r:embed="rId4"/>
          <a:stretch/>
        </p:blipFill>
        <p:spPr>
          <a:xfrm>
            <a:off x="5242320" y="1501200"/>
            <a:ext cx="2098080" cy="1968840"/>
          </a:xfrm>
          <a:prstGeom prst="rect">
            <a:avLst/>
          </a:prstGeom>
          <a:ln>
            <a:noFill/>
          </a:ln>
        </p:spPr>
      </p:pic>
      <p:sp>
        <p:nvSpPr>
          <p:cNvPr id="206" name="CustomShape 3"/>
          <p:cNvSpPr/>
          <p:nvPr/>
        </p:nvSpPr>
        <p:spPr>
          <a:xfrm>
            <a:off x="6292080" y="4194000"/>
            <a:ext cx="6260760" cy="1141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marL="36720">
              <a:lnSpc>
                <a:spcPct val="120000"/>
              </a:lnSpc>
            </a:pPr>
            <a:r>
              <a:rPr b="0" lang="fr-FR" sz="4800" spc="-1" strike="noStrike">
                <a:solidFill>
                  <a:srgbClr val="0033a0"/>
                </a:solidFill>
                <a:latin typeface="Arial"/>
                <a:ea typeface="DejaVu Sans"/>
              </a:rPr>
              <a:t>We hope, to see you back in the future!</a:t>
            </a:r>
            <a:endParaRPr b="0" lang="fr-FR" sz="4800" spc="-1" strike="noStrike">
              <a:latin typeface="Arial"/>
            </a:endParaRPr>
          </a:p>
        </p:txBody>
      </p:sp>
      <p:sp>
        <p:nvSpPr>
          <p:cNvPr id="207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208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ustomShape 1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CustomShape 2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24" name="CustomShape 3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25" name="CustomShape 4"/>
          <p:cNvSpPr/>
          <p:nvPr/>
        </p:nvSpPr>
        <p:spPr>
          <a:xfrm>
            <a:off x="8685000" y="1441800"/>
            <a:ext cx="3022920" cy="307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It was a pleasure to have you here!! </a:t>
            </a:r>
            <a:br/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… and share some of our experience with you!</a:t>
            </a:r>
            <a:endParaRPr b="0" lang="fr-FR" sz="2800" spc="-1" strike="noStrike">
              <a:latin typeface="Arial"/>
            </a:endParaRPr>
          </a:p>
        </p:txBody>
      </p:sp>
      <p:pic>
        <p:nvPicPr>
          <p:cNvPr id="126" name="" descr=""/>
          <p:cNvPicPr/>
          <p:nvPr/>
        </p:nvPicPr>
        <p:blipFill>
          <a:blip r:embed="rId1"/>
          <a:stretch/>
        </p:blipFill>
        <p:spPr>
          <a:xfrm>
            <a:off x="213120" y="648000"/>
            <a:ext cx="8390160" cy="47188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It was a busy, but hopefully also interesting programme…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28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CustomShape 3"/>
          <p:cNvSpPr/>
          <p:nvPr/>
        </p:nvSpPr>
        <p:spPr>
          <a:xfrm>
            <a:off x="7576920" y="4392360"/>
            <a:ext cx="3775320" cy="118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2400" spc="-1" strike="noStrike">
                <a:solidFill>
                  <a:srgbClr val="0033a0"/>
                </a:solidFill>
                <a:latin typeface="Arial"/>
                <a:ea typeface="DejaVu Sans"/>
              </a:rPr>
              <a:t>Please use the presentations, when you return back to school!</a:t>
            </a:r>
            <a:endParaRPr b="0" lang="fr-FR" sz="2400" spc="-1" strike="noStrike">
              <a:latin typeface="Arial"/>
            </a:endParaRPr>
          </a:p>
        </p:txBody>
      </p:sp>
      <p:sp>
        <p:nvSpPr>
          <p:cNvPr id="130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31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  <p:pic>
        <p:nvPicPr>
          <p:cNvPr id="132" name="" descr=""/>
          <p:cNvPicPr/>
          <p:nvPr/>
        </p:nvPicPr>
        <p:blipFill>
          <a:blip r:embed="rId1"/>
          <a:stretch/>
        </p:blipFill>
        <p:spPr>
          <a:xfrm>
            <a:off x="8100360" y="1440000"/>
            <a:ext cx="3347640" cy="2232000"/>
          </a:xfrm>
          <a:prstGeom prst="rect">
            <a:avLst/>
          </a:prstGeom>
          <a:ln>
            <a:noFill/>
          </a:ln>
        </p:spPr>
      </p:pic>
      <p:pic>
        <p:nvPicPr>
          <p:cNvPr id="133" name="" descr=""/>
          <p:cNvPicPr/>
          <p:nvPr/>
        </p:nvPicPr>
        <p:blipFill>
          <a:blip r:embed="rId2">
            <a:lum bright="-1000" contrast="-1000"/>
          </a:blip>
          <a:stretch/>
        </p:blipFill>
        <p:spPr>
          <a:xfrm rot="5400000">
            <a:off x="433800" y="2673720"/>
            <a:ext cx="3536280" cy="2652120"/>
          </a:xfrm>
          <a:prstGeom prst="rect">
            <a:avLst/>
          </a:prstGeom>
          <a:ln>
            <a:noFill/>
          </a:ln>
        </p:spPr>
      </p:pic>
      <p:pic>
        <p:nvPicPr>
          <p:cNvPr id="134" name="" descr=""/>
          <p:cNvPicPr/>
          <p:nvPr/>
        </p:nvPicPr>
        <p:blipFill>
          <a:blip r:embed="rId3"/>
          <a:stretch/>
        </p:blipFill>
        <p:spPr>
          <a:xfrm rot="16200000">
            <a:off x="2421000" y="2403000"/>
            <a:ext cx="3672000" cy="2754000"/>
          </a:xfrm>
          <a:prstGeom prst="rect">
            <a:avLst/>
          </a:prstGeom>
          <a:ln>
            <a:noFill/>
          </a:ln>
        </p:spPr>
      </p:pic>
      <p:pic>
        <p:nvPicPr>
          <p:cNvPr id="135" name="" descr=""/>
          <p:cNvPicPr/>
          <p:nvPr/>
        </p:nvPicPr>
        <p:blipFill>
          <a:blip r:embed="rId4"/>
          <a:stretch/>
        </p:blipFill>
        <p:spPr>
          <a:xfrm rot="5400000">
            <a:off x="4714560" y="2086200"/>
            <a:ext cx="3180600" cy="2385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Would you like to come back?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8" name="CustomShape 3"/>
          <p:cNvSpPr/>
          <p:nvPr/>
        </p:nvSpPr>
        <p:spPr>
          <a:xfrm>
            <a:off x="4372200" y="1398240"/>
            <a:ext cx="3839040" cy="57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9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40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  <p:pic>
        <p:nvPicPr>
          <p:cNvPr id="141" name="" descr=""/>
          <p:cNvPicPr/>
          <p:nvPr/>
        </p:nvPicPr>
        <p:blipFill>
          <a:blip r:embed="rId1"/>
          <a:stretch/>
        </p:blipFill>
        <p:spPr>
          <a:xfrm>
            <a:off x="2520000" y="1584000"/>
            <a:ext cx="6479280" cy="2666520"/>
          </a:xfrm>
          <a:prstGeom prst="rect">
            <a:avLst/>
          </a:prstGeom>
          <a:ln>
            <a:noFill/>
          </a:ln>
        </p:spPr>
      </p:pic>
      <p:sp>
        <p:nvSpPr>
          <p:cNvPr id="142" name="CustomShape 6"/>
          <p:cNvSpPr/>
          <p:nvPr/>
        </p:nvSpPr>
        <p:spPr>
          <a:xfrm>
            <a:off x="927000" y="1920960"/>
            <a:ext cx="10780920" cy="2923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CustomShape 7"/>
          <p:cNvSpPr/>
          <p:nvPr/>
        </p:nvSpPr>
        <p:spPr>
          <a:xfrm>
            <a:off x="2088000" y="4516560"/>
            <a:ext cx="7343280" cy="127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fr-FR" sz="2800" spc="-1" strike="noStrike" u="sng">
                <a:solidFill>
                  <a:srgbClr val="65c4db"/>
                </a:solidFill>
                <a:uFillTx/>
                <a:latin typeface="Arial"/>
                <a:ea typeface="DejaVu Sans"/>
                <a:hlinkClick r:id="rId2"/>
              </a:rPr>
              <a:t>https://careers.cern/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 u="sng">
                <a:solidFill>
                  <a:srgbClr val="65c4db"/>
                </a:solidFill>
                <a:uFillTx/>
                <a:latin typeface="Arial"/>
                <a:ea typeface="DejaVu Sans"/>
                <a:hlinkClick r:id="rId3"/>
              </a:rPr>
              <a:t>https://cern.ch/bl4s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fr-FR" sz="2800" spc="-1" strike="noStrike" u="sng">
                <a:solidFill>
                  <a:srgbClr val="65c4db"/>
                </a:solidFill>
                <a:uFillTx/>
                <a:latin typeface="Arial"/>
                <a:ea typeface="DejaVu Sans"/>
                <a:hlinkClick r:id="rId4"/>
              </a:rPr>
              <a:t>https://teacher-programmes.web.cern.ch/</a:t>
            </a:r>
            <a:endParaRPr b="0" lang="fr-FR" sz="2800" spc="-1" strike="noStrike">
              <a:latin typeface="Arial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CustomShape 1"/>
          <p:cNvSpPr/>
          <p:nvPr/>
        </p:nvSpPr>
        <p:spPr>
          <a:xfrm>
            <a:off x="838080" y="365040"/>
            <a:ext cx="1051416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>
              <a:lnSpc>
                <a:spcPct val="90000"/>
              </a:lnSpc>
            </a:pPr>
            <a:r>
              <a:rPr b="0" lang="fr-FR" sz="4600" spc="-1" strike="noStrike">
                <a:solidFill>
                  <a:srgbClr val="0033a0"/>
                </a:solidFill>
                <a:latin typeface="Arial"/>
                <a:ea typeface="DejaVu Sans"/>
              </a:rPr>
              <a:t>Congratulations</a:t>
            </a:r>
            <a:endParaRPr b="0" lang="fr-FR" sz="4600" spc="-1" strike="noStrike">
              <a:latin typeface="Arial"/>
            </a:endParaRPr>
          </a:p>
        </p:txBody>
      </p:sp>
      <p:sp>
        <p:nvSpPr>
          <p:cNvPr id="145" name="CustomShape 2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6" name="Picture 10" descr=""/>
          <p:cNvPicPr/>
          <p:nvPr/>
        </p:nvPicPr>
        <p:blipFill>
          <a:blip r:embed="rId1"/>
          <a:stretch/>
        </p:blipFill>
        <p:spPr>
          <a:xfrm>
            <a:off x="1742760" y="1566720"/>
            <a:ext cx="8705160" cy="3524760"/>
          </a:xfrm>
          <a:prstGeom prst="rect">
            <a:avLst/>
          </a:prstGeom>
          <a:ln>
            <a:noFill/>
          </a:ln>
        </p:spPr>
      </p:pic>
      <p:sp>
        <p:nvSpPr>
          <p:cNvPr id="147" name="CustomShape 3"/>
          <p:cNvSpPr/>
          <p:nvPr/>
        </p:nvSpPr>
        <p:spPr>
          <a:xfrm>
            <a:off x="1477440" y="5175000"/>
            <a:ext cx="9235800" cy="942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Share your pictures with us! </a:t>
            </a:r>
            <a:endParaRPr b="0" lang="fr-FR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https://cernbox.cern.ch/index.php/s/cgW4HGnHMrn5RN7</a:t>
            </a:r>
            <a:endParaRPr b="0" lang="fr-FR" sz="2800" spc="-1" strike="noStrike">
              <a:latin typeface="Arial"/>
            </a:endParaRPr>
          </a:p>
        </p:txBody>
      </p:sp>
      <p:sp>
        <p:nvSpPr>
          <p:cNvPr id="148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49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1" name="Picture 7" descr=""/>
          <p:cNvPicPr/>
          <p:nvPr/>
        </p:nvPicPr>
        <p:blipFill>
          <a:blip r:embed="rId1"/>
          <a:stretch/>
        </p:blipFill>
        <p:spPr>
          <a:xfrm>
            <a:off x="1181160" y="304920"/>
            <a:ext cx="10209240" cy="5510520"/>
          </a:xfrm>
          <a:prstGeom prst="rect">
            <a:avLst/>
          </a:prstGeom>
          <a:ln>
            <a:noFill/>
          </a:ln>
          <a:effectLst>
            <a:reflection algn="bl" dir="5400000" dist="50800" endPos="0" rotWithShape="0" sy="-100000"/>
          </a:effectLst>
        </p:spPr>
      </p:pic>
      <p:sp>
        <p:nvSpPr>
          <p:cNvPr id="152" name="CustomShape 2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53" name="CustomShape 3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CustomShape 1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5" name="CustomShape 2"/>
          <p:cNvSpPr/>
          <p:nvPr/>
        </p:nvSpPr>
        <p:spPr>
          <a:xfrm>
            <a:off x="927000" y="502200"/>
            <a:ext cx="3160800" cy="7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33a0"/>
                </a:solidFill>
                <a:latin typeface="Arial"/>
                <a:ea typeface="DejaVu Sans"/>
              </a:rPr>
              <a:t>En stor tak til: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56" name="CustomShape 3"/>
          <p:cNvSpPr/>
          <p:nvPr/>
        </p:nvSpPr>
        <p:spPr>
          <a:xfrm>
            <a:off x="927000" y="1438560"/>
            <a:ext cx="10780920" cy="2923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your project supervisors: </a:t>
            </a: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Niels Madsen, Wilfried Devauchelle, Jame Storey, Lars Holm Nielsen,  Jørgen Christiansen, Alberto Rodriguez, Patricia Verheyden, Daria Dvorzhitskaia, Carla Pitarch, Jesper Nielsen, Henrik Nissen, Alexandre Sinture, Ian Bearden, Peter Granum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the numerous guides, lecturers and tutors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your teachers: </a:t>
            </a: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Maren Berglioth Malling, Rasmus Olofsson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57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58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0" name="CustomShape 2"/>
          <p:cNvSpPr/>
          <p:nvPr/>
        </p:nvSpPr>
        <p:spPr>
          <a:xfrm>
            <a:off x="927000" y="2004120"/>
            <a:ext cx="10780920" cy="438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The Danish Organization team: </a:t>
            </a: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Ian Gardner Bearden, Lars Varming Joergensen, Louise Kindt.  </a:t>
            </a: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  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Our organization team: </a:t>
            </a:r>
            <a:r>
              <a:rPr b="0" lang="fr-FR" sz="2800" spc="-1" strike="noStrike">
                <a:solidFill>
                  <a:srgbClr val="0033a0"/>
                </a:solidFill>
                <a:latin typeface="Arial"/>
                <a:ea typeface="DejaVu Sans"/>
              </a:rPr>
              <a:t>Stavie Kotsi, Ece Inci, and Feza Tankut.</a:t>
            </a: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800" spc="-1" strike="noStrike">
              <a:latin typeface="Arial"/>
            </a:endParaRPr>
          </a:p>
        </p:txBody>
      </p:sp>
      <p:sp>
        <p:nvSpPr>
          <p:cNvPr id="161" name="CustomShape 3"/>
          <p:cNvSpPr/>
          <p:nvPr/>
        </p:nvSpPr>
        <p:spPr>
          <a:xfrm>
            <a:off x="927000" y="502200"/>
            <a:ext cx="3160800" cy="72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fr-FR" sz="3200" spc="-1" strike="noStrike">
                <a:solidFill>
                  <a:srgbClr val="0033a0"/>
                </a:solidFill>
                <a:latin typeface="Arial"/>
                <a:ea typeface="DejaVu Sans"/>
              </a:rPr>
              <a:t>En stor tak til: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</p:txBody>
      </p:sp>
      <p:sp>
        <p:nvSpPr>
          <p:cNvPr id="162" name="CustomShape 4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63" name="CustomShape 5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CustomShape 1"/>
          <p:cNvSpPr/>
          <p:nvPr/>
        </p:nvSpPr>
        <p:spPr>
          <a:xfrm>
            <a:off x="11709360" y="6427800"/>
            <a:ext cx="31716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5" name="CustomShape 2"/>
          <p:cNvSpPr/>
          <p:nvPr/>
        </p:nvSpPr>
        <p:spPr>
          <a:xfrm>
            <a:off x="0" y="2257560"/>
            <a:ext cx="12190680" cy="1324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90000"/>
              </a:lnSpc>
            </a:pPr>
            <a:r>
              <a:rPr b="0" lang="fr-FR" sz="6000" spc="-1" strike="noStrike">
                <a:solidFill>
                  <a:srgbClr val="0033a0"/>
                </a:solidFill>
                <a:latin typeface="Arial"/>
                <a:ea typeface="DejaVu Sans"/>
              </a:rPr>
              <a:t>Administrative matters</a:t>
            </a:r>
            <a:endParaRPr b="0" lang="fr-FR" sz="6000" spc="-1" strike="noStrike">
              <a:latin typeface="Arial"/>
            </a:endParaRPr>
          </a:p>
        </p:txBody>
      </p:sp>
      <p:sp>
        <p:nvSpPr>
          <p:cNvPr id="166" name="CustomShape 3"/>
          <p:cNvSpPr/>
          <p:nvPr/>
        </p:nvSpPr>
        <p:spPr>
          <a:xfrm>
            <a:off x="1581840" y="6434640"/>
            <a:ext cx="108144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19/09-02/10/2021</a:t>
            </a:r>
            <a:endParaRPr b="0" lang="fr-FR" sz="900" spc="-1" strike="noStrike">
              <a:latin typeface="Arial"/>
            </a:endParaRPr>
          </a:p>
        </p:txBody>
      </p:sp>
      <p:sp>
        <p:nvSpPr>
          <p:cNvPr id="167" name="CustomShape 4"/>
          <p:cNvSpPr/>
          <p:nvPr/>
        </p:nvSpPr>
        <p:spPr>
          <a:xfrm>
            <a:off x="3776040" y="6438240"/>
            <a:ext cx="5031000" cy="330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90000" tIns="45000" bIns="45000"/>
          <a:p>
            <a:pPr>
              <a:lnSpc>
                <a:spcPct val="100000"/>
              </a:lnSpc>
            </a:pPr>
            <a:r>
              <a:rPr b="0" lang="fr-FR" sz="900" spc="-1" strike="noStrike">
                <a:solidFill>
                  <a:srgbClr val="ffffff"/>
                </a:solidFill>
                <a:latin typeface="Arial"/>
                <a:ea typeface="DejaVu Sans"/>
              </a:rPr>
              <a:t>Danish HSSIP 2021</a:t>
            </a:r>
            <a:endParaRPr b="0" lang="fr-FR" sz="900" spc="-1" strike="noStrike"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9244c"/>
      </a:dk2>
      <a:lt2>
        <a:srgbClr val="e7e6e6"/>
      </a:lt2>
      <a:accent1>
        <a:srgbClr val="0033a0"/>
      </a:accent1>
      <a:accent2>
        <a:srgbClr val="ee3434"/>
      </a:accent2>
      <a:accent3>
        <a:srgbClr val="ffcc24"/>
      </a:accent3>
      <a:accent4>
        <a:srgbClr val="65c4da"/>
      </a:accent4>
      <a:accent5>
        <a:srgbClr val="19244c"/>
      </a:accent5>
      <a:accent6>
        <a:srgbClr val="b6c1cb"/>
      </a:accent6>
      <a:hlink>
        <a:srgbClr val="65c4db"/>
      </a:hlink>
      <a:folHlink>
        <a:srgbClr val="19244c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Presentation3</Template>
  <TotalTime>16372</TotalTime>
  <Application>LibreOffice/6.0.7.3$Linux_X86_64 LibreOffice_project/00m0$Build-3</Application>
  <Words>380</Words>
  <Paragraphs>75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2016-01-26T10:53:29Z</dcterms:created>
  <dc:creator>Derek Mathieson</dc:creator>
  <dc:description/>
  <dc:language>fr-FR</dc:language>
  <cp:lastModifiedBy/>
  <dcterms:modified xsi:type="dcterms:W3CDTF">2021-10-01T10:28:49Z</dcterms:modified>
  <cp:revision>88</cp:revision>
  <dc:subject/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Widescreen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14</vt:i4>
  </property>
</Properties>
</file>