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76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5875-DEF9-E84B-88A9-7E2015356F84}" type="datetimeFigureOut">
              <a:rPr lang="en-US" smtClean="0"/>
              <a:t>17.01.20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EDD8-7EDD-364C-AE17-B33BCD370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76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5875-DEF9-E84B-88A9-7E2015356F84}" type="datetimeFigureOut">
              <a:rPr lang="en-US" smtClean="0"/>
              <a:t>17.01.20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EDD8-7EDD-364C-AE17-B33BCD370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10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5875-DEF9-E84B-88A9-7E2015356F84}" type="datetimeFigureOut">
              <a:rPr lang="en-US" smtClean="0"/>
              <a:t>17.01.20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EDD8-7EDD-364C-AE17-B33BCD370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196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5875-DEF9-E84B-88A9-7E2015356F84}" type="datetimeFigureOut">
              <a:rPr lang="en-US" smtClean="0"/>
              <a:t>17.01.20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EDD8-7EDD-364C-AE17-B33BCD370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649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5875-DEF9-E84B-88A9-7E2015356F84}" type="datetimeFigureOut">
              <a:rPr lang="en-US" smtClean="0"/>
              <a:t>17.01.20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EDD8-7EDD-364C-AE17-B33BCD370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381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5875-DEF9-E84B-88A9-7E2015356F84}" type="datetimeFigureOut">
              <a:rPr lang="en-US" smtClean="0"/>
              <a:t>17.01.20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EDD8-7EDD-364C-AE17-B33BCD370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17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5875-DEF9-E84B-88A9-7E2015356F84}" type="datetimeFigureOut">
              <a:rPr lang="en-US" smtClean="0"/>
              <a:t>17.01.20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EDD8-7EDD-364C-AE17-B33BCD370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987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5875-DEF9-E84B-88A9-7E2015356F84}" type="datetimeFigureOut">
              <a:rPr lang="en-US" smtClean="0"/>
              <a:t>17.01.20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EDD8-7EDD-364C-AE17-B33BCD370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092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5875-DEF9-E84B-88A9-7E2015356F84}" type="datetimeFigureOut">
              <a:rPr lang="en-US" smtClean="0"/>
              <a:t>17.01.20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EDD8-7EDD-364C-AE17-B33BCD370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59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5875-DEF9-E84B-88A9-7E2015356F84}" type="datetimeFigureOut">
              <a:rPr lang="en-US" smtClean="0"/>
              <a:t>17.01.20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EDD8-7EDD-364C-AE17-B33BCD370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16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5875-DEF9-E84B-88A9-7E2015356F84}" type="datetimeFigureOut">
              <a:rPr lang="en-US" smtClean="0"/>
              <a:t>17.01.20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EEDD8-7EDD-364C-AE17-B33BCD370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26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B5875-DEF9-E84B-88A9-7E2015356F84}" type="datetimeFigureOut">
              <a:rPr lang="en-US" smtClean="0"/>
              <a:t>17.01.20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EDD8-7EDD-364C-AE17-B33BCD370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405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sm_dd-karrierestart-Logo-Banner_472e4843b4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66" y="753533"/>
            <a:ext cx="7089775" cy="515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198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 err="1" smtClean="0"/>
              <a:t>Vorbereitungsseminar</a:t>
            </a:r>
            <a:endParaRPr lang="en-US" sz="6000" b="1" dirty="0" smtClean="0"/>
          </a:p>
          <a:p>
            <a:pPr marL="0" indent="0" algn="ctr">
              <a:buNone/>
            </a:pPr>
            <a:r>
              <a:rPr lang="en-US" sz="6000" dirty="0" err="1" smtClean="0"/>
              <a:t>zur</a:t>
            </a:r>
            <a:r>
              <a:rPr lang="en-US" sz="6000" dirty="0" smtClean="0"/>
              <a:t> </a:t>
            </a:r>
            <a:r>
              <a:rPr lang="en-US" sz="6000" b="1" dirty="0" err="1" smtClean="0"/>
              <a:t>Karrierestart</a:t>
            </a:r>
            <a:endParaRPr lang="en-US" sz="6000" b="1" dirty="0" smtClean="0"/>
          </a:p>
          <a:p>
            <a:pPr marL="0" indent="0" algn="ctr">
              <a:buNone/>
            </a:pPr>
            <a:r>
              <a:rPr lang="en-US" sz="6000" dirty="0" smtClean="0"/>
              <a:t>3. OG. </a:t>
            </a:r>
            <a:r>
              <a:rPr lang="en-US" sz="6000" dirty="0" err="1" smtClean="0"/>
              <a:t>Raum</a:t>
            </a:r>
            <a:r>
              <a:rPr lang="en-US" sz="6000" dirty="0" smtClean="0"/>
              <a:t> 304</a:t>
            </a:r>
            <a:endParaRPr lang="en-US" sz="6000" dirty="0"/>
          </a:p>
        </p:txBody>
      </p:sp>
      <p:pic>
        <p:nvPicPr>
          <p:cNvPr id="4" name="Grafik 0" descr="logo-komplett-farb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90"/>
          <a:stretch>
            <a:fillRect/>
          </a:stretch>
        </p:blipFill>
        <p:spPr bwMode="auto">
          <a:xfrm>
            <a:off x="183574" y="203199"/>
            <a:ext cx="4134425" cy="1236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sm_dd-karrierestart-Logo-Banner_472e4843b4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733" y="4852315"/>
            <a:ext cx="1751541" cy="127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156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 err="1" smtClean="0"/>
              <a:t>Vorbereitungsseminar</a:t>
            </a:r>
            <a:endParaRPr lang="en-US" sz="6000" b="1" dirty="0" smtClean="0"/>
          </a:p>
          <a:p>
            <a:pPr marL="0" indent="0" algn="ctr">
              <a:buNone/>
            </a:pPr>
            <a:r>
              <a:rPr lang="en-US" sz="6000" dirty="0" err="1" smtClean="0"/>
              <a:t>zur</a:t>
            </a:r>
            <a:r>
              <a:rPr lang="en-US" sz="6000" dirty="0" smtClean="0"/>
              <a:t> </a:t>
            </a:r>
            <a:r>
              <a:rPr lang="en-US" sz="6000" b="1" dirty="0" err="1" smtClean="0"/>
              <a:t>Karrierestart</a:t>
            </a:r>
            <a:endParaRPr lang="en-US" sz="6000" b="1" dirty="0" smtClean="0"/>
          </a:p>
          <a:p>
            <a:pPr marL="0" indent="0" algn="ctr">
              <a:buNone/>
            </a:pPr>
            <a:r>
              <a:rPr lang="en-US" sz="6000" dirty="0" smtClean="0"/>
              <a:t>Sa, 18.1.20 10-14 </a:t>
            </a:r>
            <a:r>
              <a:rPr lang="en-US" sz="6000" dirty="0" err="1" smtClean="0"/>
              <a:t>Uhr</a:t>
            </a:r>
            <a:endParaRPr lang="en-US" sz="6000" dirty="0"/>
          </a:p>
        </p:txBody>
      </p:sp>
      <p:pic>
        <p:nvPicPr>
          <p:cNvPr id="4" name="Grafik 0" descr="logo-komplett-farb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90"/>
          <a:stretch>
            <a:fillRect/>
          </a:stretch>
        </p:blipFill>
        <p:spPr bwMode="auto">
          <a:xfrm>
            <a:off x="183574" y="203199"/>
            <a:ext cx="4134425" cy="1236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sm_dd-karrierestart-Logo-Banner_472e4843b4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733" y="4852315"/>
            <a:ext cx="1751541" cy="127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727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-komplett-farb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90"/>
          <a:stretch>
            <a:fillRect/>
          </a:stretch>
        </p:blipFill>
        <p:spPr bwMode="auto">
          <a:xfrm>
            <a:off x="458574" y="2540783"/>
            <a:ext cx="8493846" cy="253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0202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19</Words>
  <Application>Microsoft Macintosh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Marlis Straessner-Lacroix</dc:creator>
  <cp:lastModifiedBy>Marlis Straessner-Lacroix</cp:lastModifiedBy>
  <cp:revision>2</cp:revision>
  <dcterms:created xsi:type="dcterms:W3CDTF">2020-01-17T10:15:19Z</dcterms:created>
  <dcterms:modified xsi:type="dcterms:W3CDTF">2020-01-17T10:18:23Z</dcterms:modified>
</cp:coreProperties>
</file>