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77" r:id="rId2"/>
    <p:sldId id="535" r:id="rId3"/>
    <p:sldId id="537" r:id="rId4"/>
    <p:sldId id="530" r:id="rId5"/>
    <p:sldId id="526" r:id="rId6"/>
    <p:sldId id="538" r:id="rId7"/>
    <p:sldId id="536" r:id="rId8"/>
    <p:sldId id="346" r:id="rId9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9D69"/>
    <a:srgbClr val="DBF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166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47C58-AACA-4E07-98CA-45D98CF9B547}" type="datetimeFigureOut">
              <a:rPr lang="en-GB" smtClean="0"/>
              <a:t>29/10/19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686E5-5014-4809-A554-E5AB3048F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7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1F145FC-E78B-42E4-8725-1F2578206D33}" type="datetimeFigureOut">
              <a:rPr lang="en-GB" smtClean="0"/>
              <a:t>29/10/19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9E64123-9169-4E6E-B0B8-6A9683A5A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5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2433-73E7-4908-919E-9D6CBAB3E1D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244798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8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84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84200" y="2273690"/>
            <a:ext cx="8265984" cy="182636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lang="en-GB" dirty="0" smtClean="0"/>
              <a:t>LIU-PS Planning report</a:t>
            </a:r>
          </a:p>
        </p:txBody>
      </p:sp>
    </p:spTree>
    <p:extLst>
      <p:ext uri="{BB962C8B-B14F-4D97-AF65-F5344CB8AC3E}">
        <p14:creationId xmlns:p14="http://schemas.microsoft.com/office/powerpoint/2010/main" val="10393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84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New demineralized water circuit</a:t>
            </a:r>
            <a:endParaRPr lang="en-US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-170368" y="918557"/>
            <a:ext cx="6202838" cy="5308244"/>
          </a:xfrm>
        </p:spPr>
        <p:txBody>
          <a:bodyPr>
            <a:normAutofit/>
          </a:bodyPr>
          <a:lstStyle/>
          <a:p>
            <a:pPr lvl="1"/>
            <a:r>
              <a:rPr lang="en-US" sz="1800" b="1" i="1" u="sng" dirty="0" smtClean="0"/>
              <a:t>News since last meeting</a:t>
            </a:r>
            <a:r>
              <a:rPr lang="en-US" sz="1800" b="1" i="1" u="sng" dirty="0" smtClean="0"/>
              <a:t>:</a:t>
            </a:r>
          </a:p>
          <a:p>
            <a:pPr lvl="2"/>
            <a:r>
              <a:rPr lang="en-US" sz="1800" dirty="0" smtClean="0"/>
              <a:t>A bit of delay on the mechanical works in B355 and B255, but CV confirms that everything will be ready </a:t>
            </a:r>
            <a:r>
              <a:rPr lang="en-US" sz="1800" dirty="0" smtClean="0"/>
              <a:t>end of 2019</a:t>
            </a:r>
          </a:p>
          <a:p>
            <a:pPr lvl="2"/>
            <a:r>
              <a:rPr lang="en-US" sz="1800" dirty="0" smtClean="0"/>
              <a:t>Connection between gallery 3 and TT2 + outer side of the ring completed</a:t>
            </a:r>
          </a:p>
          <a:p>
            <a:pPr lvl="2"/>
            <a:r>
              <a:rPr lang="en-US" sz="1800" dirty="0" smtClean="0"/>
              <a:t>Connection between gallery 5 and the outer side of the ring completed</a:t>
            </a:r>
          </a:p>
          <a:p>
            <a:pPr lvl="2"/>
            <a:r>
              <a:rPr lang="en-US" sz="1800" dirty="0" smtClean="0"/>
              <a:t>Connection between gallery 7 and the outer side of the ring will follow the gallery 5 connection and the asbestos cleaning</a:t>
            </a:r>
          </a:p>
          <a:p>
            <a:pPr lvl="2"/>
            <a:r>
              <a:rPr lang="en-US" sz="1800" dirty="0" smtClean="0"/>
              <a:t>Connection between gallery 1 and B.355 (last part) will be performed in January 2020</a:t>
            </a:r>
          </a:p>
          <a:p>
            <a:pPr lvl="2"/>
            <a:r>
              <a:rPr lang="en-US" sz="1800" dirty="0" smtClean="0"/>
              <a:t>The new cooling system will be available end of February 2020 to allow starting the ISTs of some systems in March 2020 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29-</a:t>
            </a:r>
            <a:r>
              <a:rPr lang="en-US" dirty="0" smtClean="0"/>
              <a:t>Oct</a:t>
            </a:r>
            <a:r>
              <a:rPr lang="en-US" dirty="0" smtClean="0"/>
              <a:t>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20191017_08174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338" y="743499"/>
            <a:ext cx="3216662" cy="241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801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84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New TFB system</a:t>
            </a:r>
            <a:endParaRPr lang="en-US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-170368" y="918557"/>
            <a:ext cx="6202838" cy="5308244"/>
          </a:xfrm>
        </p:spPr>
        <p:txBody>
          <a:bodyPr>
            <a:normAutofit/>
          </a:bodyPr>
          <a:lstStyle/>
          <a:p>
            <a:pPr lvl="1"/>
            <a:r>
              <a:rPr lang="en-US" sz="1800" b="1" i="1" u="sng" dirty="0" smtClean="0"/>
              <a:t>News since last meeting</a:t>
            </a:r>
            <a:r>
              <a:rPr lang="en-US" sz="1800" b="1" i="1" u="sng" dirty="0" smtClean="0"/>
              <a:t>:</a:t>
            </a:r>
          </a:p>
          <a:p>
            <a:pPr lvl="2"/>
            <a:r>
              <a:rPr lang="en-US" sz="1800" dirty="0" smtClean="0"/>
              <a:t>EN-EL works fully completed and </a:t>
            </a:r>
            <a:r>
              <a:rPr lang="en-US" sz="1800" dirty="0" err="1" smtClean="0"/>
              <a:t>receptioned</a:t>
            </a:r>
            <a:endParaRPr lang="en-US" sz="1800" dirty="0" smtClean="0"/>
          </a:p>
          <a:p>
            <a:pPr lvl="2"/>
            <a:r>
              <a:rPr lang="en-US" sz="1800" dirty="0" smtClean="0"/>
              <a:t>Slabs installed since 11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October 2019</a:t>
            </a:r>
            <a:endParaRPr lang="en-US" sz="1800" dirty="0"/>
          </a:p>
          <a:p>
            <a:pPr lvl="2"/>
            <a:r>
              <a:rPr lang="en-US" sz="1800" dirty="0" smtClean="0"/>
              <a:t>TFB installation ongoing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29-</a:t>
            </a:r>
            <a:r>
              <a:rPr lang="en-US" dirty="0" smtClean="0"/>
              <a:t>Oct</a:t>
            </a:r>
            <a:r>
              <a:rPr lang="en-US" dirty="0" smtClean="0"/>
              <a:t>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4" name="Picture 3" descr="20191017_08193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06170" y="1304448"/>
            <a:ext cx="3248421" cy="2436316"/>
          </a:xfrm>
          <a:prstGeom prst="rect">
            <a:avLst/>
          </a:prstGeom>
        </p:spPr>
      </p:pic>
      <p:pic>
        <p:nvPicPr>
          <p:cNvPr id="6" name="Picture 5" descr="20191017_08192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378" y="3779450"/>
            <a:ext cx="3732983" cy="2799737"/>
          </a:xfrm>
          <a:prstGeom prst="rect">
            <a:avLst/>
          </a:prstGeom>
        </p:spPr>
      </p:pic>
      <p:pic>
        <p:nvPicPr>
          <p:cNvPr id="7" name="Picture 6" descr="20191017_08191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6755"/>
            <a:ext cx="3898204" cy="292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30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59" y="199168"/>
            <a:ext cx="8226854" cy="71584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B.269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65740" y="1013275"/>
            <a:ext cx="8417976" cy="23661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Power converters </a:t>
            </a:r>
            <a:r>
              <a:rPr lang="en-US" sz="1800" dirty="0" smtClean="0"/>
              <a:t>are installed with the exception of the small ones that go in R-003</a:t>
            </a:r>
            <a:endParaRPr lang="en-US" sz="1800" dirty="0" smtClean="0"/>
          </a:p>
          <a:p>
            <a:r>
              <a:rPr lang="en-US" sz="1800" dirty="0" smtClean="0"/>
              <a:t>Transformers catch pits have been </a:t>
            </a:r>
            <a:r>
              <a:rPr lang="en-US" sz="1800" dirty="0" smtClean="0"/>
              <a:t>filled with small rocks</a:t>
            </a:r>
            <a:endParaRPr lang="en-US" sz="1800" dirty="0" smtClean="0"/>
          </a:p>
          <a:p>
            <a:r>
              <a:rPr lang="en-US" sz="1800" dirty="0" smtClean="0"/>
              <a:t>Cabling ongoing</a:t>
            </a:r>
          </a:p>
          <a:p>
            <a:r>
              <a:rPr lang="en-US" sz="1800" dirty="0" smtClean="0"/>
              <a:t>New switch board </a:t>
            </a:r>
            <a:r>
              <a:rPr lang="en-US" sz="1800" dirty="0" smtClean="0"/>
              <a:t>is installed and connections will be performed soon</a:t>
            </a:r>
            <a:endParaRPr lang="en-US" sz="1800" dirty="0" smtClean="0"/>
          </a:p>
        </p:txBody>
      </p:sp>
      <p:pic>
        <p:nvPicPr>
          <p:cNvPr id="12" name="Picture 11" descr="20191017_1000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32" y="3193034"/>
            <a:ext cx="3381221" cy="2535916"/>
          </a:xfrm>
          <a:prstGeom prst="rect">
            <a:avLst/>
          </a:prstGeom>
        </p:spPr>
      </p:pic>
      <p:pic>
        <p:nvPicPr>
          <p:cNvPr id="14" name="Picture 13" descr="20191017_0958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377" y="4135753"/>
            <a:ext cx="2851774" cy="2138831"/>
          </a:xfrm>
          <a:prstGeom prst="rect">
            <a:avLst/>
          </a:prstGeom>
        </p:spPr>
      </p:pic>
      <p:pic>
        <p:nvPicPr>
          <p:cNvPr id="17" name="Picture 16" descr="20191017_09580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449" y="2834588"/>
            <a:ext cx="3379551" cy="2534663"/>
          </a:xfrm>
          <a:prstGeom prst="rect">
            <a:avLst/>
          </a:prstGeom>
        </p:spPr>
      </p:pic>
      <p:sp>
        <p:nvSpPr>
          <p:cNvPr id="18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29-</a:t>
            </a:r>
            <a:r>
              <a:rPr lang="en-US" dirty="0" smtClean="0"/>
              <a:t>Oct</a:t>
            </a:r>
            <a:r>
              <a:rPr lang="en-US" dirty="0" smtClean="0"/>
              <a:t>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6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Main Units renovation (cons.)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78792" y="1022311"/>
            <a:ext cx="8370397" cy="5343896"/>
          </a:xfrm>
        </p:spPr>
        <p:txBody>
          <a:bodyPr>
            <a:normAutofit fontScale="92500" lnSpcReduction="10000"/>
          </a:bodyPr>
          <a:lstStyle/>
          <a:p>
            <a:r>
              <a:rPr lang="en-US" sz="2300" b="1" i="1" dirty="0" smtClean="0">
                <a:solidFill>
                  <a:srgbClr val="008000"/>
                </a:solidFill>
              </a:rPr>
              <a:t>42</a:t>
            </a:r>
            <a:r>
              <a:rPr lang="en-US" sz="2300" b="1" i="1" dirty="0" smtClean="0">
                <a:solidFill>
                  <a:srgbClr val="008000"/>
                </a:solidFill>
              </a:rPr>
              <a:t>/</a:t>
            </a:r>
            <a:r>
              <a:rPr lang="en-US" sz="2300" b="1" i="1" dirty="0" smtClean="0">
                <a:solidFill>
                  <a:srgbClr val="008000"/>
                </a:solidFill>
              </a:rPr>
              <a:t>43 </a:t>
            </a:r>
          </a:p>
          <a:p>
            <a:pPr lvl="1"/>
            <a:r>
              <a:rPr lang="en-US" sz="1800" dirty="0" smtClean="0"/>
              <a:t>already renovated</a:t>
            </a:r>
          </a:p>
          <a:p>
            <a:endParaRPr lang="en-US" sz="600" dirty="0"/>
          </a:p>
          <a:p>
            <a:r>
              <a:rPr lang="en-US" sz="2600" b="1" i="1" dirty="0">
                <a:solidFill>
                  <a:srgbClr val="008000"/>
                </a:solidFill>
              </a:rPr>
              <a:t>1</a:t>
            </a:r>
            <a:r>
              <a:rPr lang="en-US" sz="2600" b="1" i="1" dirty="0" smtClean="0">
                <a:solidFill>
                  <a:srgbClr val="008000"/>
                </a:solidFill>
              </a:rPr>
              <a:t>/42 </a:t>
            </a:r>
            <a:endParaRPr lang="en-US" sz="2600" b="1" i="1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/>
              <a:t>kept in B.150 (MU27) for the </a:t>
            </a:r>
            <a:r>
              <a:rPr lang="en-US" sz="1800" dirty="0" smtClean="0"/>
              <a:t>LINAC4 connection</a:t>
            </a:r>
            <a:endParaRPr lang="en-US" sz="1800" dirty="0" smtClean="0"/>
          </a:p>
          <a:p>
            <a:endParaRPr lang="en-US" sz="600" dirty="0"/>
          </a:p>
          <a:p>
            <a:r>
              <a:rPr lang="en-US" sz="2600" b="1" i="1" dirty="0" smtClean="0">
                <a:solidFill>
                  <a:srgbClr val="008000"/>
                </a:solidFill>
              </a:rPr>
              <a:t>39</a:t>
            </a:r>
            <a:r>
              <a:rPr lang="en-US" sz="2600" b="1" i="1" dirty="0" smtClean="0">
                <a:solidFill>
                  <a:srgbClr val="008000"/>
                </a:solidFill>
              </a:rPr>
              <a:t>/42 </a:t>
            </a:r>
            <a:endParaRPr lang="en-US" sz="2600" b="1" i="1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/>
              <a:t>already re-installed and re-aligned in the </a:t>
            </a:r>
            <a:r>
              <a:rPr lang="en-US" sz="1800" dirty="0" smtClean="0"/>
              <a:t>machine</a:t>
            </a:r>
          </a:p>
          <a:p>
            <a:pPr lvl="1"/>
            <a:endParaRPr lang="en-US" sz="600" dirty="0" smtClean="0"/>
          </a:p>
          <a:p>
            <a:r>
              <a:rPr lang="en-US" sz="2600" b="1" i="1" dirty="0">
                <a:solidFill>
                  <a:srgbClr val="008000"/>
                </a:solidFill>
              </a:rPr>
              <a:t>1</a:t>
            </a:r>
            <a:r>
              <a:rPr lang="en-US" sz="2600" b="1" i="1" dirty="0" smtClean="0">
                <a:solidFill>
                  <a:srgbClr val="008000"/>
                </a:solidFill>
              </a:rPr>
              <a:t>/</a:t>
            </a:r>
            <a:r>
              <a:rPr lang="en-US" sz="2600" b="1" i="1" dirty="0">
                <a:solidFill>
                  <a:srgbClr val="008000"/>
                </a:solidFill>
              </a:rPr>
              <a:t>4</a:t>
            </a:r>
            <a:r>
              <a:rPr lang="en-US" sz="2600" b="1" i="1" dirty="0" smtClean="0">
                <a:solidFill>
                  <a:srgbClr val="008000"/>
                </a:solidFill>
              </a:rPr>
              <a:t>2</a:t>
            </a:r>
            <a:endParaRPr lang="en-US" sz="2600" b="1" i="1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/>
              <a:t>The </a:t>
            </a:r>
            <a:r>
              <a:rPr lang="en-US" sz="1800" dirty="0" smtClean="0"/>
              <a:t>alignment of MU87 </a:t>
            </a:r>
            <a:r>
              <a:rPr lang="en-US" sz="1800" dirty="0" smtClean="0"/>
              <a:t>is ongoing </a:t>
            </a:r>
            <a:r>
              <a:rPr lang="en-US" sz="1800" dirty="0" smtClean="0"/>
              <a:t>today</a:t>
            </a:r>
          </a:p>
          <a:p>
            <a:pPr lvl="1"/>
            <a:endParaRPr lang="en-US" sz="600" dirty="0"/>
          </a:p>
          <a:p>
            <a:pPr marL="231775" lvl="1" indent="0">
              <a:buNone/>
            </a:pPr>
            <a:r>
              <a:rPr lang="en-US" sz="1800" b="1" i="1" u="sng" dirty="0" smtClean="0">
                <a:solidFill>
                  <a:srgbClr val="FF0000"/>
                </a:solidFill>
              </a:rPr>
              <a:t>Note:</a:t>
            </a:r>
            <a:endParaRPr lang="en-US" sz="1800" b="1" i="1" u="sng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MU90 is in the magnet workshop for renovation</a:t>
            </a:r>
          </a:p>
          <a:p>
            <a:pPr lvl="1"/>
            <a:r>
              <a:rPr lang="en-US" sz="1800" dirty="0" smtClean="0"/>
              <a:t>MU101 is already renovated</a:t>
            </a:r>
          </a:p>
          <a:p>
            <a:pPr lvl="1"/>
            <a:r>
              <a:rPr lang="en-US" sz="1800" dirty="0" smtClean="0"/>
              <a:t>Some straight section have still to be re-installed and some MUs reconnected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29-</a:t>
            </a:r>
            <a:r>
              <a:rPr lang="en-US" dirty="0" smtClean="0"/>
              <a:t>Oct</a:t>
            </a:r>
            <a:r>
              <a:rPr lang="en-US" dirty="0" smtClean="0"/>
              <a:t>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4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Screenshot 2019-10-16 at 22.49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897" y="2335348"/>
            <a:ext cx="2246979" cy="1915932"/>
          </a:xfrm>
          <a:prstGeom prst="rect">
            <a:avLst/>
          </a:prstGeom>
        </p:spPr>
      </p:pic>
      <p:pic>
        <p:nvPicPr>
          <p:cNvPr id="26" name="Picture 25" descr="Screenshot 2019-10-16 at 22.45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830" y="2243185"/>
            <a:ext cx="2318531" cy="18232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TT2 quads renovation (</a:t>
            </a:r>
            <a:r>
              <a:rPr lang="en-US" sz="4400" b="1" dirty="0" smtClean="0"/>
              <a:t>cons.)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78792" y="1022311"/>
            <a:ext cx="8370397" cy="534389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First 5 quads have been renovated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29-</a:t>
            </a:r>
            <a:r>
              <a:rPr lang="en-US" dirty="0" smtClean="0"/>
              <a:t>Oct</a:t>
            </a:r>
            <a:r>
              <a:rPr lang="en-US" dirty="0" smtClean="0"/>
              <a:t>-</a:t>
            </a:r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72838" y="5496764"/>
            <a:ext cx="107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kern="1200" dirty="0" smtClean="0">
                <a:solidFill>
                  <a:schemeClr val="bg1"/>
                </a:solidFill>
              </a:rPr>
              <a:t>QFN275</a:t>
            </a:r>
            <a:endParaRPr lang="en-US" b="1" i="1" kern="1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47696" y="3770504"/>
            <a:ext cx="107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kern="1200" dirty="0" smtClean="0">
                <a:solidFill>
                  <a:schemeClr val="bg1"/>
                </a:solidFill>
              </a:rPr>
              <a:t>QFN285</a:t>
            </a:r>
            <a:endParaRPr lang="en-US" b="1" i="1" kern="1200" dirty="0">
              <a:solidFill>
                <a:schemeClr val="bg1"/>
              </a:solidFill>
            </a:endParaRPr>
          </a:p>
        </p:txBody>
      </p:sp>
      <p:pic>
        <p:nvPicPr>
          <p:cNvPr id="18" name="Picture 17" descr="Screenshot 2019-10-16 at 22.42.4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93" y="2779942"/>
            <a:ext cx="2527334" cy="229223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303441" y="4598781"/>
            <a:ext cx="107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kern="1200" dirty="0" smtClean="0">
                <a:solidFill>
                  <a:schemeClr val="bg1"/>
                </a:solidFill>
              </a:rPr>
              <a:t>QFN245</a:t>
            </a:r>
            <a:endParaRPr lang="en-US" b="1" i="1" kern="1200" dirty="0">
              <a:solidFill>
                <a:schemeClr val="bg1"/>
              </a:solidFill>
            </a:endParaRPr>
          </a:p>
        </p:txBody>
      </p:sp>
      <p:pic>
        <p:nvPicPr>
          <p:cNvPr id="20" name="Picture 19" descr="Screenshot 2019-10-16 at 22.44.0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027" y="4435785"/>
            <a:ext cx="2531769" cy="184029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679484" y="5774368"/>
            <a:ext cx="107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kern="1200" dirty="0" smtClean="0">
                <a:solidFill>
                  <a:schemeClr val="bg1"/>
                </a:solidFill>
              </a:rPr>
              <a:t>QFN255</a:t>
            </a:r>
            <a:endParaRPr lang="en-US" b="1" i="1" kern="12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16735" y="3663286"/>
            <a:ext cx="107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kern="1200" dirty="0" smtClean="0">
                <a:solidFill>
                  <a:schemeClr val="bg1"/>
                </a:solidFill>
              </a:rPr>
              <a:t>QFN265</a:t>
            </a:r>
            <a:endParaRPr lang="en-US" b="1" i="1" kern="1200" dirty="0">
              <a:solidFill>
                <a:schemeClr val="bg1"/>
              </a:solidFill>
            </a:endParaRPr>
          </a:p>
        </p:txBody>
      </p:sp>
      <p:pic>
        <p:nvPicPr>
          <p:cNvPr id="23" name="Picture 22" descr="Screenshot 2019-10-16 at 22.47.3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24" y="4422101"/>
            <a:ext cx="2296680" cy="167617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219303" y="5589702"/>
            <a:ext cx="107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kern="1200" dirty="0" smtClean="0">
                <a:solidFill>
                  <a:schemeClr val="bg1"/>
                </a:solidFill>
              </a:rPr>
              <a:t>QFN275</a:t>
            </a:r>
            <a:endParaRPr lang="en-US" b="1" i="1" kern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340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Ring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430184" cy="5016068"/>
          </a:xfrm>
        </p:spPr>
        <p:txBody>
          <a:bodyPr>
            <a:normAutofit/>
          </a:bodyPr>
          <a:lstStyle/>
          <a:p>
            <a:r>
              <a:rPr lang="en-US" sz="1800" b="1" i="1" dirty="0" smtClean="0">
                <a:solidFill>
                  <a:srgbClr val="008000"/>
                </a:solidFill>
              </a:rPr>
              <a:t>Asbestos cleaning is progressing well and will be finished in advanced with respect to the planning</a:t>
            </a:r>
          </a:p>
          <a:p>
            <a:r>
              <a:rPr lang="en-US" sz="1800" b="1" i="1" dirty="0" smtClean="0">
                <a:solidFill>
                  <a:srgbClr val="008000"/>
                </a:solidFill>
              </a:rPr>
              <a:t>General services renovation in the ring is progressing well</a:t>
            </a:r>
          </a:p>
          <a:p>
            <a:r>
              <a:rPr lang="en-US" sz="1800" b="1" i="1" dirty="0" smtClean="0">
                <a:solidFill>
                  <a:srgbClr val="008000"/>
                </a:solidFill>
              </a:rPr>
              <a:t>Some cabling campaigns have been re-organized due to the asbestos, but are progressing well </a:t>
            </a:r>
            <a:endParaRPr lang="en-US" sz="1800" b="1" i="1" dirty="0" smtClean="0">
              <a:solidFill>
                <a:srgbClr val="008000"/>
              </a:solidFill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29-</a:t>
            </a:r>
            <a:r>
              <a:rPr lang="en-US" dirty="0" smtClean="0"/>
              <a:t>Oct</a:t>
            </a:r>
            <a:r>
              <a:rPr lang="en-US" dirty="0" smtClean="0"/>
              <a:t>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89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96083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Question?</a:t>
            </a:r>
            <a:endParaRPr lang="en-US" sz="6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30-Apr-2019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7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R-SPS-PS-IEFC-2015-01-23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24933</TotalTime>
  <Words>377</Words>
  <Application>Microsoft Macintosh PowerPoint</Application>
  <PresentationFormat>On-screen Show 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ECR-SPS-PS-IEFC-2015-01-23</vt:lpstr>
      <vt:lpstr>PowerPoint Presentation</vt:lpstr>
      <vt:lpstr>New demineralized water circuit</vt:lpstr>
      <vt:lpstr>New TFB system</vt:lpstr>
      <vt:lpstr>B.269</vt:lpstr>
      <vt:lpstr>Main Units renovation (cons.)</vt:lpstr>
      <vt:lpstr>TT2 quads renovation (cons.)</vt:lpstr>
      <vt:lpstr>Ring</vt:lpstr>
      <vt:lpstr>Question?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PS_Undergoing_ECRs_2015-07-28_14.14.04</dc:title>
  <dc:subject>PS_Undergoing_ECRs_2015-07-28_14.14.04</dc:subject>
  <dc:creator>CERN Slide Generator</dc:creator>
  <cp:keywords>cern</cp:keywords>
  <dc:description>Automatically generated script by Slide Generator</dc:description>
  <cp:lastModifiedBy>Fernando Baltasar dos Santos Pedrosa</cp:lastModifiedBy>
  <cp:revision>350</cp:revision>
  <cp:lastPrinted>2016-11-16T14:39:55Z</cp:lastPrinted>
  <dcterms:created xsi:type="dcterms:W3CDTF">2015-07-28T12:14:04Z</dcterms:created>
  <dcterms:modified xsi:type="dcterms:W3CDTF">2019-10-29T15:01:14Z</dcterms:modified>
  <cp:category>administrative</cp:category>
</cp:coreProperties>
</file>