
<file path=[Content_Types].xml><?xml version="1.0" encoding="utf-8"?>
<Types xmlns="http://schemas.openxmlformats.org/package/2006/content-types">
  <Default Extension="png" ContentType="image/png"/>
  <Default Extension="wmf" ContentType="image/x-wmf"/>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3.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4.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5.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6.xml" ContentType="application/vnd.openxmlformats-officedocument.theme+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7.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theme/theme8.xml" ContentType="application/vnd.openxmlformats-officedocument.theme+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theme/theme9.xml" ContentType="application/vnd.openxmlformats-officedocument.theme+xml"/>
  <Override PartName="/ppt/theme/theme10.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8" r:id="rId4"/>
    <p:sldMasterId id="2147483662" r:id="rId5"/>
    <p:sldMasterId id="2147483670" r:id="rId6"/>
    <p:sldMasterId id="2147483680" r:id="rId7"/>
    <p:sldMasterId id="2147483691" r:id="rId8"/>
    <p:sldMasterId id="2147483701" r:id="rId9"/>
    <p:sldMasterId id="2147483711" r:id="rId10"/>
    <p:sldMasterId id="2147483721" r:id="rId11"/>
    <p:sldMasterId id="2147483731" r:id="rId12"/>
  </p:sldMasterIdLst>
  <p:notesMasterIdLst>
    <p:notesMasterId r:id="rId30"/>
  </p:notesMasterIdLst>
  <p:sldIdLst>
    <p:sldId id="273" r:id="rId13"/>
    <p:sldId id="310" r:id="rId14"/>
    <p:sldId id="342" r:id="rId15"/>
    <p:sldId id="343" r:id="rId16"/>
    <p:sldId id="344" r:id="rId17"/>
    <p:sldId id="345" r:id="rId18"/>
    <p:sldId id="346" r:id="rId19"/>
    <p:sldId id="347" r:id="rId20"/>
    <p:sldId id="349" r:id="rId21"/>
    <p:sldId id="350" r:id="rId22"/>
    <p:sldId id="348" r:id="rId23"/>
    <p:sldId id="351" r:id="rId24"/>
    <p:sldId id="352" r:id="rId25"/>
    <p:sldId id="353" r:id="rId26"/>
    <p:sldId id="354" r:id="rId27"/>
    <p:sldId id="355" r:id="rId28"/>
    <p:sldId id="356" r:id="rId29"/>
  </p:sldIdLst>
  <p:sldSz cx="12192000" cy="6858000"/>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69DD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017" autoAdjust="0"/>
    <p:restoredTop sz="90972" autoAdjust="0"/>
  </p:normalViewPr>
  <p:slideViewPr>
    <p:cSldViewPr snapToGrid="0">
      <p:cViewPr varScale="1">
        <p:scale>
          <a:sx n="108" d="100"/>
          <a:sy n="108" d="100"/>
        </p:scale>
        <p:origin x="132" y="360"/>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1.xml"/><Relationship Id="rId18" Type="http://schemas.openxmlformats.org/officeDocument/2006/relationships/slide" Target="slides/slide6.xml"/><Relationship Id="rId26"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slide" Target="slides/slide9.xml"/><Relationship Id="rId34" Type="http://schemas.openxmlformats.org/officeDocument/2006/relationships/tableStyles" Target="tableStyles.xml"/><Relationship Id="rId7" Type="http://schemas.openxmlformats.org/officeDocument/2006/relationships/slideMaster" Target="slideMasters/slideMaster4.xml"/><Relationship Id="rId12" Type="http://schemas.openxmlformats.org/officeDocument/2006/relationships/slideMaster" Target="slideMasters/slideMaster9.xml"/><Relationship Id="rId17" Type="http://schemas.openxmlformats.org/officeDocument/2006/relationships/slide" Target="slides/slide5.xml"/><Relationship Id="rId25" Type="http://schemas.openxmlformats.org/officeDocument/2006/relationships/slide" Target="slides/slide13.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4.xml"/><Relationship Id="rId20" Type="http://schemas.openxmlformats.org/officeDocument/2006/relationships/slide" Target="slides/slide8.xml"/><Relationship Id="rId29" Type="http://schemas.openxmlformats.org/officeDocument/2006/relationships/slide" Target="slides/slide17.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Master" Target="slideMasters/slideMaster8.xml"/><Relationship Id="rId24" Type="http://schemas.openxmlformats.org/officeDocument/2006/relationships/slide" Target="slides/slide12.xml"/><Relationship Id="rId32"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3.xml"/><Relationship Id="rId23" Type="http://schemas.openxmlformats.org/officeDocument/2006/relationships/slide" Target="slides/slide11.xml"/><Relationship Id="rId28" Type="http://schemas.openxmlformats.org/officeDocument/2006/relationships/slide" Target="slides/slide16.xml"/><Relationship Id="rId10" Type="http://schemas.openxmlformats.org/officeDocument/2006/relationships/slideMaster" Target="slideMasters/slideMaster7.xml"/><Relationship Id="rId19" Type="http://schemas.openxmlformats.org/officeDocument/2006/relationships/slide" Target="slides/slide7.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2.xml"/><Relationship Id="rId22" Type="http://schemas.openxmlformats.org/officeDocument/2006/relationships/slide" Target="slides/slide10.xml"/><Relationship Id="rId27" Type="http://schemas.openxmlformats.org/officeDocument/2006/relationships/slide" Target="slides/slide15.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2945659" cy="498136"/>
          </a:xfrm>
          <a:prstGeom prst="rect">
            <a:avLst/>
          </a:prstGeom>
        </p:spPr>
        <p:txBody>
          <a:bodyPr vert="horz" lIns="91433" tIns="45717" rIns="91433" bIns="45717" rtlCol="0"/>
          <a:lstStyle>
            <a:lvl1pPr algn="l">
              <a:defRPr sz="1200"/>
            </a:lvl1pPr>
          </a:lstStyle>
          <a:p>
            <a:endParaRPr lang="en-GB"/>
          </a:p>
        </p:txBody>
      </p:sp>
      <p:sp>
        <p:nvSpPr>
          <p:cNvPr id="3" name="Date Placeholder 2"/>
          <p:cNvSpPr>
            <a:spLocks noGrp="1"/>
          </p:cNvSpPr>
          <p:nvPr>
            <p:ph type="dt" idx="1"/>
          </p:nvPr>
        </p:nvSpPr>
        <p:spPr>
          <a:xfrm>
            <a:off x="3850445" y="0"/>
            <a:ext cx="2945659" cy="498136"/>
          </a:xfrm>
          <a:prstGeom prst="rect">
            <a:avLst/>
          </a:prstGeom>
        </p:spPr>
        <p:txBody>
          <a:bodyPr vert="horz" lIns="91433" tIns="45717" rIns="91433" bIns="45717" rtlCol="0"/>
          <a:lstStyle>
            <a:lvl1pPr algn="r">
              <a:defRPr sz="1200"/>
            </a:lvl1pPr>
          </a:lstStyle>
          <a:p>
            <a:fld id="{ECB1E0F6-951C-425C-9332-0C102B531294}" type="datetimeFigureOut">
              <a:rPr lang="en-GB" smtClean="0"/>
              <a:t>29/10/2019</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33" tIns="45717" rIns="91433" bIns="45717" rtlCol="0" anchor="ctr"/>
          <a:lstStyle/>
          <a:p>
            <a:endParaRPr lang="en-GB"/>
          </a:p>
        </p:txBody>
      </p:sp>
      <p:sp>
        <p:nvSpPr>
          <p:cNvPr id="5" name="Notes Placeholder 4"/>
          <p:cNvSpPr>
            <a:spLocks noGrp="1"/>
          </p:cNvSpPr>
          <p:nvPr>
            <p:ph type="body" sz="quarter" idx="3"/>
          </p:nvPr>
        </p:nvSpPr>
        <p:spPr>
          <a:xfrm>
            <a:off x="679768" y="4777959"/>
            <a:ext cx="5438140" cy="3909239"/>
          </a:xfrm>
          <a:prstGeom prst="rect">
            <a:avLst/>
          </a:prstGeom>
        </p:spPr>
        <p:txBody>
          <a:bodyPr vert="horz" lIns="91433" tIns="45717" rIns="91433" bIns="45717"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2" y="9430094"/>
            <a:ext cx="2945659" cy="498135"/>
          </a:xfrm>
          <a:prstGeom prst="rect">
            <a:avLst/>
          </a:prstGeom>
        </p:spPr>
        <p:txBody>
          <a:bodyPr vert="horz" lIns="91433" tIns="45717" rIns="91433" bIns="45717" rtlCol="0" anchor="b"/>
          <a:lstStyle>
            <a:lvl1pPr algn="l">
              <a:defRPr sz="1200"/>
            </a:lvl1pPr>
          </a:lstStyle>
          <a:p>
            <a:endParaRPr lang="en-GB"/>
          </a:p>
        </p:txBody>
      </p:sp>
      <p:sp>
        <p:nvSpPr>
          <p:cNvPr id="7" name="Slide Number Placeholder 6"/>
          <p:cNvSpPr>
            <a:spLocks noGrp="1"/>
          </p:cNvSpPr>
          <p:nvPr>
            <p:ph type="sldNum" sz="quarter" idx="5"/>
          </p:nvPr>
        </p:nvSpPr>
        <p:spPr>
          <a:xfrm>
            <a:off x="3850445" y="9430094"/>
            <a:ext cx="2945659" cy="498135"/>
          </a:xfrm>
          <a:prstGeom prst="rect">
            <a:avLst/>
          </a:prstGeom>
        </p:spPr>
        <p:txBody>
          <a:bodyPr vert="horz" lIns="91433" tIns="45717" rIns="91433" bIns="45717" rtlCol="0" anchor="b"/>
          <a:lstStyle>
            <a:lvl1pPr algn="r">
              <a:defRPr sz="1200"/>
            </a:lvl1pPr>
          </a:lstStyle>
          <a:p>
            <a:fld id="{3AAFAC84-B53D-4C74-88DB-C6F7F1D6CFFE}" type="slidenum">
              <a:rPr lang="en-GB" smtClean="0"/>
              <a:t>‹#›</a:t>
            </a:fld>
            <a:endParaRPr lang="en-GB"/>
          </a:p>
        </p:txBody>
      </p:sp>
    </p:spTree>
    <p:extLst>
      <p:ext uri="{BB962C8B-B14F-4D97-AF65-F5344CB8AC3E}">
        <p14:creationId xmlns:p14="http://schemas.microsoft.com/office/powerpoint/2010/main" val="40850140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H" dirty="0"/>
          </a:p>
        </p:txBody>
      </p:sp>
      <p:sp>
        <p:nvSpPr>
          <p:cNvPr id="4" name="Slide Number Placeholder 3"/>
          <p:cNvSpPr>
            <a:spLocks noGrp="1"/>
          </p:cNvSpPr>
          <p:nvPr>
            <p:ph type="sldNum" sz="quarter" idx="10"/>
          </p:nvPr>
        </p:nvSpPr>
        <p:spPr/>
        <p:txBody>
          <a:bodyPr/>
          <a:lstStyle/>
          <a:p>
            <a:fld id="{3AAFAC84-B53D-4C74-88DB-C6F7F1D6CFFE}" type="slidenum">
              <a:rPr lang="en-GB" smtClean="0"/>
              <a:t>2</a:t>
            </a:fld>
            <a:endParaRPr lang="en-GB"/>
          </a:p>
        </p:txBody>
      </p:sp>
    </p:spTree>
    <p:extLst>
      <p:ext uri="{BB962C8B-B14F-4D97-AF65-F5344CB8AC3E}">
        <p14:creationId xmlns:p14="http://schemas.microsoft.com/office/powerpoint/2010/main" val="328370271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2.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Master" Target="../slideMasters/slideMaster2.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3.jpg"/><Relationship Id="rId1" Type="http://schemas.openxmlformats.org/officeDocument/2006/relationships/slideMaster" Target="../slideMasters/slideMaster9.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9.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Master" Target="../slideMasters/slideMaster9.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op Slide">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261580" y="2603638"/>
            <a:ext cx="1668840" cy="1650725"/>
          </a:xfrm>
          <a:prstGeom prst="rect">
            <a:avLst/>
          </a:prstGeom>
        </p:spPr>
      </p:pic>
    </p:spTree>
    <p:extLst>
      <p:ext uri="{BB962C8B-B14F-4D97-AF65-F5344CB8AC3E}">
        <p14:creationId xmlns:p14="http://schemas.microsoft.com/office/powerpoint/2010/main" val="22040217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lvl1pPr>
              <a:defRPr>
                <a:latin typeface="+mj-lt"/>
              </a:defRPr>
            </a:lvl1pPr>
          </a:lstStyle>
          <a:p>
            <a:r>
              <a:rPr lang="en-US" smtClean="0"/>
              <a:t>Click to edit Master title style</a:t>
            </a:r>
            <a:endParaRPr lang="en-GB" dirty="0"/>
          </a:p>
        </p:txBody>
      </p:sp>
      <p:sp>
        <p:nvSpPr>
          <p:cNvPr id="3" name="Content Placeholder 2"/>
          <p:cNvSpPr>
            <a:spLocks noGrp="1"/>
          </p:cNvSpPr>
          <p:nvPr>
            <p:ph idx="1"/>
          </p:nvPr>
        </p:nvSpPr>
        <p:spPr>
          <a:xfrm>
            <a:off x="838200" y="1825625"/>
            <a:ext cx="10515600" cy="418529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Date Placeholder 3"/>
          <p:cNvSpPr>
            <a:spLocks noGrp="1"/>
          </p:cNvSpPr>
          <p:nvPr>
            <p:ph type="dt" sz="half" idx="10"/>
          </p:nvPr>
        </p:nvSpPr>
        <p:spPr>
          <a:xfrm>
            <a:off x="1600200" y="6262302"/>
            <a:ext cx="2743200" cy="365125"/>
          </a:xfrm>
          <a:prstGeom prst="rect">
            <a:avLst/>
          </a:prstGeom>
        </p:spPr>
        <p:txBody>
          <a:bodyPr/>
          <a:lstStyle/>
          <a:p>
            <a:fld id="{DC2C6077-A970-44A0-AF59-C84E61B47504}" type="datetime1">
              <a:rPr lang="en-GB" smtClean="0"/>
              <a:t>29/10/2019</a:t>
            </a:fld>
            <a:endParaRPr lang="en-GB"/>
          </a:p>
        </p:txBody>
      </p:sp>
      <p:sp>
        <p:nvSpPr>
          <p:cNvPr id="5" name="Footer Placeholder 4"/>
          <p:cNvSpPr>
            <a:spLocks noGrp="1"/>
          </p:cNvSpPr>
          <p:nvPr>
            <p:ph type="ftr" sz="quarter" idx="11"/>
          </p:nvPr>
        </p:nvSpPr>
        <p:spPr>
          <a:xfrm>
            <a:off x="4419600" y="6262302"/>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8610600" y="6262302"/>
            <a:ext cx="2743200" cy="365125"/>
          </a:xfrm>
          <a:prstGeom prst="rect">
            <a:avLst/>
          </a:prstGeom>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28961793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38200" y="1122363"/>
            <a:ext cx="10515600" cy="2387600"/>
          </a:xfrm>
        </p:spPr>
        <p:txBody>
          <a:bodyPr anchor="b">
            <a:normAutofit/>
          </a:bodyPr>
          <a:lstStyle>
            <a:lvl1pPr algn="l">
              <a:defRPr sz="4600">
                <a:solidFill>
                  <a:schemeClr val="tx1"/>
                </a:solidFill>
                <a:latin typeface="+mj-lt"/>
              </a:defRPr>
            </a:lvl1pPr>
          </a:lstStyle>
          <a:p>
            <a:r>
              <a:rPr lang="en-US" smtClean="0"/>
              <a:t>Click to edit Master title style</a:t>
            </a:r>
            <a:endParaRPr lang="en-GB" dirty="0"/>
          </a:p>
        </p:txBody>
      </p:sp>
      <p:sp>
        <p:nvSpPr>
          <p:cNvPr id="3" name="Subtitle 2"/>
          <p:cNvSpPr>
            <a:spLocks noGrp="1"/>
          </p:cNvSpPr>
          <p:nvPr>
            <p:ph type="subTitle" idx="1"/>
          </p:nvPr>
        </p:nvSpPr>
        <p:spPr>
          <a:xfrm>
            <a:off x="838200" y="3602038"/>
            <a:ext cx="10515600" cy="1655762"/>
          </a:xfrm>
        </p:spPr>
        <p:txBody>
          <a:bodyPr/>
          <a:lstStyle>
            <a:lvl1pPr marL="0" indent="0" algn="l">
              <a:buNone/>
              <a:defRPr sz="2400">
                <a:solidFill>
                  <a:schemeClr val="tx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C7841087-ADE3-46BE-A671-D029C86BBE44}" type="datetime1">
              <a:rPr lang="en-GB" smtClean="0"/>
              <a:t>29/10/2019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30961253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Date Placeholder 3"/>
          <p:cNvSpPr>
            <a:spLocks noGrp="1"/>
          </p:cNvSpPr>
          <p:nvPr>
            <p:ph type="dt" sz="half" idx="10"/>
          </p:nvPr>
        </p:nvSpPr>
        <p:spPr/>
        <p:txBody>
          <a:bodyPr/>
          <a:lstStyle/>
          <a:p>
            <a:fld id="{DC2C6077-A970-44A0-AF59-C84E61B47504}" type="datetime1">
              <a:rPr lang="en-GB" smtClean="0"/>
              <a:t>29/10/2019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3685311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566738"/>
            <a:ext cx="10515600" cy="2852737"/>
          </a:xfrm>
        </p:spPr>
        <p:txBody>
          <a:bodyPr anchor="b">
            <a:normAutofit/>
          </a:bodyPr>
          <a:lstStyle>
            <a:lvl1pPr>
              <a:defRPr sz="4000"/>
            </a:lvl1pPr>
          </a:lstStyle>
          <a:p>
            <a:r>
              <a:rPr lang="en-US" smtClean="0"/>
              <a:t>Click to edit Master title style</a:t>
            </a:r>
            <a:endParaRPr lang="en-GB" dirty="0"/>
          </a:p>
        </p:txBody>
      </p:sp>
      <p:sp>
        <p:nvSpPr>
          <p:cNvPr id="3" name="Text Placeholder 2"/>
          <p:cNvSpPr>
            <a:spLocks noGrp="1"/>
          </p:cNvSpPr>
          <p:nvPr>
            <p:ph type="body" idx="1"/>
          </p:nvPr>
        </p:nvSpPr>
        <p:spPr>
          <a:xfrm>
            <a:off x="831850" y="3446463"/>
            <a:ext cx="10515600" cy="1500187"/>
          </a:xfrm>
        </p:spPr>
        <p:txBody>
          <a:bodyPr/>
          <a:lstStyle>
            <a:lvl1pPr marL="0" indent="0">
              <a:buNone/>
              <a:defRPr sz="2400">
                <a:solidFill>
                  <a:schemeClr val="accent5">
                    <a:lumMod val="60000"/>
                    <a:lumOff val="4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3E86A4B-E4E5-499D-B879-558CF738CFAC}" type="datetime1">
              <a:rPr lang="en-GB" smtClean="0"/>
              <a:t>29/10/2019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28411149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Content Placeholder 2"/>
          <p:cNvSpPr>
            <a:spLocks noGrp="1"/>
          </p:cNvSpPr>
          <p:nvPr>
            <p:ph sz="half" idx="1"/>
          </p:nvPr>
        </p:nvSpPr>
        <p:spPr>
          <a:xfrm>
            <a:off x="0" y="1325563"/>
            <a:ext cx="6019800" cy="469629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6172200" y="1325563"/>
            <a:ext cx="6019800" cy="469629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5" name="Date Placeholder 4"/>
          <p:cNvSpPr>
            <a:spLocks noGrp="1"/>
          </p:cNvSpPr>
          <p:nvPr>
            <p:ph type="dt" sz="half" idx="10"/>
          </p:nvPr>
        </p:nvSpPr>
        <p:spPr/>
        <p:txBody>
          <a:bodyPr/>
          <a:lstStyle/>
          <a:p>
            <a:fld id="{67DD1DF7-C02B-4FAF-9CB5-9EBA55B0C227}" type="datetime1">
              <a:rPr lang="en-GB" smtClean="0"/>
              <a:t>29/10/2019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299797404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0" y="1325563"/>
            <a:ext cx="5997575" cy="823912"/>
          </a:xfrm>
        </p:spPr>
        <p:txBody>
          <a:bodyPr anchor="b"/>
          <a:lstStyle>
            <a:lvl1pPr marL="0" indent="0">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0" y="2149475"/>
            <a:ext cx="5997575" cy="3864147"/>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5" name="Text Placeholder 4"/>
          <p:cNvSpPr>
            <a:spLocks noGrp="1"/>
          </p:cNvSpPr>
          <p:nvPr>
            <p:ph type="body" sz="quarter" idx="3"/>
          </p:nvPr>
        </p:nvSpPr>
        <p:spPr>
          <a:xfrm>
            <a:off x="6172200" y="1325563"/>
            <a:ext cx="6019800" cy="823912"/>
          </a:xfrm>
        </p:spPr>
        <p:txBody>
          <a:bodyPr anchor="b"/>
          <a:lstStyle>
            <a:lvl1pPr marL="0" indent="0">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149475"/>
            <a:ext cx="6019800" cy="3864147"/>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7" name="Date Placeholder 6"/>
          <p:cNvSpPr>
            <a:spLocks noGrp="1"/>
          </p:cNvSpPr>
          <p:nvPr>
            <p:ph type="dt" sz="half" idx="10"/>
          </p:nvPr>
        </p:nvSpPr>
        <p:spPr/>
        <p:txBody>
          <a:bodyPr/>
          <a:lstStyle/>
          <a:p>
            <a:fld id="{C9D0B127-BA04-43F6-B7C9-84BA7296C5A8}" type="datetime1">
              <a:rPr lang="en-GB" smtClean="0"/>
              <a:t>29/10/2019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CD55979-00CC-4874-A80E-0959E76EB92F}" type="slidenum">
              <a:rPr lang="en-GB" smtClean="0"/>
              <a:t>‹#›</a:t>
            </a:fld>
            <a:endParaRPr lang="en-GB"/>
          </a:p>
        </p:txBody>
      </p:sp>
      <p:sp>
        <p:nvSpPr>
          <p:cNvPr id="10" name="Title 9"/>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13477508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Date Placeholder 2"/>
          <p:cNvSpPr>
            <a:spLocks noGrp="1"/>
          </p:cNvSpPr>
          <p:nvPr>
            <p:ph type="dt" sz="half" idx="10"/>
          </p:nvPr>
        </p:nvSpPr>
        <p:spPr/>
        <p:txBody>
          <a:bodyPr/>
          <a:lstStyle/>
          <a:p>
            <a:fld id="{B59B9B73-30B4-4E09-B086-0E7BE54EB26A}" type="datetime1">
              <a:rPr lang="en-GB" smtClean="0"/>
              <a:t>29/10/2019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244803481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84D6C8D-D950-48EE-A424-976A5AB4C0D8}" type="datetime1">
              <a:rPr lang="en-GB" smtClean="0"/>
              <a:t>29/10/2019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23782311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solidFill>
                  <a:schemeClr val="tx1"/>
                </a:solidFill>
              </a:defRPr>
            </a:lvl1pPr>
          </a:lstStyle>
          <a:p>
            <a:r>
              <a:rPr lang="en-US" smtClean="0"/>
              <a:t>Click to edit Master title style</a:t>
            </a:r>
            <a:endParaRPr lang="en-GB" dirty="0"/>
          </a:p>
        </p:txBody>
      </p:sp>
      <p:sp>
        <p:nvSpPr>
          <p:cNvPr id="3" name="Content Placeholder 2"/>
          <p:cNvSpPr>
            <a:spLocks noGrp="1"/>
          </p:cNvSpPr>
          <p:nvPr>
            <p:ph idx="1"/>
          </p:nvPr>
        </p:nvSpPr>
        <p:spPr>
          <a:xfrm>
            <a:off x="5183188" y="987425"/>
            <a:ext cx="6172200" cy="4873625"/>
          </a:xfrm>
        </p:spPr>
        <p:txBody>
          <a:bodyPr/>
          <a:lstStyle>
            <a:lvl1pPr>
              <a:defRPr sz="3200">
                <a:solidFill>
                  <a:schemeClr val="tx1"/>
                </a:solidFill>
              </a:defRPr>
            </a:lvl1pPr>
            <a:lvl2pPr>
              <a:defRPr sz="28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A1DCF47-207F-4B8A-9E7B-BC96AAF80379}" type="datetime1">
              <a:rPr lang="en-GB" smtClean="0"/>
              <a:t>29/10/2019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218120990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solidFill>
                  <a:schemeClr val="tx1"/>
                </a:solidFill>
              </a:defRPr>
            </a:lvl1pPr>
          </a:lstStyle>
          <a:p>
            <a:r>
              <a:rPr lang="en-US" smtClean="0"/>
              <a:t>Click to edit Master title style</a:t>
            </a:r>
            <a:endParaRPr lang="en-GB" dirty="0"/>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47A1B49-66FA-439E-9832-A76EA3CDC064}" type="datetime1">
              <a:rPr lang="en-GB" smtClean="0"/>
              <a:t>29/10/2019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29209261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ail Slide">
    <p:spTree>
      <p:nvGrpSpPr>
        <p:cNvPr id="1" name=""/>
        <p:cNvGrpSpPr/>
        <p:nvPr/>
      </p:nvGrpSpPr>
      <p:grpSpPr>
        <a:xfrm>
          <a:off x="0" y="0"/>
          <a:ext cx="0" cy="0"/>
          <a:chOff x="0" y="0"/>
          <a:chExt cx="0" cy="0"/>
        </a:xfrm>
      </p:grpSpPr>
      <p:grpSp>
        <p:nvGrpSpPr>
          <p:cNvPr id="2" name="Group 1"/>
          <p:cNvGrpSpPr/>
          <p:nvPr userDrawn="1"/>
        </p:nvGrpSpPr>
        <p:grpSpPr>
          <a:xfrm>
            <a:off x="5248625" y="2582248"/>
            <a:ext cx="1694751" cy="1693505"/>
            <a:chOff x="5002612" y="2336416"/>
            <a:chExt cx="2186777" cy="2185169"/>
          </a:xfrm>
        </p:grpSpPr>
        <p:sp>
          <p:nvSpPr>
            <p:cNvPr id="7" name="Rectangle 6"/>
            <p:cNvSpPr/>
            <p:nvPr userDrawn="1"/>
          </p:nvSpPr>
          <p:spPr>
            <a:xfrm>
              <a:off x="5002612" y="2336416"/>
              <a:ext cx="2186777" cy="2185169"/>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261580" y="2603638"/>
              <a:ext cx="1668840" cy="1650725"/>
            </a:xfrm>
            <a:prstGeom prst="rect">
              <a:avLst/>
            </a:prstGeom>
          </p:spPr>
        </p:pic>
      </p:grp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260042" y="4300467"/>
            <a:ext cx="1671914" cy="227159"/>
          </a:xfrm>
          <a:prstGeom prst="rect">
            <a:avLst/>
          </a:prstGeom>
        </p:spPr>
      </p:pic>
    </p:spTree>
    <p:extLst>
      <p:ext uri="{BB962C8B-B14F-4D97-AF65-F5344CB8AC3E}">
        <p14:creationId xmlns:p14="http://schemas.microsoft.com/office/powerpoint/2010/main" val="364214740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38200" y="1171575"/>
            <a:ext cx="10515600" cy="2338388"/>
          </a:xfrm>
        </p:spPr>
        <p:txBody>
          <a:bodyPr anchor="b">
            <a:normAutofit/>
          </a:bodyPr>
          <a:lstStyle>
            <a:lvl1pPr algn="l">
              <a:defRPr sz="4600">
                <a:solidFill>
                  <a:schemeClr val="tx1"/>
                </a:solidFill>
                <a:latin typeface="+mj-lt"/>
              </a:defRPr>
            </a:lvl1pPr>
          </a:lstStyle>
          <a:p>
            <a:r>
              <a:rPr lang="en-US" smtClean="0"/>
              <a:t>Click to edit Master title style</a:t>
            </a:r>
            <a:endParaRPr lang="en-GB" dirty="0"/>
          </a:p>
        </p:txBody>
      </p:sp>
      <p:sp>
        <p:nvSpPr>
          <p:cNvPr id="3" name="Subtitle 2"/>
          <p:cNvSpPr>
            <a:spLocks noGrp="1"/>
          </p:cNvSpPr>
          <p:nvPr>
            <p:ph type="subTitle" idx="1"/>
          </p:nvPr>
        </p:nvSpPr>
        <p:spPr>
          <a:xfrm>
            <a:off x="838200" y="3602038"/>
            <a:ext cx="10515600" cy="1655762"/>
          </a:xfrm>
          <a:prstGeom prst="rect">
            <a:avLst/>
          </a:prstGeom>
        </p:spPr>
        <p:txBody>
          <a:bodyPr/>
          <a:lstStyle>
            <a:lvl1pPr marL="0" indent="0" algn="l">
              <a:buNone/>
              <a:defRPr sz="2400">
                <a:solidFill>
                  <a:schemeClr val="tx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C7841087-ADE3-46BE-A671-D029C86BBE44}" type="datetime1">
              <a:rPr lang="en-GB" smtClean="0"/>
              <a:t>29/10/2019</a:t>
            </a:fld>
            <a:endParaRPr lang="en-GB"/>
          </a:p>
        </p:txBody>
      </p:sp>
      <p:sp>
        <p:nvSpPr>
          <p:cNvPr id="5" name="Footer Placeholder 4"/>
          <p:cNvSpPr>
            <a:spLocks noGrp="1"/>
          </p:cNvSpPr>
          <p:nvPr>
            <p:ph type="ftr" sz="quarter" idx="11"/>
          </p:nvPr>
        </p:nvSpPr>
        <p:spPr/>
        <p:txBody>
          <a:bodyPr/>
          <a:lstStyle/>
          <a:p>
            <a:r>
              <a:rPr lang="en-GB" dirty="0" smtClean="0"/>
              <a:t>S. Prodon</a:t>
            </a:r>
            <a:endParaRPr lang="en-GB" dirty="0"/>
          </a:p>
        </p:txBody>
      </p:sp>
      <p:sp>
        <p:nvSpPr>
          <p:cNvPr id="6" name="Slide Number Placeholder 5"/>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124468070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5" name="Title 14"/>
          <p:cNvSpPr>
            <a:spLocks noGrp="1"/>
          </p:cNvSpPr>
          <p:nvPr>
            <p:ph type="title"/>
          </p:nvPr>
        </p:nvSpPr>
        <p:spPr/>
        <p:txBody>
          <a:bodyPr/>
          <a:lstStyle>
            <a:lvl1pPr>
              <a:defRPr b="1"/>
            </a:lvl1pPr>
          </a:lstStyle>
          <a:p>
            <a:r>
              <a:rPr lang="en-US" smtClean="0"/>
              <a:t>Click to edit Master title style</a:t>
            </a:r>
            <a:endParaRPr lang="en-GB" dirty="0"/>
          </a:p>
        </p:txBody>
      </p:sp>
      <p:sp>
        <p:nvSpPr>
          <p:cNvPr id="16" name="Date Placeholder 15"/>
          <p:cNvSpPr>
            <a:spLocks noGrp="1"/>
          </p:cNvSpPr>
          <p:nvPr>
            <p:ph type="dt" sz="half" idx="14"/>
          </p:nvPr>
        </p:nvSpPr>
        <p:spPr/>
        <p:txBody>
          <a:bodyPr/>
          <a:lstStyle/>
          <a:p>
            <a:fld id="{A70E6A0D-B971-47F6-B20D-619954E64387}" type="datetime1">
              <a:rPr lang="en-GB" smtClean="0"/>
              <a:t>29/10/2019</a:t>
            </a:fld>
            <a:endParaRPr lang="en-GB"/>
          </a:p>
        </p:txBody>
      </p:sp>
      <p:sp>
        <p:nvSpPr>
          <p:cNvPr id="17" name="Footer Placeholder 16"/>
          <p:cNvSpPr>
            <a:spLocks noGrp="1"/>
          </p:cNvSpPr>
          <p:nvPr>
            <p:ph type="ftr" sz="quarter" idx="15"/>
          </p:nvPr>
        </p:nvSpPr>
        <p:spPr/>
        <p:txBody>
          <a:bodyPr/>
          <a:lstStyle/>
          <a:p>
            <a:r>
              <a:rPr lang="en-GB" dirty="0" smtClean="0"/>
              <a:t>S. Prodon</a:t>
            </a:r>
            <a:endParaRPr lang="en-GB" dirty="0"/>
          </a:p>
        </p:txBody>
      </p:sp>
      <p:sp>
        <p:nvSpPr>
          <p:cNvPr id="18" name="Slide Number Placeholder 17"/>
          <p:cNvSpPr>
            <a:spLocks noGrp="1"/>
          </p:cNvSpPr>
          <p:nvPr>
            <p:ph type="sldNum" sz="quarter" idx="16"/>
          </p:nvPr>
        </p:nvSpPr>
        <p:spPr/>
        <p:txBody>
          <a:bodyPr/>
          <a:lstStyle/>
          <a:p>
            <a:fld id="{BCD55979-00CC-4874-A80E-0959E76EB92F}" type="slidenum">
              <a:rPr lang="en-GB" smtClean="0"/>
              <a:t>‹#›</a:t>
            </a:fld>
            <a:endParaRPr lang="en-GB"/>
          </a:p>
        </p:txBody>
      </p:sp>
      <p:sp>
        <p:nvSpPr>
          <p:cNvPr id="5" name="Text Placeholder 4"/>
          <p:cNvSpPr>
            <a:spLocks noGrp="1"/>
          </p:cNvSpPr>
          <p:nvPr>
            <p:ph type="body" sz="quarter" idx="17"/>
          </p:nvPr>
        </p:nvSpPr>
        <p:spPr>
          <a:xfrm>
            <a:off x="266400" y="1171575"/>
            <a:ext cx="11642400" cy="481825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Tree>
    <p:extLst>
      <p:ext uri="{BB962C8B-B14F-4D97-AF65-F5344CB8AC3E}">
        <p14:creationId xmlns:p14="http://schemas.microsoft.com/office/powerpoint/2010/main" val="954139484"/>
      </p:ext>
    </p:extLst>
  </p:cSld>
  <p:clrMapOvr>
    <a:masterClrMapping/>
  </p:clrMapOvr>
  <p:extLst mod="1">
    <p:ext uri="{DCECCB84-F9BA-43D5-87BE-67443E8EF086}">
      <p15:sldGuideLst xmlns:p15="http://schemas.microsoft.com/office/powerpoint/2012/main"/>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879231"/>
            <a:ext cx="10515600" cy="2540244"/>
          </a:xfrm>
        </p:spPr>
        <p:txBody>
          <a:bodyPr anchor="b">
            <a:normAutofit/>
          </a:bodyPr>
          <a:lstStyle>
            <a:lvl1pPr>
              <a:defRPr sz="4000" b="0" cap="none" spc="0">
                <a:ln w="0"/>
                <a:solidFill>
                  <a:schemeClr val="tx1"/>
                </a:solidFill>
                <a:effectLst>
                  <a:outerShdw blurRad="38100" dist="19050" dir="2700000" algn="tl" rotWithShape="0">
                    <a:schemeClr val="dk1">
                      <a:alpha val="40000"/>
                    </a:schemeClr>
                  </a:outerShdw>
                </a:effectLst>
              </a:defRPr>
            </a:lvl1pPr>
          </a:lstStyle>
          <a:p>
            <a:r>
              <a:rPr lang="en-US" smtClean="0"/>
              <a:t>Click to edit Master title style</a:t>
            </a:r>
            <a:endParaRPr lang="en-GB" dirty="0"/>
          </a:p>
        </p:txBody>
      </p:sp>
      <p:sp>
        <p:nvSpPr>
          <p:cNvPr id="3" name="Text Placeholder 2"/>
          <p:cNvSpPr>
            <a:spLocks noGrp="1"/>
          </p:cNvSpPr>
          <p:nvPr>
            <p:ph type="body" idx="1"/>
          </p:nvPr>
        </p:nvSpPr>
        <p:spPr>
          <a:xfrm>
            <a:off x="831850" y="3446463"/>
            <a:ext cx="10515600" cy="1500187"/>
          </a:xfrm>
          <a:prstGeom prst="rect">
            <a:avLst/>
          </a:prstGeom>
        </p:spPr>
        <p:txBody>
          <a:bodyPr/>
          <a:lstStyle>
            <a:lvl1pPr marL="0" indent="0">
              <a:buNone/>
              <a:defRPr sz="2400">
                <a:solidFill>
                  <a:schemeClr val="accent5">
                    <a:lumMod val="60000"/>
                    <a:lumOff val="4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3E86A4B-E4E5-499D-B879-558CF738CFAC}" type="datetime1">
              <a:rPr lang="en-GB" smtClean="0"/>
              <a:t>29/10/2019</a:t>
            </a:fld>
            <a:endParaRPr lang="en-GB"/>
          </a:p>
        </p:txBody>
      </p:sp>
      <p:sp>
        <p:nvSpPr>
          <p:cNvPr id="5" name="Footer Placeholder 4"/>
          <p:cNvSpPr>
            <a:spLocks noGrp="1"/>
          </p:cNvSpPr>
          <p:nvPr>
            <p:ph type="ftr" sz="quarter" idx="11"/>
          </p:nvPr>
        </p:nvSpPr>
        <p:spPr/>
        <p:txBody>
          <a:bodyPr/>
          <a:lstStyle/>
          <a:p>
            <a:r>
              <a:rPr lang="en-GB" dirty="0" smtClean="0"/>
              <a:t>S. Prodon</a:t>
            </a:r>
            <a:endParaRPr lang="en-GB" dirty="0"/>
          </a:p>
        </p:txBody>
      </p:sp>
      <p:sp>
        <p:nvSpPr>
          <p:cNvPr id="6" name="Slide Number Placeholder 5"/>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120172485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Content Placeholder 2"/>
          <p:cNvSpPr>
            <a:spLocks noGrp="1"/>
          </p:cNvSpPr>
          <p:nvPr>
            <p:ph sz="half" idx="1"/>
          </p:nvPr>
        </p:nvSpPr>
        <p:spPr>
          <a:xfrm>
            <a:off x="0" y="1325563"/>
            <a:ext cx="6019800" cy="4696296"/>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6172200" y="1325563"/>
            <a:ext cx="6019800" cy="4696296"/>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5" name="Date Placeholder 4"/>
          <p:cNvSpPr>
            <a:spLocks noGrp="1"/>
          </p:cNvSpPr>
          <p:nvPr>
            <p:ph type="dt" sz="half" idx="10"/>
          </p:nvPr>
        </p:nvSpPr>
        <p:spPr/>
        <p:txBody>
          <a:bodyPr/>
          <a:lstStyle/>
          <a:p>
            <a:fld id="{67DD1DF7-C02B-4FAF-9CB5-9EBA55B0C227}" type="datetime1">
              <a:rPr lang="en-GB" smtClean="0"/>
              <a:t>29/10/2019</a:t>
            </a:fld>
            <a:endParaRPr lang="en-GB"/>
          </a:p>
        </p:txBody>
      </p:sp>
      <p:sp>
        <p:nvSpPr>
          <p:cNvPr id="6" name="Footer Placeholder 5"/>
          <p:cNvSpPr>
            <a:spLocks noGrp="1"/>
          </p:cNvSpPr>
          <p:nvPr>
            <p:ph type="ftr" sz="quarter" idx="11"/>
          </p:nvPr>
        </p:nvSpPr>
        <p:spPr/>
        <p:txBody>
          <a:bodyPr/>
          <a:lstStyle/>
          <a:p>
            <a:r>
              <a:rPr lang="en-GB" dirty="0" smtClean="0"/>
              <a:t>S. Prodon</a:t>
            </a:r>
            <a:endParaRPr lang="en-GB" dirty="0"/>
          </a:p>
        </p:txBody>
      </p:sp>
      <p:sp>
        <p:nvSpPr>
          <p:cNvPr id="7" name="Slide Number Placeholder 6"/>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257762744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0" y="845999"/>
            <a:ext cx="5997575" cy="823912"/>
          </a:xfrm>
          <a:prstGeom prst="rect">
            <a:avLst/>
          </a:prstGeom>
        </p:spPr>
        <p:txBody>
          <a:bodyPr anchor="b"/>
          <a:lstStyle>
            <a:lvl1pPr marL="0" indent="0">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0" y="1691999"/>
            <a:ext cx="5997575" cy="4321624"/>
          </a:xfrm>
          <a:prstGeom prst="rect">
            <a:avLst/>
          </a:prstGeo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5" name="Text Placeholder 4"/>
          <p:cNvSpPr>
            <a:spLocks noGrp="1"/>
          </p:cNvSpPr>
          <p:nvPr>
            <p:ph type="body" sz="quarter" idx="3"/>
          </p:nvPr>
        </p:nvSpPr>
        <p:spPr>
          <a:xfrm>
            <a:off x="6172200" y="845999"/>
            <a:ext cx="6019800" cy="823912"/>
          </a:xfrm>
          <a:prstGeom prst="rect">
            <a:avLst/>
          </a:prstGeom>
        </p:spPr>
        <p:txBody>
          <a:bodyPr anchor="b"/>
          <a:lstStyle>
            <a:lvl1pPr marL="0" indent="0">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1691999"/>
            <a:ext cx="6019800" cy="4321624"/>
          </a:xfrm>
          <a:prstGeom prst="rect">
            <a:avLst/>
          </a:prstGeo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7" name="Date Placeholder 6"/>
          <p:cNvSpPr>
            <a:spLocks noGrp="1"/>
          </p:cNvSpPr>
          <p:nvPr>
            <p:ph type="dt" sz="half" idx="10"/>
          </p:nvPr>
        </p:nvSpPr>
        <p:spPr/>
        <p:txBody>
          <a:bodyPr/>
          <a:lstStyle/>
          <a:p>
            <a:fld id="{C9D0B127-BA04-43F6-B7C9-84BA7296C5A8}" type="datetime1">
              <a:rPr lang="en-GB" smtClean="0"/>
              <a:t>29/10/2019</a:t>
            </a:fld>
            <a:endParaRPr lang="en-GB"/>
          </a:p>
        </p:txBody>
      </p:sp>
      <p:sp>
        <p:nvSpPr>
          <p:cNvPr id="8" name="Footer Placeholder 7"/>
          <p:cNvSpPr>
            <a:spLocks noGrp="1"/>
          </p:cNvSpPr>
          <p:nvPr>
            <p:ph type="ftr" sz="quarter" idx="11"/>
          </p:nvPr>
        </p:nvSpPr>
        <p:spPr/>
        <p:txBody>
          <a:bodyPr/>
          <a:lstStyle/>
          <a:p>
            <a:r>
              <a:rPr lang="en-GB" dirty="0" smtClean="0"/>
              <a:t>S. Prodon</a:t>
            </a:r>
            <a:endParaRPr lang="en-GB" dirty="0"/>
          </a:p>
        </p:txBody>
      </p:sp>
      <p:sp>
        <p:nvSpPr>
          <p:cNvPr id="9" name="Slide Number Placeholder 8"/>
          <p:cNvSpPr>
            <a:spLocks noGrp="1"/>
          </p:cNvSpPr>
          <p:nvPr>
            <p:ph type="sldNum" sz="quarter" idx="12"/>
          </p:nvPr>
        </p:nvSpPr>
        <p:spPr/>
        <p:txBody>
          <a:bodyPr/>
          <a:lstStyle/>
          <a:p>
            <a:fld id="{BCD55979-00CC-4874-A80E-0959E76EB92F}" type="slidenum">
              <a:rPr lang="en-GB" smtClean="0"/>
              <a:t>‹#›</a:t>
            </a:fld>
            <a:endParaRPr lang="en-GB"/>
          </a:p>
        </p:txBody>
      </p:sp>
      <p:sp>
        <p:nvSpPr>
          <p:cNvPr id="10" name="Title 9"/>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320368468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en-US" smtClean="0"/>
              <a:t>Click to edit Master title style</a:t>
            </a:r>
            <a:endParaRPr lang="en-GB" dirty="0"/>
          </a:p>
        </p:txBody>
      </p:sp>
      <p:sp>
        <p:nvSpPr>
          <p:cNvPr id="3" name="Date Placeholder 2"/>
          <p:cNvSpPr>
            <a:spLocks noGrp="1"/>
          </p:cNvSpPr>
          <p:nvPr>
            <p:ph type="dt" sz="half" idx="10"/>
          </p:nvPr>
        </p:nvSpPr>
        <p:spPr/>
        <p:txBody>
          <a:bodyPr/>
          <a:lstStyle/>
          <a:p>
            <a:fld id="{B59B9B73-30B4-4E09-B086-0E7BE54EB26A}" type="datetime1">
              <a:rPr lang="en-GB" smtClean="0"/>
              <a:t>29/10/2019</a:t>
            </a:fld>
            <a:endParaRPr lang="en-GB"/>
          </a:p>
        </p:txBody>
      </p:sp>
      <p:sp>
        <p:nvSpPr>
          <p:cNvPr id="4" name="Footer Placeholder 3"/>
          <p:cNvSpPr>
            <a:spLocks noGrp="1"/>
          </p:cNvSpPr>
          <p:nvPr>
            <p:ph type="ftr" sz="quarter" idx="11"/>
          </p:nvPr>
        </p:nvSpPr>
        <p:spPr/>
        <p:txBody>
          <a:bodyPr/>
          <a:lstStyle/>
          <a:p>
            <a:r>
              <a:rPr lang="en-GB" dirty="0" smtClean="0"/>
              <a:t>S. Prodon &amp; V. Varga</a:t>
            </a:r>
            <a:endParaRPr lang="en-GB" dirty="0"/>
          </a:p>
        </p:txBody>
      </p:sp>
      <p:sp>
        <p:nvSpPr>
          <p:cNvPr id="5" name="Slide Number Placeholder 4"/>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212565693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84D6C8D-D950-48EE-A424-976A5AB4C0D8}" type="datetime1">
              <a:rPr lang="en-GB" smtClean="0"/>
              <a:t>29/10/2019</a:t>
            </a:fld>
            <a:endParaRPr lang="en-GB"/>
          </a:p>
        </p:txBody>
      </p:sp>
      <p:sp>
        <p:nvSpPr>
          <p:cNvPr id="3" name="Footer Placeholder 2"/>
          <p:cNvSpPr>
            <a:spLocks noGrp="1"/>
          </p:cNvSpPr>
          <p:nvPr>
            <p:ph type="ftr" sz="quarter" idx="11"/>
          </p:nvPr>
        </p:nvSpPr>
        <p:spPr/>
        <p:txBody>
          <a:bodyPr/>
          <a:lstStyle/>
          <a:p>
            <a:r>
              <a:rPr lang="en-GB" dirty="0" smtClean="0"/>
              <a:t>S. Prodon</a:t>
            </a:r>
            <a:endParaRPr lang="en-GB" dirty="0"/>
          </a:p>
        </p:txBody>
      </p:sp>
      <p:sp>
        <p:nvSpPr>
          <p:cNvPr id="4" name="Slide Number Placeholder 3"/>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191364469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987424"/>
            <a:ext cx="3932237" cy="1069975"/>
          </a:xfrm>
        </p:spPr>
        <p:txBody>
          <a:bodyPr anchor="b"/>
          <a:lstStyle>
            <a:lvl1pPr>
              <a:defRPr sz="3200">
                <a:solidFill>
                  <a:schemeClr val="tx1"/>
                </a:solidFill>
              </a:defRPr>
            </a:lvl1pPr>
          </a:lstStyle>
          <a:p>
            <a:r>
              <a:rPr lang="en-US" smtClean="0"/>
              <a:t>Click to edit Master title style</a:t>
            </a:r>
            <a:endParaRPr lang="en-GB" dirty="0"/>
          </a:p>
        </p:txBody>
      </p:sp>
      <p:sp>
        <p:nvSpPr>
          <p:cNvPr id="3" name="Content Placeholder 2"/>
          <p:cNvSpPr>
            <a:spLocks noGrp="1"/>
          </p:cNvSpPr>
          <p:nvPr>
            <p:ph idx="1"/>
          </p:nvPr>
        </p:nvSpPr>
        <p:spPr>
          <a:xfrm>
            <a:off x="5183188" y="987425"/>
            <a:ext cx="6172200" cy="4873625"/>
          </a:xfrm>
          <a:prstGeom prst="rect">
            <a:avLst/>
          </a:prstGeom>
        </p:spPr>
        <p:txBody>
          <a:bodyPr/>
          <a:lstStyle>
            <a:lvl1pPr>
              <a:defRPr sz="3200">
                <a:solidFill>
                  <a:schemeClr val="tx1"/>
                </a:solidFill>
              </a:defRPr>
            </a:lvl1pPr>
            <a:lvl2pPr>
              <a:defRPr sz="28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a:prstGeom prst="rect">
            <a:avLst/>
          </a:prstGeom>
        </p:spPr>
        <p:txBody>
          <a:bodyPr/>
          <a:lstStyle>
            <a:lvl1pPr marL="0" indent="0">
              <a:buNone/>
              <a:defRPr sz="16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A1DCF47-207F-4B8A-9E7B-BC96AAF80379}" type="datetime1">
              <a:rPr lang="en-GB" smtClean="0"/>
              <a:t>29/10/2019</a:t>
            </a:fld>
            <a:endParaRPr lang="en-GB"/>
          </a:p>
        </p:txBody>
      </p:sp>
      <p:sp>
        <p:nvSpPr>
          <p:cNvPr id="6" name="Footer Placeholder 5"/>
          <p:cNvSpPr>
            <a:spLocks noGrp="1"/>
          </p:cNvSpPr>
          <p:nvPr>
            <p:ph type="ftr" sz="quarter" idx="11"/>
          </p:nvPr>
        </p:nvSpPr>
        <p:spPr/>
        <p:txBody>
          <a:bodyPr/>
          <a:lstStyle/>
          <a:p>
            <a:r>
              <a:rPr lang="en-GB" dirty="0" smtClean="0"/>
              <a:t>S. Prodon</a:t>
            </a:r>
            <a:endParaRPr lang="en-GB" dirty="0"/>
          </a:p>
        </p:txBody>
      </p:sp>
      <p:sp>
        <p:nvSpPr>
          <p:cNvPr id="7" name="Slide Number Placeholder 6"/>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227604951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987424"/>
            <a:ext cx="3932237" cy="1069975"/>
          </a:xfrm>
        </p:spPr>
        <p:txBody>
          <a:bodyPr anchor="b"/>
          <a:lstStyle>
            <a:lvl1pPr>
              <a:defRPr sz="3200">
                <a:solidFill>
                  <a:schemeClr val="tx1"/>
                </a:solidFill>
              </a:defRPr>
            </a:lvl1pPr>
          </a:lstStyle>
          <a:p>
            <a:r>
              <a:rPr lang="en-US" smtClean="0"/>
              <a:t>Click to edit Master title style</a:t>
            </a:r>
            <a:endParaRPr lang="en-GB" dirty="0"/>
          </a:p>
        </p:txBody>
      </p:sp>
      <p:sp>
        <p:nvSpPr>
          <p:cNvPr id="3" name="Picture Placeholder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839788" y="2057400"/>
            <a:ext cx="3932237" cy="3811588"/>
          </a:xfrm>
          <a:prstGeom prst="rect">
            <a:avLst/>
          </a:prstGeom>
        </p:spPr>
        <p:txBody>
          <a:bodyPr/>
          <a:lstStyle>
            <a:lvl1pPr marL="0" indent="0">
              <a:buNone/>
              <a:defRPr sz="16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47A1B49-66FA-439E-9832-A76EA3CDC064}" type="datetime1">
              <a:rPr lang="en-GB" smtClean="0"/>
              <a:t>29/10/2019</a:t>
            </a:fld>
            <a:endParaRPr lang="en-GB"/>
          </a:p>
        </p:txBody>
      </p:sp>
      <p:sp>
        <p:nvSpPr>
          <p:cNvPr id="6" name="Footer Placeholder 5"/>
          <p:cNvSpPr>
            <a:spLocks noGrp="1"/>
          </p:cNvSpPr>
          <p:nvPr>
            <p:ph type="ftr" sz="quarter" idx="11"/>
          </p:nvPr>
        </p:nvSpPr>
        <p:spPr/>
        <p:txBody>
          <a:bodyPr/>
          <a:lstStyle/>
          <a:p>
            <a:r>
              <a:rPr lang="en-GB" dirty="0" smtClean="0"/>
              <a:t>S. Prodon</a:t>
            </a:r>
            <a:endParaRPr lang="en-GB" dirty="0"/>
          </a:p>
        </p:txBody>
      </p:sp>
      <p:sp>
        <p:nvSpPr>
          <p:cNvPr id="7" name="Slide Number Placeholder 6"/>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376570912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38200" y="1171575"/>
            <a:ext cx="10515600" cy="2338388"/>
          </a:xfrm>
        </p:spPr>
        <p:txBody>
          <a:bodyPr anchor="b">
            <a:normAutofit/>
          </a:bodyPr>
          <a:lstStyle>
            <a:lvl1pPr algn="l">
              <a:defRPr sz="4600">
                <a:solidFill>
                  <a:schemeClr val="tx1"/>
                </a:solidFill>
                <a:latin typeface="+mj-lt"/>
              </a:defRPr>
            </a:lvl1pPr>
          </a:lstStyle>
          <a:p>
            <a:r>
              <a:rPr lang="en-US" smtClean="0"/>
              <a:t>Click to edit Master title style</a:t>
            </a:r>
            <a:endParaRPr lang="en-GB" dirty="0"/>
          </a:p>
        </p:txBody>
      </p:sp>
      <p:sp>
        <p:nvSpPr>
          <p:cNvPr id="3" name="Subtitle 2"/>
          <p:cNvSpPr>
            <a:spLocks noGrp="1"/>
          </p:cNvSpPr>
          <p:nvPr>
            <p:ph type="subTitle" idx="1"/>
          </p:nvPr>
        </p:nvSpPr>
        <p:spPr>
          <a:xfrm>
            <a:off x="838200" y="3602038"/>
            <a:ext cx="10515600" cy="1655762"/>
          </a:xfrm>
          <a:prstGeom prst="rect">
            <a:avLst/>
          </a:prstGeom>
        </p:spPr>
        <p:txBody>
          <a:bodyPr/>
          <a:lstStyle>
            <a:lvl1pPr marL="0" indent="0" algn="l">
              <a:buNone/>
              <a:defRPr sz="2400">
                <a:solidFill>
                  <a:schemeClr val="tx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C7841087-ADE3-46BE-A671-D029C86BBE44}" type="datetime1">
              <a:rPr lang="en-GB" smtClean="0">
                <a:solidFill>
                  <a:srgbClr val="0050A0">
                    <a:tint val="75000"/>
                  </a:srgbClr>
                </a:solidFill>
              </a:rPr>
              <a:pPr/>
              <a:t>29/10/2019</a:t>
            </a:fld>
            <a:endParaRPr lang="en-GB">
              <a:solidFill>
                <a:srgbClr val="0050A0">
                  <a:tint val="75000"/>
                </a:srgbClr>
              </a:solidFill>
            </a:endParaRPr>
          </a:p>
        </p:txBody>
      </p:sp>
      <p:sp>
        <p:nvSpPr>
          <p:cNvPr id="5" name="Footer Placeholder 4"/>
          <p:cNvSpPr>
            <a:spLocks noGrp="1"/>
          </p:cNvSpPr>
          <p:nvPr>
            <p:ph type="ftr" sz="quarter" idx="11"/>
          </p:nvPr>
        </p:nvSpPr>
        <p:spPr/>
        <p:txBody>
          <a:bodyPr/>
          <a:lstStyle/>
          <a:p>
            <a:endParaRPr lang="en-GB">
              <a:solidFill>
                <a:srgbClr val="0050A0">
                  <a:tint val="75000"/>
                </a:srgbClr>
              </a:solidFill>
            </a:endParaRPr>
          </a:p>
        </p:txBody>
      </p:sp>
      <p:sp>
        <p:nvSpPr>
          <p:cNvPr id="6" name="Slide Number Placeholder 5"/>
          <p:cNvSpPr>
            <a:spLocks noGrp="1"/>
          </p:cNvSpPr>
          <p:nvPr>
            <p:ph type="sldNum" sz="quarter" idx="12"/>
          </p:nvPr>
        </p:nvSpPr>
        <p:spPr/>
        <p:txBody>
          <a:bodyPr/>
          <a:lstStyle/>
          <a:p>
            <a:fld id="{BCD55979-00CC-4874-A80E-0959E76EB92F}" type="slidenum">
              <a:rPr lang="en-GB" smtClean="0">
                <a:solidFill>
                  <a:srgbClr val="0050A0">
                    <a:tint val="75000"/>
                  </a:srgbClr>
                </a:solidFill>
              </a:rPr>
              <a:pPr/>
              <a:t>‹#›</a:t>
            </a:fld>
            <a:endParaRPr lang="en-GB">
              <a:solidFill>
                <a:srgbClr val="0050A0">
                  <a:tint val="75000"/>
                </a:srgbClr>
              </a:solidFill>
            </a:endParaRPr>
          </a:p>
        </p:txBody>
      </p:sp>
    </p:spTree>
    <p:extLst>
      <p:ext uri="{BB962C8B-B14F-4D97-AF65-F5344CB8AC3E}">
        <p14:creationId xmlns:p14="http://schemas.microsoft.com/office/powerpoint/2010/main" val="13487984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Logo Slide">
    <p:spTree>
      <p:nvGrpSpPr>
        <p:cNvPr id="1" name=""/>
        <p:cNvGrpSpPr/>
        <p:nvPr/>
      </p:nvGrpSpPr>
      <p:grpSpPr>
        <a:xfrm>
          <a:off x="0" y="0"/>
          <a:ext cx="0" cy="0"/>
          <a:chOff x="0" y="0"/>
          <a:chExt cx="0" cy="0"/>
        </a:xfrm>
      </p:grpSpPr>
      <p:grpSp>
        <p:nvGrpSpPr>
          <p:cNvPr id="2" name="Group 4"/>
          <p:cNvGrpSpPr>
            <a:grpSpLocks noChangeAspect="1"/>
          </p:cNvGrpSpPr>
          <p:nvPr userDrawn="1"/>
        </p:nvGrpSpPr>
        <p:grpSpPr bwMode="auto">
          <a:xfrm>
            <a:off x="5260975" y="2603500"/>
            <a:ext cx="1670050" cy="1651000"/>
            <a:chOff x="3314" y="1640"/>
            <a:chExt cx="1052" cy="1040"/>
          </a:xfrm>
          <a:solidFill>
            <a:schemeClr val="tx1"/>
          </a:solidFill>
        </p:grpSpPr>
        <p:sp>
          <p:nvSpPr>
            <p:cNvPr id="4" name="Freeform 5"/>
            <p:cNvSpPr>
              <a:spLocks/>
            </p:cNvSpPr>
            <p:nvPr userDrawn="1"/>
          </p:nvSpPr>
          <p:spPr bwMode="auto">
            <a:xfrm>
              <a:off x="3400" y="1928"/>
              <a:ext cx="137" cy="159"/>
            </a:xfrm>
            <a:custGeom>
              <a:avLst/>
              <a:gdLst>
                <a:gd name="T0" fmla="*/ 134 w 137"/>
                <a:gd name="T1" fmla="*/ 143 h 159"/>
                <a:gd name="T2" fmla="*/ 117 w 137"/>
                <a:gd name="T3" fmla="*/ 151 h 159"/>
                <a:gd name="T4" fmla="*/ 92 w 137"/>
                <a:gd name="T5" fmla="*/ 157 h 159"/>
                <a:gd name="T6" fmla="*/ 82 w 137"/>
                <a:gd name="T7" fmla="*/ 159 h 159"/>
                <a:gd name="T8" fmla="*/ 48 w 137"/>
                <a:gd name="T9" fmla="*/ 153 h 159"/>
                <a:gd name="T10" fmla="*/ 22 w 137"/>
                <a:gd name="T11" fmla="*/ 137 h 159"/>
                <a:gd name="T12" fmla="*/ 5 w 137"/>
                <a:gd name="T13" fmla="*/ 111 h 159"/>
                <a:gd name="T14" fmla="*/ 0 w 137"/>
                <a:gd name="T15" fmla="*/ 79 h 159"/>
                <a:gd name="T16" fmla="*/ 1 w 137"/>
                <a:gd name="T17" fmla="*/ 62 h 159"/>
                <a:gd name="T18" fmla="*/ 12 w 137"/>
                <a:gd name="T19" fmla="*/ 33 h 159"/>
                <a:gd name="T20" fmla="*/ 35 w 137"/>
                <a:gd name="T21" fmla="*/ 13 h 159"/>
                <a:gd name="T22" fmla="*/ 67 w 137"/>
                <a:gd name="T23" fmla="*/ 2 h 159"/>
                <a:gd name="T24" fmla="*/ 84 w 137"/>
                <a:gd name="T25" fmla="*/ 0 h 159"/>
                <a:gd name="T26" fmla="*/ 112 w 137"/>
                <a:gd name="T27" fmla="*/ 3 h 159"/>
                <a:gd name="T28" fmla="*/ 137 w 137"/>
                <a:gd name="T29" fmla="*/ 10 h 159"/>
                <a:gd name="T30" fmla="*/ 134 w 137"/>
                <a:gd name="T31" fmla="*/ 20 h 159"/>
                <a:gd name="T32" fmla="*/ 130 w 137"/>
                <a:gd name="T33" fmla="*/ 29 h 159"/>
                <a:gd name="T34" fmla="*/ 122 w 137"/>
                <a:gd name="T35" fmla="*/ 22 h 159"/>
                <a:gd name="T36" fmla="*/ 98 w 137"/>
                <a:gd name="T37" fmla="*/ 12 h 159"/>
                <a:gd name="T38" fmla="*/ 82 w 137"/>
                <a:gd name="T39" fmla="*/ 10 h 159"/>
                <a:gd name="T40" fmla="*/ 61 w 137"/>
                <a:gd name="T41" fmla="*/ 14 h 159"/>
                <a:gd name="T42" fmla="*/ 42 w 137"/>
                <a:gd name="T43" fmla="*/ 27 h 159"/>
                <a:gd name="T44" fmla="*/ 28 w 137"/>
                <a:gd name="T45" fmla="*/ 49 h 159"/>
                <a:gd name="T46" fmla="*/ 22 w 137"/>
                <a:gd name="T47" fmla="*/ 79 h 159"/>
                <a:gd name="T48" fmla="*/ 24 w 137"/>
                <a:gd name="T49" fmla="*/ 94 h 159"/>
                <a:gd name="T50" fmla="*/ 34 w 137"/>
                <a:gd name="T51" fmla="*/ 120 h 159"/>
                <a:gd name="T52" fmla="*/ 52 w 137"/>
                <a:gd name="T53" fmla="*/ 137 h 159"/>
                <a:gd name="T54" fmla="*/ 74 w 137"/>
                <a:gd name="T55" fmla="*/ 146 h 159"/>
                <a:gd name="T56" fmla="*/ 85 w 137"/>
                <a:gd name="T57" fmla="*/ 147 h 159"/>
                <a:gd name="T58" fmla="*/ 102 w 137"/>
                <a:gd name="T59" fmla="*/ 144 h 159"/>
                <a:gd name="T60" fmla="*/ 117 w 137"/>
                <a:gd name="T61" fmla="*/ 139 h 159"/>
                <a:gd name="T62" fmla="*/ 137 w 137"/>
                <a:gd name="T63" fmla="*/ 124 h 159"/>
                <a:gd name="T64" fmla="*/ 134 w 137"/>
                <a:gd name="T65" fmla="*/ 143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7" h="159">
                  <a:moveTo>
                    <a:pt x="134" y="143"/>
                  </a:moveTo>
                  <a:lnTo>
                    <a:pt x="134" y="143"/>
                  </a:lnTo>
                  <a:lnTo>
                    <a:pt x="127" y="147"/>
                  </a:lnTo>
                  <a:lnTo>
                    <a:pt x="117" y="151"/>
                  </a:lnTo>
                  <a:lnTo>
                    <a:pt x="101" y="156"/>
                  </a:lnTo>
                  <a:lnTo>
                    <a:pt x="92" y="157"/>
                  </a:lnTo>
                  <a:lnTo>
                    <a:pt x="82" y="159"/>
                  </a:lnTo>
                  <a:lnTo>
                    <a:pt x="82" y="159"/>
                  </a:lnTo>
                  <a:lnTo>
                    <a:pt x="65" y="157"/>
                  </a:lnTo>
                  <a:lnTo>
                    <a:pt x="48" y="153"/>
                  </a:lnTo>
                  <a:lnTo>
                    <a:pt x="34" y="146"/>
                  </a:lnTo>
                  <a:lnTo>
                    <a:pt x="22" y="137"/>
                  </a:lnTo>
                  <a:lnTo>
                    <a:pt x="12" y="124"/>
                  </a:lnTo>
                  <a:lnTo>
                    <a:pt x="5" y="111"/>
                  </a:lnTo>
                  <a:lnTo>
                    <a:pt x="1" y="96"/>
                  </a:lnTo>
                  <a:lnTo>
                    <a:pt x="0" y="79"/>
                  </a:lnTo>
                  <a:lnTo>
                    <a:pt x="0" y="79"/>
                  </a:lnTo>
                  <a:lnTo>
                    <a:pt x="1" y="62"/>
                  </a:lnTo>
                  <a:lnTo>
                    <a:pt x="5" y="46"/>
                  </a:lnTo>
                  <a:lnTo>
                    <a:pt x="12" y="33"/>
                  </a:lnTo>
                  <a:lnTo>
                    <a:pt x="22" y="22"/>
                  </a:lnTo>
                  <a:lnTo>
                    <a:pt x="35" y="13"/>
                  </a:lnTo>
                  <a:lnTo>
                    <a:pt x="50" y="6"/>
                  </a:lnTo>
                  <a:lnTo>
                    <a:pt x="67" y="2"/>
                  </a:lnTo>
                  <a:lnTo>
                    <a:pt x="84" y="0"/>
                  </a:lnTo>
                  <a:lnTo>
                    <a:pt x="84" y="0"/>
                  </a:lnTo>
                  <a:lnTo>
                    <a:pt x="98" y="0"/>
                  </a:lnTo>
                  <a:lnTo>
                    <a:pt x="112" y="3"/>
                  </a:lnTo>
                  <a:lnTo>
                    <a:pt x="127" y="7"/>
                  </a:lnTo>
                  <a:lnTo>
                    <a:pt x="137" y="10"/>
                  </a:lnTo>
                  <a:lnTo>
                    <a:pt x="137" y="10"/>
                  </a:lnTo>
                  <a:lnTo>
                    <a:pt x="134" y="20"/>
                  </a:lnTo>
                  <a:lnTo>
                    <a:pt x="131" y="29"/>
                  </a:lnTo>
                  <a:lnTo>
                    <a:pt x="130" y="29"/>
                  </a:lnTo>
                  <a:lnTo>
                    <a:pt x="130" y="29"/>
                  </a:lnTo>
                  <a:lnTo>
                    <a:pt x="122" y="22"/>
                  </a:lnTo>
                  <a:lnTo>
                    <a:pt x="111" y="16"/>
                  </a:lnTo>
                  <a:lnTo>
                    <a:pt x="98" y="12"/>
                  </a:lnTo>
                  <a:lnTo>
                    <a:pt x="82" y="10"/>
                  </a:lnTo>
                  <a:lnTo>
                    <a:pt x="82" y="10"/>
                  </a:lnTo>
                  <a:lnTo>
                    <a:pt x="72" y="10"/>
                  </a:lnTo>
                  <a:lnTo>
                    <a:pt x="61" y="14"/>
                  </a:lnTo>
                  <a:lnTo>
                    <a:pt x="51" y="19"/>
                  </a:lnTo>
                  <a:lnTo>
                    <a:pt x="42" y="27"/>
                  </a:lnTo>
                  <a:lnTo>
                    <a:pt x="34" y="36"/>
                  </a:lnTo>
                  <a:lnTo>
                    <a:pt x="28" y="49"/>
                  </a:lnTo>
                  <a:lnTo>
                    <a:pt x="24" y="63"/>
                  </a:lnTo>
                  <a:lnTo>
                    <a:pt x="22" y="79"/>
                  </a:lnTo>
                  <a:lnTo>
                    <a:pt x="22" y="79"/>
                  </a:lnTo>
                  <a:lnTo>
                    <a:pt x="24" y="94"/>
                  </a:lnTo>
                  <a:lnTo>
                    <a:pt x="28" y="107"/>
                  </a:lnTo>
                  <a:lnTo>
                    <a:pt x="34" y="120"/>
                  </a:lnTo>
                  <a:lnTo>
                    <a:pt x="42" y="129"/>
                  </a:lnTo>
                  <a:lnTo>
                    <a:pt x="52" y="137"/>
                  </a:lnTo>
                  <a:lnTo>
                    <a:pt x="62" y="143"/>
                  </a:lnTo>
                  <a:lnTo>
                    <a:pt x="74" y="146"/>
                  </a:lnTo>
                  <a:lnTo>
                    <a:pt x="85" y="147"/>
                  </a:lnTo>
                  <a:lnTo>
                    <a:pt x="85" y="147"/>
                  </a:lnTo>
                  <a:lnTo>
                    <a:pt x="94" y="146"/>
                  </a:lnTo>
                  <a:lnTo>
                    <a:pt x="102" y="144"/>
                  </a:lnTo>
                  <a:lnTo>
                    <a:pt x="110" y="143"/>
                  </a:lnTo>
                  <a:lnTo>
                    <a:pt x="117" y="139"/>
                  </a:lnTo>
                  <a:lnTo>
                    <a:pt x="127" y="131"/>
                  </a:lnTo>
                  <a:lnTo>
                    <a:pt x="137" y="124"/>
                  </a:lnTo>
                  <a:lnTo>
                    <a:pt x="137" y="126"/>
                  </a:lnTo>
                  <a:lnTo>
                    <a:pt x="134" y="1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 name="Freeform 6"/>
            <p:cNvSpPr>
              <a:spLocks/>
            </p:cNvSpPr>
            <p:nvPr userDrawn="1"/>
          </p:nvSpPr>
          <p:spPr bwMode="auto">
            <a:xfrm>
              <a:off x="3562" y="1931"/>
              <a:ext cx="96" cy="153"/>
            </a:xfrm>
            <a:custGeom>
              <a:avLst/>
              <a:gdLst>
                <a:gd name="T0" fmla="*/ 95 w 96"/>
                <a:gd name="T1" fmla="*/ 144 h 153"/>
                <a:gd name="T2" fmla="*/ 95 w 96"/>
                <a:gd name="T3" fmla="*/ 144 h 153"/>
                <a:gd name="T4" fmla="*/ 96 w 96"/>
                <a:gd name="T5" fmla="*/ 136 h 153"/>
                <a:gd name="T6" fmla="*/ 96 w 96"/>
                <a:gd name="T7" fmla="*/ 136 h 153"/>
                <a:gd name="T8" fmla="*/ 59 w 96"/>
                <a:gd name="T9" fmla="*/ 137 h 153"/>
                <a:gd name="T10" fmla="*/ 23 w 96"/>
                <a:gd name="T11" fmla="*/ 138 h 153"/>
                <a:gd name="T12" fmla="*/ 23 w 96"/>
                <a:gd name="T13" fmla="*/ 138 h 153"/>
                <a:gd name="T14" fmla="*/ 23 w 96"/>
                <a:gd name="T15" fmla="*/ 80 h 153"/>
                <a:gd name="T16" fmla="*/ 23 w 96"/>
                <a:gd name="T17" fmla="*/ 80 h 153"/>
                <a:gd name="T18" fmla="*/ 47 w 96"/>
                <a:gd name="T19" fmla="*/ 80 h 153"/>
                <a:gd name="T20" fmla="*/ 79 w 96"/>
                <a:gd name="T21" fmla="*/ 81 h 153"/>
                <a:gd name="T22" fmla="*/ 79 w 96"/>
                <a:gd name="T23" fmla="*/ 81 h 153"/>
                <a:gd name="T24" fmla="*/ 77 w 96"/>
                <a:gd name="T25" fmla="*/ 74 h 153"/>
                <a:gd name="T26" fmla="*/ 77 w 96"/>
                <a:gd name="T27" fmla="*/ 74 h 153"/>
                <a:gd name="T28" fmla="*/ 79 w 96"/>
                <a:gd name="T29" fmla="*/ 66 h 153"/>
                <a:gd name="T30" fmla="*/ 79 w 96"/>
                <a:gd name="T31" fmla="*/ 66 h 153"/>
                <a:gd name="T32" fmla="*/ 56 w 96"/>
                <a:gd name="T33" fmla="*/ 67 h 153"/>
                <a:gd name="T34" fmla="*/ 23 w 96"/>
                <a:gd name="T35" fmla="*/ 67 h 153"/>
                <a:gd name="T36" fmla="*/ 23 w 96"/>
                <a:gd name="T37" fmla="*/ 67 h 153"/>
                <a:gd name="T38" fmla="*/ 23 w 96"/>
                <a:gd name="T39" fmla="*/ 11 h 153"/>
                <a:gd name="T40" fmla="*/ 23 w 96"/>
                <a:gd name="T41" fmla="*/ 11 h 153"/>
                <a:gd name="T42" fmla="*/ 63 w 96"/>
                <a:gd name="T43" fmla="*/ 13 h 153"/>
                <a:gd name="T44" fmla="*/ 93 w 96"/>
                <a:gd name="T45" fmla="*/ 14 h 153"/>
                <a:gd name="T46" fmla="*/ 93 w 96"/>
                <a:gd name="T47" fmla="*/ 14 h 153"/>
                <a:gd name="T48" fmla="*/ 92 w 96"/>
                <a:gd name="T49" fmla="*/ 7 h 153"/>
                <a:gd name="T50" fmla="*/ 92 w 96"/>
                <a:gd name="T51" fmla="*/ 7 h 153"/>
                <a:gd name="T52" fmla="*/ 93 w 96"/>
                <a:gd name="T53" fmla="*/ 0 h 153"/>
                <a:gd name="T54" fmla="*/ 93 w 96"/>
                <a:gd name="T55" fmla="*/ 0 h 153"/>
                <a:gd name="T56" fmla="*/ 47 w 96"/>
                <a:gd name="T57" fmla="*/ 1 h 153"/>
                <a:gd name="T58" fmla="*/ 47 w 96"/>
                <a:gd name="T59" fmla="*/ 1 h 153"/>
                <a:gd name="T60" fmla="*/ 0 w 96"/>
                <a:gd name="T61" fmla="*/ 0 h 153"/>
                <a:gd name="T62" fmla="*/ 0 w 96"/>
                <a:gd name="T63" fmla="*/ 0 h 153"/>
                <a:gd name="T64" fmla="*/ 0 w 96"/>
                <a:gd name="T65" fmla="*/ 29 h 153"/>
                <a:gd name="T66" fmla="*/ 2 w 96"/>
                <a:gd name="T67" fmla="*/ 57 h 153"/>
                <a:gd name="T68" fmla="*/ 2 w 96"/>
                <a:gd name="T69" fmla="*/ 94 h 153"/>
                <a:gd name="T70" fmla="*/ 2 w 96"/>
                <a:gd name="T71" fmla="*/ 94 h 153"/>
                <a:gd name="T72" fmla="*/ 0 w 96"/>
                <a:gd name="T73" fmla="*/ 124 h 153"/>
                <a:gd name="T74" fmla="*/ 0 w 96"/>
                <a:gd name="T75" fmla="*/ 153 h 153"/>
                <a:gd name="T76" fmla="*/ 0 w 96"/>
                <a:gd name="T77" fmla="*/ 153 h 153"/>
                <a:gd name="T78" fmla="*/ 47 w 96"/>
                <a:gd name="T79" fmla="*/ 151 h 153"/>
                <a:gd name="T80" fmla="*/ 47 w 96"/>
                <a:gd name="T81" fmla="*/ 151 h 153"/>
                <a:gd name="T82" fmla="*/ 49 w 96"/>
                <a:gd name="T83" fmla="*/ 151 h 153"/>
                <a:gd name="T84" fmla="*/ 49 w 96"/>
                <a:gd name="T85" fmla="*/ 151 h 153"/>
                <a:gd name="T86" fmla="*/ 66 w 96"/>
                <a:gd name="T87" fmla="*/ 151 h 153"/>
                <a:gd name="T88" fmla="*/ 66 w 96"/>
                <a:gd name="T89" fmla="*/ 151 h 153"/>
                <a:gd name="T90" fmla="*/ 96 w 96"/>
                <a:gd name="T91" fmla="*/ 153 h 153"/>
                <a:gd name="T92" fmla="*/ 96 w 96"/>
                <a:gd name="T93" fmla="*/ 153 h 153"/>
                <a:gd name="T94" fmla="*/ 96 w 96"/>
                <a:gd name="T95" fmla="*/ 153 h 153"/>
                <a:gd name="T96" fmla="*/ 96 w 96"/>
                <a:gd name="T97" fmla="*/ 153 h 153"/>
                <a:gd name="T98" fmla="*/ 95 w 96"/>
                <a:gd name="T99" fmla="*/ 144 h 153"/>
                <a:gd name="T100" fmla="*/ 95 w 96"/>
                <a:gd name="T101" fmla="*/ 144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6" h="153">
                  <a:moveTo>
                    <a:pt x="95" y="144"/>
                  </a:moveTo>
                  <a:lnTo>
                    <a:pt x="95" y="144"/>
                  </a:lnTo>
                  <a:lnTo>
                    <a:pt x="96" y="136"/>
                  </a:lnTo>
                  <a:lnTo>
                    <a:pt x="96" y="136"/>
                  </a:lnTo>
                  <a:lnTo>
                    <a:pt x="59" y="137"/>
                  </a:lnTo>
                  <a:lnTo>
                    <a:pt x="23" y="138"/>
                  </a:lnTo>
                  <a:lnTo>
                    <a:pt x="23" y="138"/>
                  </a:lnTo>
                  <a:lnTo>
                    <a:pt x="23" y="80"/>
                  </a:lnTo>
                  <a:lnTo>
                    <a:pt x="23" y="80"/>
                  </a:lnTo>
                  <a:lnTo>
                    <a:pt x="47" y="80"/>
                  </a:lnTo>
                  <a:lnTo>
                    <a:pt x="79" y="81"/>
                  </a:lnTo>
                  <a:lnTo>
                    <a:pt x="79" y="81"/>
                  </a:lnTo>
                  <a:lnTo>
                    <a:pt x="77" y="74"/>
                  </a:lnTo>
                  <a:lnTo>
                    <a:pt x="77" y="74"/>
                  </a:lnTo>
                  <a:lnTo>
                    <a:pt x="79" y="66"/>
                  </a:lnTo>
                  <a:lnTo>
                    <a:pt x="79" y="66"/>
                  </a:lnTo>
                  <a:lnTo>
                    <a:pt x="56" y="67"/>
                  </a:lnTo>
                  <a:lnTo>
                    <a:pt x="23" y="67"/>
                  </a:lnTo>
                  <a:lnTo>
                    <a:pt x="23" y="67"/>
                  </a:lnTo>
                  <a:lnTo>
                    <a:pt x="23" y="11"/>
                  </a:lnTo>
                  <a:lnTo>
                    <a:pt x="23" y="11"/>
                  </a:lnTo>
                  <a:lnTo>
                    <a:pt x="63" y="13"/>
                  </a:lnTo>
                  <a:lnTo>
                    <a:pt x="93" y="14"/>
                  </a:lnTo>
                  <a:lnTo>
                    <a:pt x="93" y="14"/>
                  </a:lnTo>
                  <a:lnTo>
                    <a:pt x="92" y="7"/>
                  </a:lnTo>
                  <a:lnTo>
                    <a:pt x="92" y="7"/>
                  </a:lnTo>
                  <a:lnTo>
                    <a:pt x="93" y="0"/>
                  </a:lnTo>
                  <a:lnTo>
                    <a:pt x="93" y="0"/>
                  </a:lnTo>
                  <a:lnTo>
                    <a:pt x="47" y="1"/>
                  </a:lnTo>
                  <a:lnTo>
                    <a:pt x="47" y="1"/>
                  </a:lnTo>
                  <a:lnTo>
                    <a:pt x="0" y="0"/>
                  </a:lnTo>
                  <a:lnTo>
                    <a:pt x="0" y="0"/>
                  </a:lnTo>
                  <a:lnTo>
                    <a:pt x="0" y="29"/>
                  </a:lnTo>
                  <a:lnTo>
                    <a:pt x="2" y="57"/>
                  </a:lnTo>
                  <a:lnTo>
                    <a:pt x="2" y="94"/>
                  </a:lnTo>
                  <a:lnTo>
                    <a:pt x="2" y="94"/>
                  </a:lnTo>
                  <a:lnTo>
                    <a:pt x="0" y="124"/>
                  </a:lnTo>
                  <a:lnTo>
                    <a:pt x="0" y="153"/>
                  </a:lnTo>
                  <a:lnTo>
                    <a:pt x="0" y="153"/>
                  </a:lnTo>
                  <a:lnTo>
                    <a:pt x="47" y="151"/>
                  </a:lnTo>
                  <a:lnTo>
                    <a:pt x="47" y="151"/>
                  </a:lnTo>
                  <a:lnTo>
                    <a:pt x="49" y="151"/>
                  </a:lnTo>
                  <a:lnTo>
                    <a:pt x="49" y="151"/>
                  </a:lnTo>
                  <a:lnTo>
                    <a:pt x="66" y="151"/>
                  </a:lnTo>
                  <a:lnTo>
                    <a:pt x="66" y="151"/>
                  </a:lnTo>
                  <a:lnTo>
                    <a:pt x="96" y="153"/>
                  </a:lnTo>
                  <a:lnTo>
                    <a:pt x="96" y="153"/>
                  </a:lnTo>
                  <a:lnTo>
                    <a:pt x="96" y="153"/>
                  </a:lnTo>
                  <a:lnTo>
                    <a:pt x="96" y="153"/>
                  </a:lnTo>
                  <a:lnTo>
                    <a:pt x="95" y="144"/>
                  </a:lnTo>
                  <a:lnTo>
                    <a:pt x="95" y="1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 name="Freeform 7"/>
            <p:cNvSpPr>
              <a:spLocks noEditPoints="1"/>
            </p:cNvSpPr>
            <p:nvPr userDrawn="1"/>
          </p:nvSpPr>
          <p:spPr bwMode="auto">
            <a:xfrm>
              <a:off x="3684" y="1931"/>
              <a:ext cx="117" cy="153"/>
            </a:xfrm>
            <a:custGeom>
              <a:avLst/>
              <a:gdLst>
                <a:gd name="T0" fmla="*/ 23 w 117"/>
                <a:gd name="T1" fmla="*/ 96 h 153"/>
                <a:gd name="T2" fmla="*/ 23 w 117"/>
                <a:gd name="T3" fmla="*/ 124 h 153"/>
                <a:gd name="T4" fmla="*/ 24 w 117"/>
                <a:gd name="T5" fmla="*/ 153 h 153"/>
                <a:gd name="T6" fmla="*/ 13 w 117"/>
                <a:gd name="T7" fmla="*/ 151 h 153"/>
                <a:gd name="T8" fmla="*/ 0 w 117"/>
                <a:gd name="T9" fmla="*/ 153 h 153"/>
                <a:gd name="T10" fmla="*/ 3 w 117"/>
                <a:gd name="T11" fmla="*/ 96 h 153"/>
                <a:gd name="T12" fmla="*/ 3 w 117"/>
                <a:gd name="T13" fmla="*/ 57 h 153"/>
                <a:gd name="T14" fmla="*/ 0 w 117"/>
                <a:gd name="T15" fmla="*/ 0 h 153"/>
                <a:gd name="T16" fmla="*/ 28 w 117"/>
                <a:gd name="T17" fmla="*/ 1 h 153"/>
                <a:gd name="T18" fmla="*/ 53 w 117"/>
                <a:gd name="T19" fmla="*/ 0 h 153"/>
                <a:gd name="T20" fmla="*/ 63 w 117"/>
                <a:gd name="T21" fmla="*/ 0 h 153"/>
                <a:gd name="T22" fmla="*/ 80 w 117"/>
                <a:gd name="T23" fmla="*/ 3 h 153"/>
                <a:gd name="T24" fmla="*/ 92 w 117"/>
                <a:gd name="T25" fmla="*/ 11 h 153"/>
                <a:gd name="T26" fmla="*/ 100 w 117"/>
                <a:gd name="T27" fmla="*/ 26 h 153"/>
                <a:gd name="T28" fmla="*/ 101 w 117"/>
                <a:gd name="T29" fmla="*/ 34 h 153"/>
                <a:gd name="T30" fmla="*/ 97 w 117"/>
                <a:gd name="T31" fmla="*/ 54 h 153"/>
                <a:gd name="T32" fmla="*/ 84 w 117"/>
                <a:gd name="T33" fmla="*/ 66 h 153"/>
                <a:gd name="T34" fmla="*/ 70 w 117"/>
                <a:gd name="T35" fmla="*/ 74 h 153"/>
                <a:gd name="T36" fmla="*/ 55 w 117"/>
                <a:gd name="T37" fmla="*/ 77 h 153"/>
                <a:gd name="T38" fmla="*/ 117 w 117"/>
                <a:gd name="T39" fmla="*/ 153 h 153"/>
                <a:gd name="T40" fmla="*/ 104 w 117"/>
                <a:gd name="T41" fmla="*/ 151 h 153"/>
                <a:gd name="T42" fmla="*/ 90 w 117"/>
                <a:gd name="T43" fmla="*/ 153 h 153"/>
                <a:gd name="T44" fmla="*/ 65 w 117"/>
                <a:gd name="T45" fmla="*/ 117 h 153"/>
                <a:gd name="T46" fmla="*/ 34 w 117"/>
                <a:gd name="T47" fmla="*/ 77 h 153"/>
                <a:gd name="T48" fmla="*/ 23 w 117"/>
                <a:gd name="T49" fmla="*/ 77 h 153"/>
                <a:gd name="T50" fmla="*/ 37 w 117"/>
                <a:gd name="T51" fmla="*/ 70 h 153"/>
                <a:gd name="T52" fmla="*/ 51 w 117"/>
                <a:gd name="T53" fmla="*/ 69 h 153"/>
                <a:gd name="T54" fmla="*/ 65 w 117"/>
                <a:gd name="T55" fmla="*/ 63 h 153"/>
                <a:gd name="T56" fmla="*/ 75 w 117"/>
                <a:gd name="T57" fmla="*/ 53 h 153"/>
                <a:gd name="T58" fmla="*/ 80 w 117"/>
                <a:gd name="T59" fmla="*/ 39 h 153"/>
                <a:gd name="T60" fmla="*/ 78 w 117"/>
                <a:gd name="T61" fmla="*/ 30 h 153"/>
                <a:gd name="T62" fmla="*/ 72 w 117"/>
                <a:gd name="T63" fmla="*/ 19 h 153"/>
                <a:gd name="T64" fmla="*/ 63 w 117"/>
                <a:gd name="T65" fmla="*/ 13 h 153"/>
                <a:gd name="T66" fmla="*/ 45 w 117"/>
                <a:gd name="T67" fmla="*/ 9 h 153"/>
                <a:gd name="T68" fmla="*/ 24 w 117"/>
                <a:gd name="T69" fmla="*/ 10 h 153"/>
                <a:gd name="T70" fmla="*/ 23 w 117"/>
                <a:gd name="T71" fmla="*/ 57 h 153"/>
                <a:gd name="T72" fmla="*/ 23 w 117"/>
                <a:gd name="T73" fmla="*/ 69 h 153"/>
                <a:gd name="T74" fmla="*/ 37 w 117"/>
                <a:gd name="T75" fmla="*/ 7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7" h="153">
                  <a:moveTo>
                    <a:pt x="23" y="77"/>
                  </a:moveTo>
                  <a:lnTo>
                    <a:pt x="23" y="96"/>
                  </a:lnTo>
                  <a:lnTo>
                    <a:pt x="23" y="96"/>
                  </a:lnTo>
                  <a:lnTo>
                    <a:pt x="23" y="124"/>
                  </a:lnTo>
                  <a:lnTo>
                    <a:pt x="24" y="153"/>
                  </a:lnTo>
                  <a:lnTo>
                    <a:pt x="24" y="153"/>
                  </a:lnTo>
                  <a:lnTo>
                    <a:pt x="13" y="151"/>
                  </a:lnTo>
                  <a:lnTo>
                    <a:pt x="13" y="151"/>
                  </a:lnTo>
                  <a:lnTo>
                    <a:pt x="0" y="153"/>
                  </a:lnTo>
                  <a:lnTo>
                    <a:pt x="0" y="153"/>
                  </a:lnTo>
                  <a:lnTo>
                    <a:pt x="1" y="124"/>
                  </a:lnTo>
                  <a:lnTo>
                    <a:pt x="3" y="96"/>
                  </a:lnTo>
                  <a:lnTo>
                    <a:pt x="3" y="57"/>
                  </a:lnTo>
                  <a:lnTo>
                    <a:pt x="3" y="57"/>
                  </a:lnTo>
                  <a:lnTo>
                    <a:pt x="1" y="29"/>
                  </a:lnTo>
                  <a:lnTo>
                    <a:pt x="0" y="0"/>
                  </a:lnTo>
                  <a:lnTo>
                    <a:pt x="0" y="0"/>
                  </a:lnTo>
                  <a:lnTo>
                    <a:pt x="28" y="1"/>
                  </a:lnTo>
                  <a:lnTo>
                    <a:pt x="28" y="1"/>
                  </a:lnTo>
                  <a:lnTo>
                    <a:pt x="53" y="0"/>
                  </a:lnTo>
                  <a:lnTo>
                    <a:pt x="53" y="0"/>
                  </a:lnTo>
                  <a:lnTo>
                    <a:pt x="63" y="0"/>
                  </a:lnTo>
                  <a:lnTo>
                    <a:pt x="71" y="1"/>
                  </a:lnTo>
                  <a:lnTo>
                    <a:pt x="80" y="3"/>
                  </a:lnTo>
                  <a:lnTo>
                    <a:pt x="87" y="7"/>
                  </a:lnTo>
                  <a:lnTo>
                    <a:pt x="92" y="11"/>
                  </a:lnTo>
                  <a:lnTo>
                    <a:pt x="97" y="17"/>
                  </a:lnTo>
                  <a:lnTo>
                    <a:pt x="100" y="26"/>
                  </a:lnTo>
                  <a:lnTo>
                    <a:pt x="101" y="34"/>
                  </a:lnTo>
                  <a:lnTo>
                    <a:pt x="101" y="34"/>
                  </a:lnTo>
                  <a:lnTo>
                    <a:pt x="100" y="46"/>
                  </a:lnTo>
                  <a:lnTo>
                    <a:pt x="97" y="54"/>
                  </a:lnTo>
                  <a:lnTo>
                    <a:pt x="91" y="61"/>
                  </a:lnTo>
                  <a:lnTo>
                    <a:pt x="84" y="66"/>
                  </a:lnTo>
                  <a:lnTo>
                    <a:pt x="77" y="70"/>
                  </a:lnTo>
                  <a:lnTo>
                    <a:pt x="70" y="74"/>
                  </a:lnTo>
                  <a:lnTo>
                    <a:pt x="55" y="77"/>
                  </a:lnTo>
                  <a:lnTo>
                    <a:pt x="55" y="77"/>
                  </a:lnTo>
                  <a:lnTo>
                    <a:pt x="85" y="114"/>
                  </a:lnTo>
                  <a:lnTo>
                    <a:pt x="117" y="153"/>
                  </a:lnTo>
                  <a:lnTo>
                    <a:pt x="117" y="153"/>
                  </a:lnTo>
                  <a:lnTo>
                    <a:pt x="104" y="151"/>
                  </a:lnTo>
                  <a:lnTo>
                    <a:pt x="104" y="151"/>
                  </a:lnTo>
                  <a:lnTo>
                    <a:pt x="90" y="153"/>
                  </a:lnTo>
                  <a:lnTo>
                    <a:pt x="90" y="153"/>
                  </a:lnTo>
                  <a:lnTo>
                    <a:pt x="65" y="117"/>
                  </a:lnTo>
                  <a:lnTo>
                    <a:pt x="50" y="96"/>
                  </a:lnTo>
                  <a:lnTo>
                    <a:pt x="34" y="77"/>
                  </a:lnTo>
                  <a:lnTo>
                    <a:pt x="34" y="77"/>
                  </a:lnTo>
                  <a:lnTo>
                    <a:pt x="23" y="77"/>
                  </a:lnTo>
                  <a:lnTo>
                    <a:pt x="23" y="77"/>
                  </a:lnTo>
                  <a:close/>
                  <a:moveTo>
                    <a:pt x="37" y="70"/>
                  </a:moveTo>
                  <a:lnTo>
                    <a:pt x="37" y="70"/>
                  </a:lnTo>
                  <a:lnTo>
                    <a:pt x="51" y="69"/>
                  </a:lnTo>
                  <a:lnTo>
                    <a:pt x="58" y="66"/>
                  </a:lnTo>
                  <a:lnTo>
                    <a:pt x="65" y="63"/>
                  </a:lnTo>
                  <a:lnTo>
                    <a:pt x="71" y="59"/>
                  </a:lnTo>
                  <a:lnTo>
                    <a:pt x="75" y="53"/>
                  </a:lnTo>
                  <a:lnTo>
                    <a:pt x="78" y="47"/>
                  </a:lnTo>
                  <a:lnTo>
                    <a:pt x="80" y="39"/>
                  </a:lnTo>
                  <a:lnTo>
                    <a:pt x="80" y="39"/>
                  </a:lnTo>
                  <a:lnTo>
                    <a:pt x="78" y="30"/>
                  </a:lnTo>
                  <a:lnTo>
                    <a:pt x="77" y="24"/>
                  </a:lnTo>
                  <a:lnTo>
                    <a:pt x="72" y="19"/>
                  </a:lnTo>
                  <a:lnTo>
                    <a:pt x="68" y="16"/>
                  </a:lnTo>
                  <a:lnTo>
                    <a:pt x="63" y="13"/>
                  </a:lnTo>
                  <a:lnTo>
                    <a:pt x="57" y="10"/>
                  </a:lnTo>
                  <a:lnTo>
                    <a:pt x="45" y="9"/>
                  </a:lnTo>
                  <a:lnTo>
                    <a:pt x="45" y="9"/>
                  </a:lnTo>
                  <a:lnTo>
                    <a:pt x="24" y="10"/>
                  </a:lnTo>
                  <a:lnTo>
                    <a:pt x="24" y="10"/>
                  </a:lnTo>
                  <a:lnTo>
                    <a:pt x="23" y="57"/>
                  </a:lnTo>
                  <a:lnTo>
                    <a:pt x="23" y="57"/>
                  </a:lnTo>
                  <a:lnTo>
                    <a:pt x="23" y="69"/>
                  </a:lnTo>
                  <a:lnTo>
                    <a:pt x="23" y="69"/>
                  </a:lnTo>
                  <a:lnTo>
                    <a:pt x="37" y="70"/>
                  </a:lnTo>
                  <a:lnTo>
                    <a:pt x="37"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9" name="Freeform 8"/>
            <p:cNvSpPr>
              <a:spLocks/>
            </p:cNvSpPr>
            <p:nvPr userDrawn="1"/>
          </p:nvSpPr>
          <p:spPr bwMode="auto">
            <a:xfrm>
              <a:off x="3821" y="1930"/>
              <a:ext cx="135" cy="155"/>
            </a:xfrm>
            <a:custGeom>
              <a:avLst/>
              <a:gdLst>
                <a:gd name="T0" fmla="*/ 135 w 135"/>
                <a:gd name="T1" fmla="*/ 1 h 155"/>
                <a:gd name="T2" fmla="*/ 135 w 135"/>
                <a:gd name="T3" fmla="*/ 1 h 155"/>
                <a:gd name="T4" fmla="*/ 125 w 135"/>
                <a:gd name="T5" fmla="*/ 1 h 155"/>
                <a:gd name="T6" fmla="*/ 125 w 135"/>
                <a:gd name="T7" fmla="*/ 1 h 155"/>
                <a:gd name="T8" fmla="*/ 117 w 135"/>
                <a:gd name="T9" fmla="*/ 1 h 155"/>
                <a:gd name="T10" fmla="*/ 117 w 135"/>
                <a:gd name="T11" fmla="*/ 1 h 155"/>
                <a:gd name="T12" fmla="*/ 118 w 135"/>
                <a:gd name="T13" fmla="*/ 37 h 155"/>
                <a:gd name="T14" fmla="*/ 120 w 135"/>
                <a:gd name="T15" fmla="*/ 74 h 155"/>
                <a:gd name="T16" fmla="*/ 120 w 135"/>
                <a:gd name="T17" fmla="*/ 74 h 155"/>
                <a:gd name="T18" fmla="*/ 118 w 135"/>
                <a:gd name="T19" fmla="*/ 114 h 155"/>
                <a:gd name="T20" fmla="*/ 118 w 135"/>
                <a:gd name="T21" fmla="*/ 114 h 155"/>
                <a:gd name="T22" fmla="*/ 10 w 135"/>
                <a:gd name="T23" fmla="*/ 0 h 155"/>
                <a:gd name="T24" fmla="*/ 1 w 135"/>
                <a:gd name="T25" fmla="*/ 0 h 155"/>
                <a:gd name="T26" fmla="*/ 1 w 135"/>
                <a:gd name="T27" fmla="*/ 0 h 155"/>
                <a:gd name="T28" fmla="*/ 3 w 135"/>
                <a:gd name="T29" fmla="*/ 57 h 155"/>
                <a:gd name="T30" fmla="*/ 3 w 135"/>
                <a:gd name="T31" fmla="*/ 57 h 155"/>
                <a:gd name="T32" fmla="*/ 3 w 135"/>
                <a:gd name="T33" fmla="*/ 109 h 155"/>
                <a:gd name="T34" fmla="*/ 0 w 135"/>
                <a:gd name="T35" fmla="*/ 154 h 155"/>
                <a:gd name="T36" fmla="*/ 0 w 135"/>
                <a:gd name="T37" fmla="*/ 154 h 155"/>
                <a:gd name="T38" fmla="*/ 10 w 135"/>
                <a:gd name="T39" fmla="*/ 152 h 155"/>
                <a:gd name="T40" fmla="*/ 10 w 135"/>
                <a:gd name="T41" fmla="*/ 152 h 155"/>
                <a:gd name="T42" fmla="*/ 20 w 135"/>
                <a:gd name="T43" fmla="*/ 154 h 155"/>
                <a:gd name="T44" fmla="*/ 20 w 135"/>
                <a:gd name="T45" fmla="*/ 154 h 155"/>
                <a:gd name="T46" fmla="*/ 18 w 135"/>
                <a:gd name="T47" fmla="*/ 118 h 155"/>
                <a:gd name="T48" fmla="*/ 17 w 135"/>
                <a:gd name="T49" fmla="*/ 79 h 155"/>
                <a:gd name="T50" fmla="*/ 17 w 135"/>
                <a:gd name="T51" fmla="*/ 79 h 155"/>
                <a:gd name="T52" fmla="*/ 17 w 135"/>
                <a:gd name="T53" fmla="*/ 38 h 155"/>
                <a:gd name="T54" fmla="*/ 17 w 135"/>
                <a:gd name="T55" fmla="*/ 38 h 155"/>
                <a:gd name="T56" fmla="*/ 71 w 135"/>
                <a:gd name="T57" fmla="*/ 95 h 155"/>
                <a:gd name="T58" fmla="*/ 107 w 135"/>
                <a:gd name="T59" fmla="*/ 134 h 155"/>
                <a:gd name="T60" fmla="*/ 127 w 135"/>
                <a:gd name="T61" fmla="*/ 155 h 155"/>
                <a:gd name="T62" fmla="*/ 134 w 135"/>
                <a:gd name="T63" fmla="*/ 155 h 155"/>
                <a:gd name="T64" fmla="*/ 134 w 135"/>
                <a:gd name="T65" fmla="*/ 155 h 155"/>
                <a:gd name="T66" fmla="*/ 132 w 135"/>
                <a:gd name="T67" fmla="*/ 98 h 155"/>
                <a:gd name="T68" fmla="*/ 132 w 135"/>
                <a:gd name="T69" fmla="*/ 98 h 155"/>
                <a:gd name="T70" fmla="*/ 134 w 135"/>
                <a:gd name="T71" fmla="*/ 45 h 155"/>
                <a:gd name="T72" fmla="*/ 135 w 135"/>
                <a:gd name="T73" fmla="*/ 1 h 155"/>
                <a:gd name="T74" fmla="*/ 135 w 135"/>
                <a:gd name="T75" fmla="*/ 1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5" h="155">
                  <a:moveTo>
                    <a:pt x="135" y="1"/>
                  </a:moveTo>
                  <a:lnTo>
                    <a:pt x="135" y="1"/>
                  </a:lnTo>
                  <a:lnTo>
                    <a:pt x="125" y="1"/>
                  </a:lnTo>
                  <a:lnTo>
                    <a:pt x="125" y="1"/>
                  </a:lnTo>
                  <a:lnTo>
                    <a:pt x="117" y="1"/>
                  </a:lnTo>
                  <a:lnTo>
                    <a:pt x="117" y="1"/>
                  </a:lnTo>
                  <a:lnTo>
                    <a:pt x="118" y="37"/>
                  </a:lnTo>
                  <a:lnTo>
                    <a:pt x="120" y="74"/>
                  </a:lnTo>
                  <a:lnTo>
                    <a:pt x="120" y="74"/>
                  </a:lnTo>
                  <a:lnTo>
                    <a:pt x="118" y="114"/>
                  </a:lnTo>
                  <a:lnTo>
                    <a:pt x="118" y="114"/>
                  </a:lnTo>
                  <a:lnTo>
                    <a:pt x="10" y="0"/>
                  </a:lnTo>
                  <a:lnTo>
                    <a:pt x="1" y="0"/>
                  </a:lnTo>
                  <a:lnTo>
                    <a:pt x="1" y="0"/>
                  </a:lnTo>
                  <a:lnTo>
                    <a:pt x="3" y="57"/>
                  </a:lnTo>
                  <a:lnTo>
                    <a:pt x="3" y="57"/>
                  </a:lnTo>
                  <a:lnTo>
                    <a:pt x="3" y="109"/>
                  </a:lnTo>
                  <a:lnTo>
                    <a:pt x="0" y="154"/>
                  </a:lnTo>
                  <a:lnTo>
                    <a:pt x="0" y="154"/>
                  </a:lnTo>
                  <a:lnTo>
                    <a:pt x="10" y="152"/>
                  </a:lnTo>
                  <a:lnTo>
                    <a:pt x="10" y="152"/>
                  </a:lnTo>
                  <a:lnTo>
                    <a:pt x="20" y="154"/>
                  </a:lnTo>
                  <a:lnTo>
                    <a:pt x="20" y="154"/>
                  </a:lnTo>
                  <a:lnTo>
                    <a:pt x="18" y="118"/>
                  </a:lnTo>
                  <a:lnTo>
                    <a:pt x="17" y="79"/>
                  </a:lnTo>
                  <a:lnTo>
                    <a:pt x="17" y="79"/>
                  </a:lnTo>
                  <a:lnTo>
                    <a:pt x="17" y="38"/>
                  </a:lnTo>
                  <a:lnTo>
                    <a:pt x="17" y="38"/>
                  </a:lnTo>
                  <a:lnTo>
                    <a:pt x="71" y="95"/>
                  </a:lnTo>
                  <a:lnTo>
                    <a:pt x="107" y="134"/>
                  </a:lnTo>
                  <a:lnTo>
                    <a:pt x="127" y="155"/>
                  </a:lnTo>
                  <a:lnTo>
                    <a:pt x="134" y="155"/>
                  </a:lnTo>
                  <a:lnTo>
                    <a:pt x="134" y="155"/>
                  </a:lnTo>
                  <a:lnTo>
                    <a:pt x="132" y="98"/>
                  </a:lnTo>
                  <a:lnTo>
                    <a:pt x="132" y="98"/>
                  </a:lnTo>
                  <a:lnTo>
                    <a:pt x="134" y="45"/>
                  </a:lnTo>
                  <a:lnTo>
                    <a:pt x="135" y="1"/>
                  </a:lnTo>
                  <a:lnTo>
                    <a:pt x="135"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 name="Freeform 9"/>
            <p:cNvSpPr>
              <a:spLocks/>
            </p:cNvSpPr>
            <p:nvPr userDrawn="1"/>
          </p:nvSpPr>
          <p:spPr bwMode="auto">
            <a:xfrm>
              <a:off x="3477" y="2144"/>
              <a:ext cx="77" cy="185"/>
            </a:xfrm>
            <a:custGeom>
              <a:avLst/>
              <a:gdLst>
                <a:gd name="T0" fmla="*/ 77 w 77"/>
                <a:gd name="T1" fmla="*/ 185 h 185"/>
                <a:gd name="T2" fmla="*/ 77 w 77"/>
                <a:gd name="T3" fmla="*/ 185 h 185"/>
                <a:gd name="T4" fmla="*/ 63 w 77"/>
                <a:gd name="T5" fmla="*/ 159 h 185"/>
                <a:gd name="T6" fmla="*/ 50 w 77"/>
                <a:gd name="T7" fmla="*/ 134 h 185"/>
                <a:gd name="T8" fmla="*/ 40 w 77"/>
                <a:gd name="T9" fmla="*/ 109 h 185"/>
                <a:gd name="T10" fmla="*/ 33 w 77"/>
                <a:gd name="T11" fmla="*/ 85 h 185"/>
                <a:gd name="T12" fmla="*/ 27 w 77"/>
                <a:gd name="T13" fmla="*/ 62 h 185"/>
                <a:gd name="T14" fmla="*/ 23 w 77"/>
                <a:gd name="T15" fmla="*/ 40 h 185"/>
                <a:gd name="T16" fmla="*/ 20 w 77"/>
                <a:gd name="T17" fmla="*/ 18 h 185"/>
                <a:gd name="T18" fmla="*/ 20 w 77"/>
                <a:gd name="T19" fmla="*/ 0 h 185"/>
                <a:gd name="T20" fmla="*/ 20 w 77"/>
                <a:gd name="T21" fmla="*/ 0 h 185"/>
                <a:gd name="T22" fmla="*/ 0 w 77"/>
                <a:gd name="T23" fmla="*/ 0 h 185"/>
                <a:gd name="T24" fmla="*/ 0 w 77"/>
                <a:gd name="T25" fmla="*/ 0 h 185"/>
                <a:gd name="T26" fmla="*/ 0 w 77"/>
                <a:gd name="T27" fmla="*/ 20 h 185"/>
                <a:gd name="T28" fmla="*/ 3 w 77"/>
                <a:gd name="T29" fmla="*/ 41 h 185"/>
                <a:gd name="T30" fmla="*/ 7 w 77"/>
                <a:gd name="T31" fmla="*/ 62 h 185"/>
                <a:gd name="T32" fmla="*/ 11 w 77"/>
                <a:gd name="T33" fmla="*/ 84 h 185"/>
                <a:gd name="T34" fmla="*/ 17 w 77"/>
                <a:gd name="T35" fmla="*/ 105 h 185"/>
                <a:gd name="T36" fmla="*/ 25 w 77"/>
                <a:gd name="T37" fmla="*/ 127 h 185"/>
                <a:gd name="T38" fmla="*/ 34 w 77"/>
                <a:gd name="T39" fmla="*/ 148 h 185"/>
                <a:gd name="T40" fmla="*/ 44 w 77"/>
                <a:gd name="T41" fmla="*/ 169 h 185"/>
                <a:gd name="T42" fmla="*/ 44 w 77"/>
                <a:gd name="T43" fmla="*/ 169 h 185"/>
                <a:gd name="T44" fmla="*/ 51 w 77"/>
                <a:gd name="T45" fmla="*/ 174 h 185"/>
                <a:gd name="T46" fmla="*/ 60 w 77"/>
                <a:gd name="T47" fmla="*/ 178 h 185"/>
                <a:gd name="T48" fmla="*/ 77 w 77"/>
                <a:gd name="T49" fmla="*/ 185 h 185"/>
                <a:gd name="T50" fmla="*/ 77 w 77"/>
                <a:gd name="T51" fmla="*/ 185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7" h="185">
                  <a:moveTo>
                    <a:pt x="77" y="185"/>
                  </a:moveTo>
                  <a:lnTo>
                    <a:pt x="77" y="185"/>
                  </a:lnTo>
                  <a:lnTo>
                    <a:pt x="63" y="159"/>
                  </a:lnTo>
                  <a:lnTo>
                    <a:pt x="50" y="134"/>
                  </a:lnTo>
                  <a:lnTo>
                    <a:pt x="40" y="109"/>
                  </a:lnTo>
                  <a:lnTo>
                    <a:pt x="33" y="85"/>
                  </a:lnTo>
                  <a:lnTo>
                    <a:pt x="27" y="62"/>
                  </a:lnTo>
                  <a:lnTo>
                    <a:pt x="23" y="40"/>
                  </a:lnTo>
                  <a:lnTo>
                    <a:pt x="20" y="18"/>
                  </a:lnTo>
                  <a:lnTo>
                    <a:pt x="20" y="0"/>
                  </a:lnTo>
                  <a:lnTo>
                    <a:pt x="20" y="0"/>
                  </a:lnTo>
                  <a:lnTo>
                    <a:pt x="0" y="0"/>
                  </a:lnTo>
                  <a:lnTo>
                    <a:pt x="0" y="0"/>
                  </a:lnTo>
                  <a:lnTo>
                    <a:pt x="0" y="20"/>
                  </a:lnTo>
                  <a:lnTo>
                    <a:pt x="3" y="41"/>
                  </a:lnTo>
                  <a:lnTo>
                    <a:pt x="7" y="62"/>
                  </a:lnTo>
                  <a:lnTo>
                    <a:pt x="11" y="84"/>
                  </a:lnTo>
                  <a:lnTo>
                    <a:pt x="17" y="105"/>
                  </a:lnTo>
                  <a:lnTo>
                    <a:pt x="25" y="127"/>
                  </a:lnTo>
                  <a:lnTo>
                    <a:pt x="34" y="148"/>
                  </a:lnTo>
                  <a:lnTo>
                    <a:pt x="44" y="169"/>
                  </a:lnTo>
                  <a:lnTo>
                    <a:pt x="44" y="169"/>
                  </a:lnTo>
                  <a:lnTo>
                    <a:pt x="51" y="174"/>
                  </a:lnTo>
                  <a:lnTo>
                    <a:pt x="60" y="178"/>
                  </a:lnTo>
                  <a:lnTo>
                    <a:pt x="77" y="185"/>
                  </a:lnTo>
                  <a:lnTo>
                    <a:pt x="77" y="1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1" name="Freeform 10"/>
            <p:cNvSpPr>
              <a:spLocks/>
            </p:cNvSpPr>
            <p:nvPr userDrawn="1"/>
          </p:nvSpPr>
          <p:spPr bwMode="auto">
            <a:xfrm>
              <a:off x="3314" y="1640"/>
              <a:ext cx="1052" cy="1040"/>
            </a:xfrm>
            <a:custGeom>
              <a:avLst/>
              <a:gdLst>
                <a:gd name="T0" fmla="*/ 393 w 1052"/>
                <a:gd name="T1" fmla="*/ 0 h 1040"/>
                <a:gd name="T2" fmla="*/ 345 w 1052"/>
                <a:gd name="T3" fmla="*/ 1 h 1040"/>
                <a:gd name="T4" fmla="*/ 274 w 1052"/>
                <a:gd name="T5" fmla="*/ 14 h 1040"/>
                <a:gd name="T6" fmla="*/ 208 w 1052"/>
                <a:gd name="T7" fmla="*/ 39 h 1040"/>
                <a:gd name="T8" fmla="*/ 98 w 1052"/>
                <a:gd name="T9" fmla="*/ 123 h 1040"/>
                <a:gd name="T10" fmla="*/ 26 w 1052"/>
                <a:gd name="T11" fmla="*/ 240 h 1040"/>
                <a:gd name="T12" fmla="*/ 0 w 1052"/>
                <a:gd name="T13" fmla="*/ 375 h 1040"/>
                <a:gd name="T14" fmla="*/ 6 w 1052"/>
                <a:gd name="T15" fmla="*/ 441 h 1040"/>
                <a:gd name="T16" fmla="*/ 37 w 1052"/>
                <a:gd name="T17" fmla="*/ 575 h 1040"/>
                <a:gd name="T18" fmla="*/ 53 w 1052"/>
                <a:gd name="T19" fmla="*/ 562 h 1040"/>
                <a:gd name="T20" fmla="*/ 90 w 1052"/>
                <a:gd name="T21" fmla="*/ 618 h 1040"/>
                <a:gd name="T22" fmla="*/ 160 w 1052"/>
                <a:gd name="T23" fmla="*/ 682 h 1040"/>
                <a:gd name="T24" fmla="*/ 247 w 1052"/>
                <a:gd name="T25" fmla="*/ 728 h 1040"/>
                <a:gd name="T26" fmla="*/ 347 w 1052"/>
                <a:gd name="T27" fmla="*/ 749 h 1040"/>
                <a:gd name="T28" fmla="*/ 430 w 1052"/>
                <a:gd name="T29" fmla="*/ 746 h 1040"/>
                <a:gd name="T30" fmla="*/ 532 w 1052"/>
                <a:gd name="T31" fmla="*/ 716 h 1040"/>
                <a:gd name="T32" fmla="*/ 248 w 1052"/>
                <a:gd name="T33" fmla="*/ 1040 h 1040"/>
                <a:gd name="T34" fmla="*/ 584 w 1052"/>
                <a:gd name="T35" fmla="*/ 710 h 1040"/>
                <a:gd name="T36" fmla="*/ 688 w 1052"/>
                <a:gd name="T37" fmla="*/ 585 h 1040"/>
                <a:gd name="T38" fmla="*/ 725 w 1052"/>
                <a:gd name="T39" fmla="*/ 515 h 1040"/>
                <a:gd name="T40" fmla="*/ 748 w 1052"/>
                <a:gd name="T41" fmla="*/ 424 h 1040"/>
                <a:gd name="T42" fmla="*/ 894 w 1052"/>
                <a:gd name="T43" fmla="*/ 1039 h 1040"/>
                <a:gd name="T44" fmla="*/ 802 w 1052"/>
                <a:gd name="T45" fmla="*/ 541 h 1040"/>
                <a:gd name="T46" fmla="*/ 752 w 1052"/>
                <a:gd name="T47" fmla="*/ 318 h 1040"/>
                <a:gd name="T48" fmla="*/ 712 w 1052"/>
                <a:gd name="T49" fmla="*/ 210 h 1040"/>
                <a:gd name="T50" fmla="*/ 672 w 1052"/>
                <a:gd name="T51" fmla="*/ 167 h 1040"/>
                <a:gd name="T52" fmla="*/ 687 w 1052"/>
                <a:gd name="T53" fmla="*/ 207 h 1040"/>
                <a:gd name="T54" fmla="*/ 725 w 1052"/>
                <a:gd name="T55" fmla="*/ 315 h 1040"/>
                <a:gd name="T56" fmla="*/ 731 w 1052"/>
                <a:gd name="T57" fmla="*/ 394 h 1040"/>
                <a:gd name="T58" fmla="*/ 721 w 1052"/>
                <a:gd name="T59" fmla="*/ 464 h 1040"/>
                <a:gd name="T60" fmla="*/ 688 w 1052"/>
                <a:gd name="T61" fmla="*/ 545 h 1040"/>
                <a:gd name="T62" fmla="*/ 602 w 1052"/>
                <a:gd name="T63" fmla="*/ 649 h 1040"/>
                <a:gd name="T64" fmla="*/ 498 w 1052"/>
                <a:gd name="T65" fmla="*/ 709 h 1040"/>
                <a:gd name="T66" fmla="*/ 430 w 1052"/>
                <a:gd name="T67" fmla="*/ 726 h 1040"/>
                <a:gd name="T68" fmla="*/ 375 w 1052"/>
                <a:gd name="T69" fmla="*/ 730 h 1040"/>
                <a:gd name="T70" fmla="*/ 304 w 1052"/>
                <a:gd name="T71" fmla="*/ 723 h 1040"/>
                <a:gd name="T72" fmla="*/ 237 w 1052"/>
                <a:gd name="T73" fmla="*/ 703 h 1040"/>
                <a:gd name="T74" fmla="*/ 124 w 1052"/>
                <a:gd name="T75" fmla="*/ 626 h 1040"/>
                <a:gd name="T76" fmla="*/ 49 w 1052"/>
                <a:gd name="T77" fmla="*/ 514 h 1040"/>
                <a:gd name="T78" fmla="*/ 27 w 1052"/>
                <a:gd name="T79" fmla="*/ 447 h 1040"/>
                <a:gd name="T80" fmla="*/ 20 w 1052"/>
                <a:gd name="T81" fmla="*/ 375 h 1040"/>
                <a:gd name="T82" fmla="*/ 24 w 1052"/>
                <a:gd name="T83" fmla="*/ 321 h 1040"/>
                <a:gd name="T84" fmla="*/ 41 w 1052"/>
                <a:gd name="T85" fmla="*/ 253 h 1040"/>
                <a:gd name="T86" fmla="*/ 101 w 1052"/>
                <a:gd name="T87" fmla="*/ 150 h 1040"/>
                <a:gd name="T88" fmla="*/ 207 w 1052"/>
                <a:gd name="T89" fmla="*/ 63 h 1040"/>
                <a:gd name="T90" fmla="*/ 287 w 1052"/>
                <a:gd name="T91" fmla="*/ 31 h 1040"/>
                <a:gd name="T92" fmla="*/ 358 w 1052"/>
                <a:gd name="T93" fmla="*/ 20 h 1040"/>
                <a:gd name="T94" fmla="*/ 440 w 1052"/>
                <a:gd name="T95" fmla="*/ 26 h 1040"/>
                <a:gd name="T96" fmla="*/ 555 w 1052"/>
                <a:gd name="T97" fmla="*/ 68 h 1040"/>
                <a:gd name="T98" fmla="*/ 625 w 1052"/>
                <a:gd name="T99" fmla="*/ 108 h 1040"/>
                <a:gd name="T100" fmla="*/ 625 w 1052"/>
                <a:gd name="T101" fmla="*/ 97 h 1040"/>
                <a:gd name="T102" fmla="*/ 548 w 1052"/>
                <a:gd name="T103" fmla="*/ 44 h 1040"/>
                <a:gd name="T104" fmla="*/ 481 w 1052"/>
                <a:gd name="T105" fmla="*/ 19 h 10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52" h="1040">
                  <a:moveTo>
                    <a:pt x="1052" y="4"/>
                  </a:moveTo>
                  <a:lnTo>
                    <a:pt x="1052" y="4"/>
                  </a:lnTo>
                  <a:lnTo>
                    <a:pt x="782" y="1"/>
                  </a:lnTo>
                  <a:lnTo>
                    <a:pt x="393" y="0"/>
                  </a:lnTo>
                  <a:lnTo>
                    <a:pt x="393" y="0"/>
                  </a:lnTo>
                  <a:lnTo>
                    <a:pt x="361" y="0"/>
                  </a:lnTo>
                  <a:lnTo>
                    <a:pt x="345" y="1"/>
                  </a:lnTo>
                  <a:lnTo>
                    <a:pt x="345" y="1"/>
                  </a:lnTo>
                  <a:lnTo>
                    <a:pt x="327" y="3"/>
                  </a:lnTo>
                  <a:lnTo>
                    <a:pt x="308" y="6"/>
                  </a:lnTo>
                  <a:lnTo>
                    <a:pt x="291" y="10"/>
                  </a:lnTo>
                  <a:lnTo>
                    <a:pt x="274" y="14"/>
                  </a:lnTo>
                  <a:lnTo>
                    <a:pt x="257" y="19"/>
                  </a:lnTo>
                  <a:lnTo>
                    <a:pt x="240" y="24"/>
                  </a:lnTo>
                  <a:lnTo>
                    <a:pt x="224" y="31"/>
                  </a:lnTo>
                  <a:lnTo>
                    <a:pt x="208" y="39"/>
                  </a:lnTo>
                  <a:lnTo>
                    <a:pt x="178" y="56"/>
                  </a:lnTo>
                  <a:lnTo>
                    <a:pt x="150" y="76"/>
                  </a:lnTo>
                  <a:lnTo>
                    <a:pt x="123" y="98"/>
                  </a:lnTo>
                  <a:lnTo>
                    <a:pt x="98" y="123"/>
                  </a:lnTo>
                  <a:lnTo>
                    <a:pt x="77" y="150"/>
                  </a:lnTo>
                  <a:lnTo>
                    <a:pt x="57" y="178"/>
                  </a:lnTo>
                  <a:lnTo>
                    <a:pt x="40" y="208"/>
                  </a:lnTo>
                  <a:lnTo>
                    <a:pt x="26" y="240"/>
                  </a:lnTo>
                  <a:lnTo>
                    <a:pt x="14" y="272"/>
                  </a:lnTo>
                  <a:lnTo>
                    <a:pt x="7" y="305"/>
                  </a:lnTo>
                  <a:lnTo>
                    <a:pt x="1" y="340"/>
                  </a:lnTo>
                  <a:lnTo>
                    <a:pt x="0" y="375"/>
                  </a:lnTo>
                  <a:lnTo>
                    <a:pt x="0" y="375"/>
                  </a:lnTo>
                  <a:lnTo>
                    <a:pt x="0" y="397"/>
                  </a:lnTo>
                  <a:lnTo>
                    <a:pt x="3" y="418"/>
                  </a:lnTo>
                  <a:lnTo>
                    <a:pt x="6" y="441"/>
                  </a:lnTo>
                  <a:lnTo>
                    <a:pt x="10" y="465"/>
                  </a:lnTo>
                  <a:lnTo>
                    <a:pt x="21" y="516"/>
                  </a:lnTo>
                  <a:lnTo>
                    <a:pt x="37" y="575"/>
                  </a:lnTo>
                  <a:lnTo>
                    <a:pt x="37" y="575"/>
                  </a:lnTo>
                  <a:lnTo>
                    <a:pt x="106" y="810"/>
                  </a:lnTo>
                  <a:lnTo>
                    <a:pt x="126" y="810"/>
                  </a:lnTo>
                  <a:lnTo>
                    <a:pt x="51" y="562"/>
                  </a:lnTo>
                  <a:lnTo>
                    <a:pt x="53" y="562"/>
                  </a:lnTo>
                  <a:lnTo>
                    <a:pt x="53" y="562"/>
                  </a:lnTo>
                  <a:lnTo>
                    <a:pt x="63" y="581"/>
                  </a:lnTo>
                  <a:lnTo>
                    <a:pt x="76" y="599"/>
                  </a:lnTo>
                  <a:lnTo>
                    <a:pt x="90" y="618"/>
                  </a:lnTo>
                  <a:lnTo>
                    <a:pt x="106" y="635"/>
                  </a:lnTo>
                  <a:lnTo>
                    <a:pt x="123" y="652"/>
                  </a:lnTo>
                  <a:lnTo>
                    <a:pt x="140" y="668"/>
                  </a:lnTo>
                  <a:lnTo>
                    <a:pt x="160" y="682"/>
                  </a:lnTo>
                  <a:lnTo>
                    <a:pt x="180" y="695"/>
                  </a:lnTo>
                  <a:lnTo>
                    <a:pt x="201" y="708"/>
                  </a:lnTo>
                  <a:lnTo>
                    <a:pt x="224" y="719"/>
                  </a:lnTo>
                  <a:lnTo>
                    <a:pt x="247" y="728"/>
                  </a:lnTo>
                  <a:lnTo>
                    <a:pt x="271" y="736"/>
                  </a:lnTo>
                  <a:lnTo>
                    <a:pt x="295" y="742"/>
                  </a:lnTo>
                  <a:lnTo>
                    <a:pt x="321" y="746"/>
                  </a:lnTo>
                  <a:lnTo>
                    <a:pt x="347" y="749"/>
                  </a:lnTo>
                  <a:lnTo>
                    <a:pt x="374" y="750"/>
                  </a:lnTo>
                  <a:lnTo>
                    <a:pt x="374" y="750"/>
                  </a:lnTo>
                  <a:lnTo>
                    <a:pt x="401" y="749"/>
                  </a:lnTo>
                  <a:lnTo>
                    <a:pt x="430" y="746"/>
                  </a:lnTo>
                  <a:lnTo>
                    <a:pt x="457" y="742"/>
                  </a:lnTo>
                  <a:lnTo>
                    <a:pt x="482" y="735"/>
                  </a:lnTo>
                  <a:lnTo>
                    <a:pt x="508" y="726"/>
                  </a:lnTo>
                  <a:lnTo>
                    <a:pt x="532" y="716"/>
                  </a:lnTo>
                  <a:lnTo>
                    <a:pt x="555" y="703"/>
                  </a:lnTo>
                  <a:lnTo>
                    <a:pt x="577" y="689"/>
                  </a:lnTo>
                  <a:lnTo>
                    <a:pt x="577" y="690"/>
                  </a:lnTo>
                  <a:lnTo>
                    <a:pt x="248" y="1040"/>
                  </a:lnTo>
                  <a:lnTo>
                    <a:pt x="274" y="1040"/>
                  </a:lnTo>
                  <a:lnTo>
                    <a:pt x="274" y="1040"/>
                  </a:lnTo>
                  <a:lnTo>
                    <a:pt x="584" y="710"/>
                  </a:lnTo>
                  <a:lnTo>
                    <a:pt x="584" y="710"/>
                  </a:lnTo>
                  <a:lnTo>
                    <a:pt x="624" y="668"/>
                  </a:lnTo>
                  <a:lnTo>
                    <a:pt x="654" y="632"/>
                  </a:lnTo>
                  <a:lnTo>
                    <a:pt x="675" y="605"/>
                  </a:lnTo>
                  <a:lnTo>
                    <a:pt x="688" y="585"/>
                  </a:lnTo>
                  <a:lnTo>
                    <a:pt x="688" y="585"/>
                  </a:lnTo>
                  <a:lnTo>
                    <a:pt x="704" y="558"/>
                  </a:lnTo>
                  <a:lnTo>
                    <a:pt x="714" y="538"/>
                  </a:lnTo>
                  <a:lnTo>
                    <a:pt x="725" y="515"/>
                  </a:lnTo>
                  <a:lnTo>
                    <a:pt x="734" y="488"/>
                  </a:lnTo>
                  <a:lnTo>
                    <a:pt x="742" y="457"/>
                  </a:lnTo>
                  <a:lnTo>
                    <a:pt x="745" y="441"/>
                  </a:lnTo>
                  <a:lnTo>
                    <a:pt x="748" y="424"/>
                  </a:lnTo>
                  <a:lnTo>
                    <a:pt x="748" y="405"/>
                  </a:lnTo>
                  <a:lnTo>
                    <a:pt x="749" y="385"/>
                  </a:lnTo>
                  <a:lnTo>
                    <a:pt x="749" y="385"/>
                  </a:lnTo>
                  <a:lnTo>
                    <a:pt x="894" y="1039"/>
                  </a:lnTo>
                  <a:lnTo>
                    <a:pt x="914" y="1039"/>
                  </a:lnTo>
                  <a:lnTo>
                    <a:pt x="914" y="1039"/>
                  </a:lnTo>
                  <a:lnTo>
                    <a:pt x="851" y="758"/>
                  </a:lnTo>
                  <a:lnTo>
                    <a:pt x="802" y="541"/>
                  </a:lnTo>
                  <a:lnTo>
                    <a:pt x="769" y="392"/>
                  </a:lnTo>
                  <a:lnTo>
                    <a:pt x="769" y="392"/>
                  </a:lnTo>
                  <a:lnTo>
                    <a:pt x="761" y="354"/>
                  </a:lnTo>
                  <a:lnTo>
                    <a:pt x="752" y="318"/>
                  </a:lnTo>
                  <a:lnTo>
                    <a:pt x="742" y="285"/>
                  </a:lnTo>
                  <a:lnTo>
                    <a:pt x="732" y="257"/>
                  </a:lnTo>
                  <a:lnTo>
                    <a:pt x="722" y="233"/>
                  </a:lnTo>
                  <a:lnTo>
                    <a:pt x="712" y="210"/>
                  </a:lnTo>
                  <a:lnTo>
                    <a:pt x="701" y="191"/>
                  </a:lnTo>
                  <a:lnTo>
                    <a:pt x="691" y="175"/>
                  </a:lnTo>
                  <a:lnTo>
                    <a:pt x="691" y="175"/>
                  </a:lnTo>
                  <a:lnTo>
                    <a:pt x="672" y="167"/>
                  </a:lnTo>
                  <a:lnTo>
                    <a:pt x="657" y="161"/>
                  </a:lnTo>
                  <a:lnTo>
                    <a:pt x="657" y="161"/>
                  </a:lnTo>
                  <a:lnTo>
                    <a:pt x="672" y="183"/>
                  </a:lnTo>
                  <a:lnTo>
                    <a:pt x="687" y="207"/>
                  </a:lnTo>
                  <a:lnTo>
                    <a:pt x="699" y="231"/>
                  </a:lnTo>
                  <a:lnTo>
                    <a:pt x="711" y="258"/>
                  </a:lnTo>
                  <a:lnTo>
                    <a:pt x="719" y="287"/>
                  </a:lnTo>
                  <a:lnTo>
                    <a:pt x="725" y="315"/>
                  </a:lnTo>
                  <a:lnTo>
                    <a:pt x="729" y="345"/>
                  </a:lnTo>
                  <a:lnTo>
                    <a:pt x="731" y="375"/>
                  </a:lnTo>
                  <a:lnTo>
                    <a:pt x="731" y="375"/>
                  </a:lnTo>
                  <a:lnTo>
                    <a:pt x="731" y="394"/>
                  </a:lnTo>
                  <a:lnTo>
                    <a:pt x="729" y="412"/>
                  </a:lnTo>
                  <a:lnTo>
                    <a:pt x="728" y="429"/>
                  </a:lnTo>
                  <a:lnTo>
                    <a:pt x="724" y="447"/>
                  </a:lnTo>
                  <a:lnTo>
                    <a:pt x="721" y="464"/>
                  </a:lnTo>
                  <a:lnTo>
                    <a:pt x="715" y="481"/>
                  </a:lnTo>
                  <a:lnTo>
                    <a:pt x="709" y="498"/>
                  </a:lnTo>
                  <a:lnTo>
                    <a:pt x="704" y="514"/>
                  </a:lnTo>
                  <a:lnTo>
                    <a:pt x="688" y="545"/>
                  </a:lnTo>
                  <a:lnTo>
                    <a:pt x="671" y="573"/>
                  </a:lnTo>
                  <a:lnTo>
                    <a:pt x="649" y="602"/>
                  </a:lnTo>
                  <a:lnTo>
                    <a:pt x="627" y="626"/>
                  </a:lnTo>
                  <a:lnTo>
                    <a:pt x="602" y="649"/>
                  </a:lnTo>
                  <a:lnTo>
                    <a:pt x="574" y="671"/>
                  </a:lnTo>
                  <a:lnTo>
                    <a:pt x="545" y="688"/>
                  </a:lnTo>
                  <a:lnTo>
                    <a:pt x="514" y="703"/>
                  </a:lnTo>
                  <a:lnTo>
                    <a:pt x="498" y="709"/>
                  </a:lnTo>
                  <a:lnTo>
                    <a:pt x="481" y="715"/>
                  </a:lnTo>
                  <a:lnTo>
                    <a:pt x="464" y="719"/>
                  </a:lnTo>
                  <a:lnTo>
                    <a:pt x="447" y="723"/>
                  </a:lnTo>
                  <a:lnTo>
                    <a:pt x="430" y="726"/>
                  </a:lnTo>
                  <a:lnTo>
                    <a:pt x="413" y="729"/>
                  </a:lnTo>
                  <a:lnTo>
                    <a:pt x="394" y="730"/>
                  </a:lnTo>
                  <a:lnTo>
                    <a:pt x="375" y="730"/>
                  </a:lnTo>
                  <a:lnTo>
                    <a:pt x="375" y="730"/>
                  </a:lnTo>
                  <a:lnTo>
                    <a:pt x="357" y="730"/>
                  </a:lnTo>
                  <a:lnTo>
                    <a:pt x="340" y="729"/>
                  </a:lnTo>
                  <a:lnTo>
                    <a:pt x="321" y="726"/>
                  </a:lnTo>
                  <a:lnTo>
                    <a:pt x="304" y="723"/>
                  </a:lnTo>
                  <a:lnTo>
                    <a:pt x="287" y="719"/>
                  </a:lnTo>
                  <a:lnTo>
                    <a:pt x="270" y="715"/>
                  </a:lnTo>
                  <a:lnTo>
                    <a:pt x="254" y="709"/>
                  </a:lnTo>
                  <a:lnTo>
                    <a:pt x="237" y="703"/>
                  </a:lnTo>
                  <a:lnTo>
                    <a:pt x="207" y="688"/>
                  </a:lnTo>
                  <a:lnTo>
                    <a:pt x="177" y="671"/>
                  </a:lnTo>
                  <a:lnTo>
                    <a:pt x="150" y="649"/>
                  </a:lnTo>
                  <a:lnTo>
                    <a:pt x="124" y="626"/>
                  </a:lnTo>
                  <a:lnTo>
                    <a:pt x="101" y="602"/>
                  </a:lnTo>
                  <a:lnTo>
                    <a:pt x="81" y="573"/>
                  </a:lnTo>
                  <a:lnTo>
                    <a:pt x="63" y="545"/>
                  </a:lnTo>
                  <a:lnTo>
                    <a:pt x="49" y="514"/>
                  </a:lnTo>
                  <a:lnTo>
                    <a:pt x="41" y="498"/>
                  </a:lnTo>
                  <a:lnTo>
                    <a:pt x="36" y="481"/>
                  </a:lnTo>
                  <a:lnTo>
                    <a:pt x="31" y="464"/>
                  </a:lnTo>
                  <a:lnTo>
                    <a:pt x="27" y="447"/>
                  </a:lnTo>
                  <a:lnTo>
                    <a:pt x="24" y="429"/>
                  </a:lnTo>
                  <a:lnTo>
                    <a:pt x="21" y="412"/>
                  </a:lnTo>
                  <a:lnTo>
                    <a:pt x="20" y="394"/>
                  </a:lnTo>
                  <a:lnTo>
                    <a:pt x="20" y="375"/>
                  </a:lnTo>
                  <a:lnTo>
                    <a:pt x="20" y="375"/>
                  </a:lnTo>
                  <a:lnTo>
                    <a:pt x="20" y="357"/>
                  </a:lnTo>
                  <a:lnTo>
                    <a:pt x="21" y="340"/>
                  </a:lnTo>
                  <a:lnTo>
                    <a:pt x="24" y="321"/>
                  </a:lnTo>
                  <a:lnTo>
                    <a:pt x="27" y="304"/>
                  </a:lnTo>
                  <a:lnTo>
                    <a:pt x="31" y="287"/>
                  </a:lnTo>
                  <a:lnTo>
                    <a:pt x="36" y="270"/>
                  </a:lnTo>
                  <a:lnTo>
                    <a:pt x="41" y="253"/>
                  </a:lnTo>
                  <a:lnTo>
                    <a:pt x="49" y="237"/>
                  </a:lnTo>
                  <a:lnTo>
                    <a:pt x="63" y="205"/>
                  </a:lnTo>
                  <a:lnTo>
                    <a:pt x="81" y="177"/>
                  </a:lnTo>
                  <a:lnTo>
                    <a:pt x="101" y="150"/>
                  </a:lnTo>
                  <a:lnTo>
                    <a:pt x="124" y="124"/>
                  </a:lnTo>
                  <a:lnTo>
                    <a:pt x="150" y="101"/>
                  </a:lnTo>
                  <a:lnTo>
                    <a:pt x="177" y="80"/>
                  </a:lnTo>
                  <a:lnTo>
                    <a:pt x="207" y="63"/>
                  </a:lnTo>
                  <a:lnTo>
                    <a:pt x="237" y="47"/>
                  </a:lnTo>
                  <a:lnTo>
                    <a:pt x="254" y="41"/>
                  </a:lnTo>
                  <a:lnTo>
                    <a:pt x="270" y="36"/>
                  </a:lnTo>
                  <a:lnTo>
                    <a:pt x="287" y="31"/>
                  </a:lnTo>
                  <a:lnTo>
                    <a:pt x="304" y="27"/>
                  </a:lnTo>
                  <a:lnTo>
                    <a:pt x="321" y="24"/>
                  </a:lnTo>
                  <a:lnTo>
                    <a:pt x="340" y="21"/>
                  </a:lnTo>
                  <a:lnTo>
                    <a:pt x="358" y="20"/>
                  </a:lnTo>
                  <a:lnTo>
                    <a:pt x="375" y="20"/>
                  </a:lnTo>
                  <a:lnTo>
                    <a:pt x="375" y="20"/>
                  </a:lnTo>
                  <a:lnTo>
                    <a:pt x="408" y="21"/>
                  </a:lnTo>
                  <a:lnTo>
                    <a:pt x="440" y="26"/>
                  </a:lnTo>
                  <a:lnTo>
                    <a:pt x="471" y="33"/>
                  </a:lnTo>
                  <a:lnTo>
                    <a:pt x="500" y="43"/>
                  </a:lnTo>
                  <a:lnTo>
                    <a:pt x="528" y="54"/>
                  </a:lnTo>
                  <a:lnTo>
                    <a:pt x="555" y="68"/>
                  </a:lnTo>
                  <a:lnTo>
                    <a:pt x="581" y="86"/>
                  </a:lnTo>
                  <a:lnTo>
                    <a:pt x="605" y="104"/>
                  </a:lnTo>
                  <a:lnTo>
                    <a:pt x="605" y="104"/>
                  </a:lnTo>
                  <a:lnTo>
                    <a:pt x="625" y="108"/>
                  </a:lnTo>
                  <a:lnTo>
                    <a:pt x="642" y="113"/>
                  </a:lnTo>
                  <a:lnTo>
                    <a:pt x="644" y="113"/>
                  </a:lnTo>
                  <a:lnTo>
                    <a:pt x="644" y="113"/>
                  </a:lnTo>
                  <a:lnTo>
                    <a:pt x="625" y="97"/>
                  </a:lnTo>
                  <a:lnTo>
                    <a:pt x="608" y="81"/>
                  </a:lnTo>
                  <a:lnTo>
                    <a:pt x="588" y="68"/>
                  </a:lnTo>
                  <a:lnTo>
                    <a:pt x="568" y="56"/>
                  </a:lnTo>
                  <a:lnTo>
                    <a:pt x="548" y="44"/>
                  </a:lnTo>
                  <a:lnTo>
                    <a:pt x="527" y="34"/>
                  </a:lnTo>
                  <a:lnTo>
                    <a:pt x="504" y="26"/>
                  </a:lnTo>
                  <a:lnTo>
                    <a:pt x="481" y="19"/>
                  </a:lnTo>
                  <a:lnTo>
                    <a:pt x="481" y="19"/>
                  </a:lnTo>
                  <a:lnTo>
                    <a:pt x="481" y="17"/>
                  </a:lnTo>
                  <a:lnTo>
                    <a:pt x="1052" y="21"/>
                  </a:lnTo>
                  <a:lnTo>
                    <a:pt x="1052"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2" name="Freeform 11"/>
            <p:cNvSpPr>
              <a:spLocks/>
            </p:cNvSpPr>
            <p:nvPr userDrawn="1"/>
          </p:nvSpPr>
          <p:spPr bwMode="auto">
            <a:xfrm>
              <a:off x="3565" y="2382"/>
              <a:ext cx="176" cy="110"/>
            </a:xfrm>
            <a:custGeom>
              <a:avLst/>
              <a:gdLst>
                <a:gd name="T0" fmla="*/ 39 w 176"/>
                <a:gd name="T1" fmla="*/ 10 h 110"/>
                <a:gd name="T2" fmla="*/ 39 w 176"/>
                <a:gd name="T3" fmla="*/ 10 h 110"/>
                <a:gd name="T4" fmla="*/ 19 w 176"/>
                <a:gd name="T5" fmla="*/ 6 h 110"/>
                <a:gd name="T6" fmla="*/ 0 w 176"/>
                <a:gd name="T7" fmla="*/ 0 h 110"/>
                <a:gd name="T8" fmla="*/ 0 w 176"/>
                <a:gd name="T9" fmla="*/ 0 h 110"/>
                <a:gd name="T10" fmla="*/ 17 w 176"/>
                <a:gd name="T11" fmla="*/ 17 h 110"/>
                <a:gd name="T12" fmla="*/ 36 w 176"/>
                <a:gd name="T13" fmla="*/ 34 h 110"/>
                <a:gd name="T14" fmla="*/ 54 w 176"/>
                <a:gd name="T15" fmla="*/ 50 h 110"/>
                <a:gd name="T16" fmla="*/ 74 w 176"/>
                <a:gd name="T17" fmla="*/ 64 h 110"/>
                <a:gd name="T18" fmla="*/ 96 w 176"/>
                <a:gd name="T19" fmla="*/ 78 h 110"/>
                <a:gd name="T20" fmla="*/ 117 w 176"/>
                <a:gd name="T21" fmla="*/ 90 h 110"/>
                <a:gd name="T22" fmla="*/ 139 w 176"/>
                <a:gd name="T23" fmla="*/ 100 h 110"/>
                <a:gd name="T24" fmla="*/ 160 w 176"/>
                <a:gd name="T25" fmla="*/ 110 h 110"/>
                <a:gd name="T26" fmla="*/ 176 w 176"/>
                <a:gd name="T27" fmla="*/ 93 h 110"/>
                <a:gd name="T28" fmla="*/ 176 w 176"/>
                <a:gd name="T29" fmla="*/ 93 h 110"/>
                <a:gd name="T30" fmla="*/ 153 w 176"/>
                <a:gd name="T31" fmla="*/ 84 h 110"/>
                <a:gd name="T32" fmla="*/ 132 w 176"/>
                <a:gd name="T33" fmla="*/ 75 h 110"/>
                <a:gd name="T34" fmla="*/ 112 w 176"/>
                <a:gd name="T35" fmla="*/ 65 h 110"/>
                <a:gd name="T36" fmla="*/ 94 w 176"/>
                <a:gd name="T37" fmla="*/ 54 h 110"/>
                <a:gd name="T38" fmla="*/ 77 w 176"/>
                <a:gd name="T39" fmla="*/ 43 h 110"/>
                <a:gd name="T40" fmla="*/ 63 w 176"/>
                <a:gd name="T41" fmla="*/ 31 h 110"/>
                <a:gd name="T42" fmla="*/ 50 w 176"/>
                <a:gd name="T43" fmla="*/ 21 h 110"/>
                <a:gd name="T44" fmla="*/ 39 w 176"/>
                <a:gd name="T45" fmla="*/ 1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6" h="110">
                  <a:moveTo>
                    <a:pt x="39" y="10"/>
                  </a:moveTo>
                  <a:lnTo>
                    <a:pt x="39" y="10"/>
                  </a:lnTo>
                  <a:lnTo>
                    <a:pt x="19" y="6"/>
                  </a:lnTo>
                  <a:lnTo>
                    <a:pt x="0" y="0"/>
                  </a:lnTo>
                  <a:lnTo>
                    <a:pt x="0" y="0"/>
                  </a:lnTo>
                  <a:lnTo>
                    <a:pt x="17" y="17"/>
                  </a:lnTo>
                  <a:lnTo>
                    <a:pt x="36" y="34"/>
                  </a:lnTo>
                  <a:lnTo>
                    <a:pt x="54" y="50"/>
                  </a:lnTo>
                  <a:lnTo>
                    <a:pt x="74" y="64"/>
                  </a:lnTo>
                  <a:lnTo>
                    <a:pt x="96" y="78"/>
                  </a:lnTo>
                  <a:lnTo>
                    <a:pt x="117" y="90"/>
                  </a:lnTo>
                  <a:lnTo>
                    <a:pt x="139" y="100"/>
                  </a:lnTo>
                  <a:lnTo>
                    <a:pt x="160" y="110"/>
                  </a:lnTo>
                  <a:lnTo>
                    <a:pt x="176" y="93"/>
                  </a:lnTo>
                  <a:lnTo>
                    <a:pt x="176" y="93"/>
                  </a:lnTo>
                  <a:lnTo>
                    <a:pt x="153" y="84"/>
                  </a:lnTo>
                  <a:lnTo>
                    <a:pt x="132" y="75"/>
                  </a:lnTo>
                  <a:lnTo>
                    <a:pt x="112" y="65"/>
                  </a:lnTo>
                  <a:lnTo>
                    <a:pt x="94" y="54"/>
                  </a:lnTo>
                  <a:lnTo>
                    <a:pt x="77" y="43"/>
                  </a:lnTo>
                  <a:lnTo>
                    <a:pt x="63" y="31"/>
                  </a:lnTo>
                  <a:lnTo>
                    <a:pt x="50" y="21"/>
                  </a:lnTo>
                  <a:lnTo>
                    <a:pt x="39"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3" name="Freeform 12"/>
            <p:cNvSpPr>
              <a:spLocks/>
            </p:cNvSpPr>
            <p:nvPr userDrawn="1"/>
          </p:nvSpPr>
          <p:spPr bwMode="auto">
            <a:xfrm>
              <a:off x="3565" y="2382"/>
              <a:ext cx="176" cy="110"/>
            </a:xfrm>
            <a:custGeom>
              <a:avLst/>
              <a:gdLst>
                <a:gd name="T0" fmla="*/ 39 w 176"/>
                <a:gd name="T1" fmla="*/ 10 h 110"/>
                <a:gd name="T2" fmla="*/ 39 w 176"/>
                <a:gd name="T3" fmla="*/ 10 h 110"/>
                <a:gd name="T4" fmla="*/ 19 w 176"/>
                <a:gd name="T5" fmla="*/ 6 h 110"/>
                <a:gd name="T6" fmla="*/ 0 w 176"/>
                <a:gd name="T7" fmla="*/ 0 h 110"/>
                <a:gd name="T8" fmla="*/ 0 w 176"/>
                <a:gd name="T9" fmla="*/ 0 h 110"/>
                <a:gd name="T10" fmla="*/ 17 w 176"/>
                <a:gd name="T11" fmla="*/ 17 h 110"/>
                <a:gd name="T12" fmla="*/ 36 w 176"/>
                <a:gd name="T13" fmla="*/ 34 h 110"/>
                <a:gd name="T14" fmla="*/ 54 w 176"/>
                <a:gd name="T15" fmla="*/ 50 h 110"/>
                <a:gd name="T16" fmla="*/ 74 w 176"/>
                <a:gd name="T17" fmla="*/ 64 h 110"/>
                <a:gd name="T18" fmla="*/ 96 w 176"/>
                <a:gd name="T19" fmla="*/ 78 h 110"/>
                <a:gd name="T20" fmla="*/ 117 w 176"/>
                <a:gd name="T21" fmla="*/ 90 h 110"/>
                <a:gd name="T22" fmla="*/ 139 w 176"/>
                <a:gd name="T23" fmla="*/ 100 h 110"/>
                <a:gd name="T24" fmla="*/ 160 w 176"/>
                <a:gd name="T25" fmla="*/ 110 h 110"/>
                <a:gd name="T26" fmla="*/ 176 w 176"/>
                <a:gd name="T27" fmla="*/ 93 h 110"/>
                <a:gd name="T28" fmla="*/ 176 w 176"/>
                <a:gd name="T29" fmla="*/ 93 h 110"/>
                <a:gd name="T30" fmla="*/ 153 w 176"/>
                <a:gd name="T31" fmla="*/ 84 h 110"/>
                <a:gd name="T32" fmla="*/ 132 w 176"/>
                <a:gd name="T33" fmla="*/ 75 h 110"/>
                <a:gd name="T34" fmla="*/ 112 w 176"/>
                <a:gd name="T35" fmla="*/ 65 h 110"/>
                <a:gd name="T36" fmla="*/ 94 w 176"/>
                <a:gd name="T37" fmla="*/ 54 h 110"/>
                <a:gd name="T38" fmla="*/ 77 w 176"/>
                <a:gd name="T39" fmla="*/ 43 h 110"/>
                <a:gd name="T40" fmla="*/ 63 w 176"/>
                <a:gd name="T41" fmla="*/ 31 h 110"/>
                <a:gd name="T42" fmla="*/ 50 w 176"/>
                <a:gd name="T43" fmla="*/ 21 h 110"/>
                <a:gd name="T44" fmla="*/ 39 w 176"/>
                <a:gd name="T45" fmla="*/ 1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6" h="110">
                  <a:moveTo>
                    <a:pt x="39" y="10"/>
                  </a:moveTo>
                  <a:lnTo>
                    <a:pt x="39" y="10"/>
                  </a:lnTo>
                  <a:lnTo>
                    <a:pt x="19" y="6"/>
                  </a:lnTo>
                  <a:lnTo>
                    <a:pt x="0" y="0"/>
                  </a:lnTo>
                  <a:lnTo>
                    <a:pt x="0" y="0"/>
                  </a:lnTo>
                  <a:lnTo>
                    <a:pt x="17" y="17"/>
                  </a:lnTo>
                  <a:lnTo>
                    <a:pt x="36" y="34"/>
                  </a:lnTo>
                  <a:lnTo>
                    <a:pt x="54" y="50"/>
                  </a:lnTo>
                  <a:lnTo>
                    <a:pt x="74" y="64"/>
                  </a:lnTo>
                  <a:lnTo>
                    <a:pt x="96" y="78"/>
                  </a:lnTo>
                  <a:lnTo>
                    <a:pt x="117" y="90"/>
                  </a:lnTo>
                  <a:lnTo>
                    <a:pt x="139" y="100"/>
                  </a:lnTo>
                  <a:lnTo>
                    <a:pt x="160" y="110"/>
                  </a:lnTo>
                  <a:lnTo>
                    <a:pt x="176" y="93"/>
                  </a:lnTo>
                  <a:lnTo>
                    <a:pt x="176" y="93"/>
                  </a:lnTo>
                  <a:lnTo>
                    <a:pt x="153" y="84"/>
                  </a:lnTo>
                  <a:lnTo>
                    <a:pt x="132" y="75"/>
                  </a:lnTo>
                  <a:lnTo>
                    <a:pt x="112" y="65"/>
                  </a:lnTo>
                  <a:lnTo>
                    <a:pt x="94" y="54"/>
                  </a:lnTo>
                  <a:lnTo>
                    <a:pt x="77" y="43"/>
                  </a:lnTo>
                  <a:lnTo>
                    <a:pt x="63" y="31"/>
                  </a:lnTo>
                  <a:lnTo>
                    <a:pt x="50" y="21"/>
                  </a:lnTo>
                  <a:lnTo>
                    <a:pt x="39" y="1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4" name="Freeform 13"/>
            <p:cNvSpPr>
              <a:spLocks/>
            </p:cNvSpPr>
            <p:nvPr userDrawn="1"/>
          </p:nvSpPr>
          <p:spPr bwMode="auto">
            <a:xfrm>
              <a:off x="3768" y="2363"/>
              <a:ext cx="364" cy="152"/>
            </a:xfrm>
            <a:custGeom>
              <a:avLst/>
              <a:gdLst>
                <a:gd name="T0" fmla="*/ 360 w 364"/>
                <a:gd name="T1" fmla="*/ 0 h 152"/>
                <a:gd name="T2" fmla="*/ 360 w 364"/>
                <a:gd name="T3" fmla="*/ 0 h 152"/>
                <a:gd name="T4" fmla="*/ 347 w 364"/>
                <a:gd name="T5" fmla="*/ 15 h 152"/>
                <a:gd name="T6" fmla="*/ 334 w 364"/>
                <a:gd name="T7" fmla="*/ 29 h 152"/>
                <a:gd name="T8" fmla="*/ 320 w 364"/>
                <a:gd name="T9" fmla="*/ 42 h 152"/>
                <a:gd name="T10" fmla="*/ 305 w 364"/>
                <a:gd name="T11" fmla="*/ 55 h 152"/>
                <a:gd name="T12" fmla="*/ 290 w 364"/>
                <a:gd name="T13" fmla="*/ 66 h 152"/>
                <a:gd name="T14" fmla="*/ 274 w 364"/>
                <a:gd name="T15" fmla="*/ 76 h 152"/>
                <a:gd name="T16" fmla="*/ 257 w 364"/>
                <a:gd name="T17" fmla="*/ 86 h 152"/>
                <a:gd name="T18" fmla="*/ 240 w 364"/>
                <a:gd name="T19" fmla="*/ 94 h 152"/>
                <a:gd name="T20" fmla="*/ 223 w 364"/>
                <a:gd name="T21" fmla="*/ 103 h 152"/>
                <a:gd name="T22" fmla="*/ 204 w 364"/>
                <a:gd name="T23" fmla="*/ 110 h 152"/>
                <a:gd name="T24" fmla="*/ 185 w 364"/>
                <a:gd name="T25" fmla="*/ 116 h 152"/>
                <a:gd name="T26" fmla="*/ 165 w 364"/>
                <a:gd name="T27" fmla="*/ 122 h 152"/>
                <a:gd name="T28" fmla="*/ 146 w 364"/>
                <a:gd name="T29" fmla="*/ 126 h 152"/>
                <a:gd name="T30" fmla="*/ 126 w 364"/>
                <a:gd name="T31" fmla="*/ 129 h 152"/>
                <a:gd name="T32" fmla="*/ 104 w 364"/>
                <a:gd name="T33" fmla="*/ 130 h 152"/>
                <a:gd name="T34" fmla="*/ 84 w 364"/>
                <a:gd name="T35" fmla="*/ 130 h 152"/>
                <a:gd name="T36" fmla="*/ 84 w 364"/>
                <a:gd name="T37" fmla="*/ 130 h 152"/>
                <a:gd name="T38" fmla="*/ 66 w 364"/>
                <a:gd name="T39" fmla="*/ 130 h 152"/>
                <a:gd name="T40" fmla="*/ 48 w 364"/>
                <a:gd name="T41" fmla="*/ 129 h 152"/>
                <a:gd name="T42" fmla="*/ 16 w 364"/>
                <a:gd name="T43" fmla="*/ 124 h 152"/>
                <a:gd name="T44" fmla="*/ 0 w 364"/>
                <a:gd name="T45" fmla="*/ 142 h 152"/>
                <a:gd name="T46" fmla="*/ 0 w 364"/>
                <a:gd name="T47" fmla="*/ 142 h 152"/>
                <a:gd name="T48" fmla="*/ 23 w 364"/>
                <a:gd name="T49" fmla="*/ 146 h 152"/>
                <a:gd name="T50" fmla="*/ 44 w 364"/>
                <a:gd name="T51" fmla="*/ 149 h 152"/>
                <a:gd name="T52" fmla="*/ 64 w 364"/>
                <a:gd name="T53" fmla="*/ 150 h 152"/>
                <a:gd name="T54" fmla="*/ 84 w 364"/>
                <a:gd name="T55" fmla="*/ 152 h 152"/>
                <a:gd name="T56" fmla="*/ 84 w 364"/>
                <a:gd name="T57" fmla="*/ 152 h 152"/>
                <a:gd name="T58" fmla="*/ 107 w 364"/>
                <a:gd name="T59" fmla="*/ 150 h 152"/>
                <a:gd name="T60" fmla="*/ 128 w 364"/>
                <a:gd name="T61" fmla="*/ 149 h 152"/>
                <a:gd name="T62" fmla="*/ 148 w 364"/>
                <a:gd name="T63" fmla="*/ 146 h 152"/>
                <a:gd name="T64" fmla="*/ 168 w 364"/>
                <a:gd name="T65" fmla="*/ 142 h 152"/>
                <a:gd name="T66" fmla="*/ 188 w 364"/>
                <a:gd name="T67" fmla="*/ 136 h 152"/>
                <a:gd name="T68" fmla="*/ 208 w 364"/>
                <a:gd name="T69" fmla="*/ 130 h 152"/>
                <a:gd name="T70" fmla="*/ 227 w 364"/>
                <a:gd name="T71" fmla="*/ 123 h 152"/>
                <a:gd name="T72" fmla="*/ 244 w 364"/>
                <a:gd name="T73" fmla="*/ 114 h 152"/>
                <a:gd name="T74" fmla="*/ 263 w 364"/>
                <a:gd name="T75" fmla="*/ 106 h 152"/>
                <a:gd name="T76" fmla="*/ 278 w 364"/>
                <a:gd name="T77" fmla="*/ 96 h 152"/>
                <a:gd name="T78" fmla="*/ 295 w 364"/>
                <a:gd name="T79" fmla="*/ 86 h 152"/>
                <a:gd name="T80" fmla="*/ 311 w 364"/>
                <a:gd name="T81" fmla="*/ 74 h 152"/>
                <a:gd name="T82" fmla="*/ 325 w 364"/>
                <a:gd name="T83" fmla="*/ 63 h 152"/>
                <a:gd name="T84" fmla="*/ 340 w 364"/>
                <a:gd name="T85" fmla="*/ 52 h 152"/>
                <a:gd name="T86" fmla="*/ 352 w 364"/>
                <a:gd name="T87" fmla="*/ 39 h 152"/>
                <a:gd name="T88" fmla="*/ 364 w 364"/>
                <a:gd name="T89" fmla="*/ 25 h 152"/>
                <a:gd name="T90" fmla="*/ 360 w 364"/>
                <a:gd name="T91" fmla="*/ 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64" h="152">
                  <a:moveTo>
                    <a:pt x="360" y="0"/>
                  </a:moveTo>
                  <a:lnTo>
                    <a:pt x="360" y="0"/>
                  </a:lnTo>
                  <a:lnTo>
                    <a:pt x="347" y="15"/>
                  </a:lnTo>
                  <a:lnTo>
                    <a:pt x="334" y="29"/>
                  </a:lnTo>
                  <a:lnTo>
                    <a:pt x="320" y="42"/>
                  </a:lnTo>
                  <a:lnTo>
                    <a:pt x="305" y="55"/>
                  </a:lnTo>
                  <a:lnTo>
                    <a:pt x="290" y="66"/>
                  </a:lnTo>
                  <a:lnTo>
                    <a:pt x="274" y="76"/>
                  </a:lnTo>
                  <a:lnTo>
                    <a:pt x="257" y="86"/>
                  </a:lnTo>
                  <a:lnTo>
                    <a:pt x="240" y="94"/>
                  </a:lnTo>
                  <a:lnTo>
                    <a:pt x="223" y="103"/>
                  </a:lnTo>
                  <a:lnTo>
                    <a:pt x="204" y="110"/>
                  </a:lnTo>
                  <a:lnTo>
                    <a:pt x="185" y="116"/>
                  </a:lnTo>
                  <a:lnTo>
                    <a:pt x="165" y="122"/>
                  </a:lnTo>
                  <a:lnTo>
                    <a:pt x="146" y="126"/>
                  </a:lnTo>
                  <a:lnTo>
                    <a:pt x="126" y="129"/>
                  </a:lnTo>
                  <a:lnTo>
                    <a:pt x="104" y="130"/>
                  </a:lnTo>
                  <a:lnTo>
                    <a:pt x="84" y="130"/>
                  </a:lnTo>
                  <a:lnTo>
                    <a:pt x="84" y="130"/>
                  </a:lnTo>
                  <a:lnTo>
                    <a:pt x="66" y="130"/>
                  </a:lnTo>
                  <a:lnTo>
                    <a:pt x="48" y="129"/>
                  </a:lnTo>
                  <a:lnTo>
                    <a:pt x="16" y="124"/>
                  </a:lnTo>
                  <a:lnTo>
                    <a:pt x="0" y="142"/>
                  </a:lnTo>
                  <a:lnTo>
                    <a:pt x="0" y="142"/>
                  </a:lnTo>
                  <a:lnTo>
                    <a:pt x="23" y="146"/>
                  </a:lnTo>
                  <a:lnTo>
                    <a:pt x="44" y="149"/>
                  </a:lnTo>
                  <a:lnTo>
                    <a:pt x="64" y="150"/>
                  </a:lnTo>
                  <a:lnTo>
                    <a:pt x="84" y="152"/>
                  </a:lnTo>
                  <a:lnTo>
                    <a:pt x="84" y="152"/>
                  </a:lnTo>
                  <a:lnTo>
                    <a:pt x="107" y="150"/>
                  </a:lnTo>
                  <a:lnTo>
                    <a:pt x="128" y="149"/>
                  </a:lnTo>
                  <a:lnTo>
                    <a:pt x="148" y="146"/>
                  </a:lnTo>
                  <a:lnTo>
                    <a:pt x="168" y="142"/>
                  </a:lnTo>
                  <a:lnTo>
                    <a:pt x="188" y="136"/>
                  </a:lnTo>
                  <a:lnTo>
                    <a:pt x="208" y="130"/>
                  </a:lnTo>
                  <a:lnTo>
                    <a:pt x="227" y="123"/>
                  </a:lnTo>
                  <a:lnTo>
                    <a:pt x="244" y="114"/>
                  </a:lnTo>
                  <a:lnTo>
                    <a:pt x="263" y="106"/>
                  </a:lnTo>
                  <a:lnTo>
                    <a:pt x="278" y="96"/>
                  </a:lnTo>
                  <a:lnTo>
                    <a:pt x="295" y="86"/>
                  </a:lnTo>
                  <a:lnTo>
                    <a:pt x="311" y="74"/>
                  </a:lnTo>
                  <a:lnTo>
                    <a:pt x="325" y="63"/>
                  </a:lnTo>
                  <a:lnTo>
                    <a:pt x="340" y="52"/>
                  </a:lnTo>
                  <a:lnTo>
                    <a:pt x="352" y="39"/>
                  </a:lnTo>
                  <a:lnTo>
                    <a:pt x="364" y="25"/>
                  </a:lnTo>
                  <a:lnTo>
                    <a:pt x="36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5" name="Freeform 14"/>
            <p:cNvSpPr>
              <a:spLocks/>
            </p:cNvSpPr>
            <p:nvPr userDrawn="1"/>
          </p:nvSpPr>
          <p:spPr bwMode="auto">
            <a:xfrm>
              <a:off x="3768" y="2363"/>
              <a:ext cx="364" cy="152"/>
            </a:xfrm>
            <a:custGeom>
              <a:avLst/>
              <a:gdLst>
                <a:gd name="T0" fmla="*/ 360 w 364"/>
                <a:gd name="T1" fmla="*/ 0 h 152"/>
                <a:gd name="T2" fmla="*/ 360 w 364"/>
                <a:gd name="T3" fmla="*/ 0 h 152"/>
                <a:gd name="T4" fmla="*/ 347 w 364"/>
                <a:gd name="T5" fmla="*/ 15 h 152"/>
                <a:gd name="T6" fmla="*/ 334 w 364"/>
                <a:gd name="T7" fmla="*/ 29 h 152"/>
                <a:gd name="T8" fmla="*/ 320 w 364"/>
                <a:gd name="T9" fmla="*/ 42 h 152"/>
                <a:gd name="T10" fmla="*/ 305 w 364"/>
                <a:gd name="T11" fmla="*/ 55 h 152"/>
                <a:gd name="T12" fmla="*/ 290 w 364"/>
                <a:gd name="T13" fmla="*/ 66 h 152"/>
                <a:gd name="T14" fmla="*/ 274 w 364"/>
                <a:gd name="T15" fmla="*/ 76 h 152"/>
                <a:gd name="T16" fmla="*/ 257 w 364"/>
                <a:gd name="T17" fmla="*/ 86 h 152"/>
                <a:gd name="T18" fmla="*/ 240 w 364"/>
                <a:gd name="T19" fmla="*/ 94 h 152"/>
                <a:gd name="T20" fmla="*/ 223 w 364"/>
                <a:gd name="T21" fmla="*/ 103 h 152"/>
                <a:gd name="T22" fmla="*/ 204 w 364"/>
                <a:gd name="T23" fmla="*/ 110 h 152"/>
                <a:gd name="T24" fmla="*/ 185 w 364"/>
                <a:gd name="T25" fmla="*/ 116 h 152"/>
                <a:gd name="T26" fmla="*/ 165 w 364"/>
                <a:gd name="T27" fmla="*/ 122 h 152"/>
                <a:gd name="T28" fmla="*/ 146 w 364"/>
                <a:gd name="T29" fmla="*/ 126 h 152"/>
                <a:gd name="T30" fmla="*/ 126 w 364"/>
                <a:gd name="T31" fmla="*/ 129 h 152"/>
                <a:gd name="T32" fmla="*/ 104 w 364"/>
                <a:gd name="T33" fmla="*/ 130 h 152"/>
                <a:gd name="T34" fmla="*/ 84 w 364"/>
                <a:gd name="T35" fmla="*/ 130 h 152"/>
                <a:gd name="T36" fmla="*/ 84 w 364"/>
                <a:gd name="T37" fmla="*/ 130 h 152"/>
                <a:gd name="T38" fmla="*/ 66 w 364"/>
                <a:gd name="T39" fmla="*/ 130 h 152"/>
                <a:gd name="T40" fmla="*/ 48 w 364"/>
                <a:gd name="T41" fmla="*/ 129 h 152"/>
                <a:gd name="T42" fmla="*/ 16 w 364"/>
                <a:gd name="T43" fmla="*/ 124 h 152"/>
                <a:gd name="T44" fmla="*/ 0 w 364"/>
                <a:gd name="T45" fmla="*/ 142 h 152"/>
                <a:gd name="T46" fmla="*/ 0 w 364"/>
                <a:gd name="T47" fmla="*/ 142 h 152"/>
                <a:gd name="T48" fmla="*/ 23 w 364"/>
                <a:gd name="T49" fmla="*/ 146 h 152"/>
                <a:gd name="T50" fmla="*/ 44 w 364"/>
                <a:gd name="T51" fmla="*/ 149 h 152"/>
                <a:gd name="T52" fmla="*/ 64 w 364"/>
                <a:gd name="T53" fmla="*/ 150 h 152"/>
                <a:gd name="T54" fmla="*/ 84 w 364"/>
                <a:gd name="T55" fmla="*/ 152 h 152"/>
                <a:gd name="T56" fmla="*/ 84 w 364"/>
                <a:gd name="T57" fmla="*/ 152 h 152"/>
                <a:gd name="T58" fmla="*/ 107 w 364"/>
                <a:gd name="T59" fmla="*/ 150 h 152"/>
                <a:gd name="T60" fmla="*/ 128 w 364"/>
                <a:gd name="T61" fmla="*/ 149 h 152"/>
                <a:gd name="T62" fmla="*/ 148 w 364"/>
                <a:gd name="T63" fmla="*/ 146 h 152"/>
                <a:gd name="T64" fmla="*/ 168 w 364"/>
                <a:gd name="T65" fmla="*/ 142 h 152"/>
                <a:gd name="T66" fmla="*/ 188 w 364"/>
                <a:gd name="T67" fmla="*/ 136 h 152"/>
                <a:gd name="T68" fmla="*/ 208 w 364"/>
                <a:gd name="T69" fmla="*/ 130 h 152"/>
                <a:gd name="T70" fmla="*/ 227 w 364"/>
                <a:gd name="T71" fmla="*/ 123 h 152"/>
                <a:gd name="T72" fmla="*/ 244 w 364"/>
                <a:gd name="T73" fmla="*/ 114 h 152"/>
                <a:gd name="T74" fmla="*/ 263 w 364"/>
                <a:gd name="T75" fmla="*/ 106 h 152"/>
                <a:gd name="T76" fmla="*/ 278 w 364"/>
                <a:gd name="T77" fmla="*/ 96 h 152"/>
                <a:gd name="T78" fmla="*/ 295 w 364"/>
                <a:gd name="T79" fmla="*/ 86 h 152"/>
                <a:gd name="T80" fmla="*/ 311 w 364"/>
                <a:gd name="T81" fmla="*/ 74 h 152"/>
                <a:gd name="T82" fmla="*/ 325 w 364"/>
                <a:gd name="T83" fmla="*/ 63 h 152"/>
                <a:gd name="T84" fmla="*/ 340 w 364"/>
                <a:gd name="T85" fmla="*/ 52 h 152"/>
                <a:gd name="T86" fmla="*/ 352 w 364"/>
                <a:gd name="T87" fmla="*/ 39 h 152"/>
                <a:gd name="T88" fmla="*/ 364 w 364"/>
                <a:gd name="T89" fmla="*/ 25 h 152"/>
                <a:gd name="T90" fmla="*/ 360 w 364"/>
                <a:gd name="T91" fmla="*/ 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64" h="152">
                  <a:moveTo>
                    <a:pt x="360" y="0"/>
                  </a:moveTo>
                  <a:lnTo>
                    <a:pt x="360" y="0"/>
                  </a:lnTo>
                  <a:lnTo>
                    <a:pt x="347" y="15"/>
                  </a:lnTo>
                  <a:lnTo>
                    <a:pt x="334" y="29"/>
                  </a:lnTo>
                  <a:lnTo>
                    <a:pt x="320" y="42"/>
                  </a:lnTo>
                  <a:lnTo>
                    <a:pt x="305" y="55"/>
                  </a:lnTo>
                  <a:lnTo>
                    <a:pt x="290" y="66"/>
                  </a:lnTo>
                  <a:lnTo>
                    <a:pt x="274" y="76"/>
                  </a:lnTo>
                  <a:lnTo>
                    <a:pt x="257" y="86"/>
                  </a:lnTo>
                  <a:lnTo>
                    <a:pt x="240" y="94"/>
                  </a:lnTo>
                  <a:lnTo>
                    <a:pt x="223" y="103"/>
                  </a:lnTo>
                  <a:lnTo>
                    <a:pt x="204" y="110"/>
                  </a:lnTo>
                  <a:lnTo>
                    <a:pt x="185" y="116"/>
                  </a:lnTo>
                  <a:lnTo>
                    <a:pt x="165" y="122"/>
                  </a:lnTo>
                  <a:lnTo>
                    <a:pt x="146" y="126"/>
                  </a:lnTo>
                  <a:lnTo>
                    <a:pt x="126" y="129"/>
                  </a:lnTo>
                  <a:lnTo>
                    <a:pt x="104" y="130"/>
                  </a:lnTo>
                  <a:lnTo>
                    <a:pt x="84" y="130"/>
                  </a:lnTo>
                  <a:lnTo>
                    <a:pt x="84" y="130"/>
                  </a:lnTo>
                  <a:lnTo>
                    <a:pt x="66" y="130"/>
                  </a:lnTo>
                  <a:lnTo>
                    <a:pt x="48" y="129"/>
                  </a:lnTo>
                  <a:lnTo>
                    <a:pt x="16" y="124"/>
                  </a:lnTo>
                  <a:lnTo>
                    <a:pt x="0" y="142"/>
                  </a:lnTo>
                  <a:lnTo>
                    <a:pt x="0" y="142"/>
                  </a:lnTo>
                  <a:lnTo>
                    <a:pt x="23" y="146"/>
                  </a:lnTo>
                  <a:lnTo>
                    <a:pt x="44" y="149"/>
                  </a:lnTo>
                  <a:lnTo>
                    <a:pt x="64" y="150"/>
                  </a:lnTo>
                  <a:lnTo>
                    <a:pt x="84" y="152"/>
                  </a:lnTo>
                  <a:lnTo>
                    <a:pt x="84" y="152"/>
                  </a:lnTo>
                  <a:lnTo>
                    <a:pt x="107" y="150"/>
                  </a:lnTo>
                  <a:lnTo>
                    <a:pt x="128" y="149"/>
                  </a:lnTo>
                  <a:lnTo>
                    <a:pt x="148" y="146"/>
                  </a:lnTo>
                  <a:lnTo>
                    <a:pt x="168" y="142"/>
                  </a:lnTo>
                  <a:lnTo>
                    <a:pt x="188" y="136"/>
                  </a:lnTo>
                  <a:lnTo>
                    <a:pt x="208" y="130"/>
                  </a:lnTo>
                  <a:lnTo>
                    <a:pt x="227" y="123"/>
                  </a:lnTo>
                  <a:lnTo>
                    <a:pt x="244" y="114"/>
                  </a:lnTo>
                  <a:lnTo>
                    <a:pt x="263" y="106"/>
                  </a:lnTo>
                  <a:lnTo>
                    <a:pt x="278" y="96"/>
                  </a:lnTo>
                  <a:lnTo>
                    <a:pt x="295" y="86"/>
                  </a:lnTo>
                  <a:lnTo>
                    <a:pt x="311" y="74"/>
                  </a:lnTo>
                  <a:lnTo>
                    <a:pt x="325" y="63"/>
                  </a:lnTo>
                  <a:lnTo>
                    <a:pt x="340" y="52"/>
                  </a:lnTo>
                  <a:lnTo>
                    <a:pt x="352" y="39"/>
                  </a:lnTo>
                  <a:lnTo>
                    <a:pt x="364" y="25"/>
                  </a:lnTo>
                  <a:lnTo>
                    <a:pt x="36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6" name="Freeform 15"/>
            <p:cNvSpPr>
              <a:spLocks/>
            </p:cNvSpPr>
            <p:nvPr userDrawn="1"/>
          </p:nvSpPr>
          <p:spPr bwMode="auto">
            <a:xfrm>
              <a:off x="3571" y="1733"/>
              <a:ext cx="708" cy="613"/>
            </a:xfrm>
            <a:custGeom>
              <a:avLst/>
              <a:gdLst>
                <a:gd name="T0" fmla="*/ 654 w 708"/>
                <a:gd name="T1" fmla="*/ 354 h 613"/>
                <a:gd name="T2" fmla="*/ 654 w 708"/>
                <a:gd name="T3" fmla="*/ 354 h 613"/>
                <a:gd name="T4" fmla="*/ 645 w 708"/>
                <a:gd name="T5" fmla="*/ 302 h 613"/>
                <a:gd name="T6" fmla="*/ 628 w 708"/>
                <a:gd name="T7" fmla="*/ 249 h 613"/>
                <a:gd name="T8" fmla="*/ 604 w 708"/>
                <a:gd name="T9" fmla="*/ 199 h 613"/>
                <a:gd name="T10" fmla="*/ 574 w 708"/>
                <a:gd name="T11" fmla="*/ 157 h 613"/>
                <a:gd name="T12" fmla="*/ 561 w 708"/>
                <a:gd name="T13" fmla="*/ 141 h 613"/>
                <a:gd name="T14" fmla="*/ 531 w 708"/>
                <a:gd name="T15" fmla="*/ 111 h 613"/>
                <a:gd name="T16" fmla="*/ 498 w 708"/>
                <a:gd name="T17" fmla="*/ 85 h 613"/>
                <a:gd name="T18" fmla="*/ 462 w 708"/>
                <a:gd name="T19" fmla="*/ 63 h 613"/>
                <a:gd name="T20" fmla="*/ 425 w 708"/>
                <a:gd name="T21" fmla="*/ 45 h 613"/>
                <a:gd name="T22" fmla="*/ 387 w 708"/>
                <a:gd name="T23" fmla="*/ 31 h 613"/>
                <a:gd name="T24" fmla="*/ 345 w 708"/>
                <a:gd name="T25" fmla="*/ 21 h 613"/>
                <a:gd name="T26" fmla="*/ 303 w 708"/>
                <a:gd name="T27" fmla="*/ 17 h 613"/>
                <a:gd name="T28" fmla="*/ 281 w 708"/>
                <a:gd name="T29" fmla="*/ 17 h 613"/>
                <a:gd name="T30" fmla="*/ 238 w 708"/>
                <a:gd name="T31" fmla="*/ 18 h 613"/>
                <a:gd name="T32" fmla="*/ 198 w 708"/>
                <a:gd name="T33" fmla="*/ 25 h 613"/>
                <a:gd name="T34" fmla="*/ 160 w 708"/>
                <a:gd name="T35" fmla="*/ 35 h 613"/>
                <a:gd name="T36" fmla="*/ 124 w 708"/>
                <a:gd name="T37" fmla="*/ 51 h 613"/>
                <a:gd name="T38" fmla="*/ 88 w 708"/>
                <a:gd name="T39" fmla="*/ 70 h 613"/>
                <a:gd name="T40" fmla="*/ 57 w 708"/>
                <a:gd name="T41" fmla="*/ 91 h 613"/>
                <a:gd name="T42" fmla="*/ 27 w 708"/>
                <a:gd name="T43" fmla="*/ 117 h 613"/>
                <a:gd name="T44" fmla="*/ 0 w 708"/>
                <a:gd name="T45" fmla="*/ 144 h 613"/>
                <a:gd name="T46" fmla="*/ 16 w 708"/>
                <a:gd name="T47" fmla="*/ 157 h 613"/>
                <a:gd name="T48" fmla="*/ 41 w 708"/>
                <a:gd name="T49" fmla="*/ 130 h 613"/>
                <a:gd name="T50" fmla="*/ 68 w 708"/>
                <a:gd name="T51" fmla="*/ 107 h 613"/>
                <a:gd name="T52" fmla="*/ 100 w 708"/>
                <a:gd name="T53" fmla="*/ 85 h 613"/>
                <a:gd name="T54" fmla="*/ 133 w 708"/>
                <a:gd name="T55" fmla="*/ 68 h 613"/>
                <a:gd name="T56" fmla="*/ 167 w 708"/>
                <a:gd name="T57" fmla="*/ 55 h 613"/>
                <a:gd name="T58" fmla="*/ 203 w 708"/>
                <a:gd name="T59" fmla="*/ 44 h 613"/>
                <a:gd name="T60" fmla="*/ 241 w 708"/>
                <a:gd name="T61" fmla="*/ 38 h 613"/>
                <a:gd name="T62" fmla="*/ 281 w 708"/>
                <a:gd name="T63" fmla="*/ 35 h 613"/>
                <a:gd name="T64" fmla="*/ 304 w 708"/>
                <a:gd name="T65" fmla="*/ 37 h 613"/>
                <a:gd name="T66" fmla="*/ 351 w 708"/>
                <a:gd name="T67" fmla="*/ 43 h 613"/>
                <a:gd name="T68" fmla="*/ 395 w 708"/>
                <a:gd name="T69" fmla="*/ 54 h 613"/>
                <a:gd name="T70" fmla="*/ 435 w 708"/>
                <a:gd name="T71" fmla="*/ 71 h 613"/>
                <a:gd name="T72" fmla="*/ 474 w 708"/>
                <a:gd name="T73" fmla="*/ 91 h 613"/>
                <a:gd name="T74" fmla="*/ 508 w 708"/>
                <a:gd name="T75" fmla="*/ 117 h 613"/>
                <a:gd name="T76" fmla="*/ 538 w 708"/>
                <a:gd name="T77" fmla="*/ 145 h 613"/>
                <a:gd name="T78" fmla="*/ 565 w 708"/>
                <a:gd name="T79" fmla="*/ 177 h 613"/>
                <a:gd name="T80" fmla="*/ 577 w 708"/>
                <a:gd name="T81" fmla="*/ 194 h 613"/>
                <a:gd name="T82" fmla="*/ 595 w 708"/>
                <a:gd name="T83" fmla="*/ 225 h 613"/>
                <a:gd name="T84" fmla="*/ 609 w 708"/>
                <a:gd name="T85" fmla="*/ 258 h 613"/>
                <a:gd name="T86" fmla="*/ 629 w 708"/>
                <a:gd name="T87" fmla="*/ 326 h 613"/>
                <a:gd name="T88" fmla="*/ 638 w 708"/>
                <a:gd name="T89" fmla="*/ 393 h 613"/>
                <a:gd name="T90" fmla="*/ 635 w 708"/>
                <a:gd name="T91" fmla="*/ 455 h 613"/>
                <a:gd name="T92" fmla="*/ 631 w 708"/>
                <a:gd name="T93" fmla="*/ 478 h 613"/>
                <a:gd name="T94" fmla="*/ 617 w 708"/>
                <a:gd name="T95" fmla="*/ 526 h 613"/>
                <a:gd name="T96" fmla="*/ 599 w 708"/>
                <a:gd name="T97" fmla="*/ 566 h 613"/>
                <a:gd name="T98" fmla="*/ 594 w 708"/>
                <a:gd name="T99" fmla="*/ 613 h 613"/>
                <a:gd name="T100" fmla="*/ 608 w 708"/>
                <a:gd name="T101" fmla="*/ 589 h 613"/>
                <a:gd name="T102" fmla="*/ 632 w 708"/>
                <a:gd name="T103" fmla="*/ 538 h 613"/>
                <a:gd name="T104" fmla="*/ 651 w 708"/>
                <a:gd name="T105" fmla="*/ 476 h 613"/>
                <a:gd name="T106" fmla="*/ 667 w 708"/>
                <a:gd name="T107" fmla="*/ 393 h 613"/>
                <a:gd name="T108" fmla="*/ 674 w 708"/>
                <a:gd name="T109" fmla="*/ 342 h 613"/>
                <a:gd name="T110" fmla="*/ 708 w 708"/>
                <a:gd name="T111" fmla="*/ 0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08" h="613">
                  <a:moveTo>
                    <a:pt x="688" y="0"/>
                  </a:moveTo>
                  <a:lnTo>
                    <a:pt x="654" y="354"/>
                  </a:lnTo>
                  <a:lnTo>
                    <a:pt x="654" y="354"/>
                  </a:lnTo>
                  <a:lnTo>
                    <a:pt x="654" y="354"/>
                  </a:lnTo>
                  <a:lnTo>
                    <a:pt x="651" y="328"/>
                  </a:lnTo>
                  <a:lnTo>
                    <a:pt x="645" y="302"/>
                  </a:lnTo>
                  <a:lnTo>
                    <a:pt x="637" y="275"/>
                  </a:lnTo>
                  <a:lnTo>
                    <a:pt x="628" y="249"/>
                  </a:lnTo>
                  <a:lnTo>
                    <a:pt x="617" y="224"/>
                  </a:lnTo>
                  <a:lnTo>
                    <a:pt x="604" y="199"/>
                  </a:lnTo>
                  <a:lnTo>
                    <a:pt x="589" y="177"/>
                  </a:lnTo>
                  <a:lnTo>
                    <a:pt x="574" y="157"/>
                  </a:lnTo>
                  <a:lnTo>
                    <a:pt x="574" y="157"/>
                  </a:lnTo>
                  <a:lnTo>
                    <a:pt x="561" y="141"/>
                  </a:lnTo>
                  <a:lnTo>
                    <a:pt x="545" y="125"/>
                  </a:lnTo>
                  <a:lnTo>
                    <a:pt x="531" y="111"/>
                  </a:lnTo>
                  <a:lnTo>
                    <a:pt x="515" y="98"/>
                  </a:lnTo>
                  <a:lnTo>
                    <a:pt x="498" y="85"/>
                  </a:lnTo>
                  <a:lnTo>
                    <a:pt x="481" y="74"/>
                  </a:lnTo>
                  <a:lnTo>
                    <a:pt x="462" y="63"/>
                  </a:lnTo>
                  <a:lnTo>
                    <a:pt x="445" y="54"/>
                  </a:lnTo>
                  <a:lnTo>
                    <a:pt x="425" y="45"/>
                  </a:lnTo>
                  <a:lnTo>
                    <a:pt x="407" y="37"/>
                  </a:lnTo>
                  <a:lnTo>
                    <a:pt x="387" y="31"/>
                  </a:lnTo>
                  <a:lnTo>
                    <a:pt x="365" y="25"/>
                  </a:lnTo>
                  <a:lnTo>
                    <a:pt x="345" y="21"/>
                  </a:lnTo>
                  <a:lnTo>
                    <a:pt x="324" y="18"/>
                  </a:lnTo>
                  <a:lnTo>
                    <a:pt x="303" y="17"/>
                  </a:lnTo>
                  <a:lnTo>
                    <a:pt x="281" y="17"/>
                  </a:lnTo>
                  <a:lnTo>
                    <a:pt x="281" y="17"/>
                  </a:lnTo>
                  <a:lnTo>
                    <a:pt x="260" y="17"/>
                  </a:lnTo>
                  <a:lnTo>
                    <a:pt x="238" y="18"/>
                  </a:lnTo>
                  <a:lnTo>
                    <a:pt x="218" y="21"/>
                  </a:lnTo>
                  <a:lnTo>
                    <a:pt x="198" y="25"/>
                  </a:lnTo>
                  <a:lnTo>
                    <a:pt x="180" y="30"/>
                  </a:lnTo>
                  <a:lnTo>
                    <a:pt x="160" y="35"/>
                  </a:lnTo>
                  <a:lnTo>
                    <a:pt x="141" y="43"/>
                  </a:lnTo>
                  <a:lnTo>
                    <a:pt x="124" y="51"/>
                  </a:lnTo>
                  <a:lnTo>
                    <a:pt x="106" y="60"/>
                  </a:lnTo>
                  <a:lnTo>
                    <a:pt x="88" y="70"/>
                  </a:lnTo>
                  <a:lnTo>
                    <a:pt x="73" y="80"/>
                  </a:lnTo>
                  <a:lnTo>
                    <a:pt x="57" y="91"/>
                  </a:lnTo>
                  <a:lnTo>
                    <a:pt x="41" y="102"/>
                  </a:lnTo>
                  <a:lnTo>
                    <a:pt x="27" y="117"/>
                  </a:lnTo>
                  <a:lnTo>
                    <a:pt x="13" y="130"/>
                  </a:lnTo>
                  <a:lnTo>
                    <a:pt x="0" y="144"/>
                  </a:lnTo>
                  <a:lnTo>
                    <a:pt x="16" y="157"/>
                  </a:lnTo>
                  <a:lnTo>
                    <a:pt x="16" y="157"/>
                  </a:lnTo>
                  <a:lnTo>
                    <a:pt x="28" y="142"/>
                  </a:lnTo>
                  <a:lnTo>
                    <a:pt x="41" y="130"/>
                  </a:lnTo>
                  <a:lnTo>
                    <a:pt x="54" y="118"/>
                  </a:lnTo>
                  <a:lnTo>
                    <a:pt x="68" y="107"/>
                  </a:lnTo>
                  <a:lnTo>
                    <a:pt x="84" y="95"/>
                  </a:lnTo>
                  <a:lnTo>
                    <a:pt x="100" y="85"/>
                  </a:lnTo>
                  <a:lnTo>
                    <a:pt x="116" y="77"/>
                  </a:lnTo>
                  <a:lnTo>
                    <a:pt x="133" y="68"/>
                  </a:lnTo>
                  <a:lnTo>
                    <a:pt x="150" y="61"/>
                  </a:lnTo>
                  <a:lnTo>
                    <a:pt x="167" y="55"/>
                  </a:lnTo>
                  <a:lnTo>
                    <a:pt x="184" y="50"/>
                  </a:lnTo>
                  <a:lnTo>
                    <a:pt x="203" y="44"/>
                  </a:lnTo>
                  <a:lnTo>
                    <a:pt x="221" y="41"/>
                  </a:lnTo>
                  <a:lnTo>
                    <a:pt x="241" y="38"/>
                  </a:lnTo>
                  <a:lnTo>
                    <a:pt x="261" y="37"/>
                  </a:lnTo>
                  <a:lnTo>
                    <a:pt x="281" y="35"/>
                  </a:lnTo>
                  <a:lnTo>
                    <a:pt x="281" y="35"/>
                  </a:lnTo>
                  <a:lnTo>
                    <a:pt x="304" y="37"/>
                  </a:lnTo>
                  <a:lnTo>
                    <a:pt x="328" y="38"/>
                  </a:lnTo>
                  <a:lnTo>
                    <a:pt x="351" y="43"/>
                  </a:lnTo>
                  <a:lnTo>
                    <a:pt x="374" y="48"/>
                  </a:lnTo>
                  <a:lnTo>
                    <a:pt x="395" y="54"/>
                  </a:lnTo>
                  <a:lnTo>
                    <a:pt x="415" y="63"/>
                  </a:lnTo>
                  <a:lnTo>
                    <a:pt x="435" y="71"/>
                  </a:lnTo>
                  <a:lnTo>
                    <a:pt x="455" y="81"/>
                  </a:lnTo>
                  <a:lnTo>
                    <a:pt x="474" y="91"/>
                  </a:lnTo>
                  <a:lnTo>
                    <a:pt x="491" y="104"/>
                  </a:lnTo>
                  <a:lnTo>
                    <a:pt x="508" y="117"/>
                  </a:lnTo>
                  <a:lnTo>
                    <a:pt x="524" y="131"/>
                  </a:lnTo>
                  <a:lnTo>
                    <a:pt x="538" y="145"/>
                  </a:lnTo>
                  <a:lnTo>
                    <a:pt x="552" y="161"/>
                  </a:lnTo>
                  <a:lnTo>
                    <a:pt x="565" y="177"/>
                  </a:lnTo>
                  <a:lnTo>
                    <a:pt x="577" y="194"/>
                  </a:lnTo>
                  <a:lnTo>
                    <a:pt x="577" y="194"/>
                  </a:lnTo>
                  <a:lnTo>
                    <a:pt x="587" y="209"/>
                  </a:lnTo>
                  <a:lnTo>
                    <a:pt x="595" y="225"/>
                  </a:lnTo>
                  <a:lnTo>
                    <a:pt x="602" y="241"/>
                  </a:lnTo>
                  <a:lnTo>
                    <a:pt x="609" y="258"/>
                  </a:lnTo>
                  <a:lnTo>
                    <a:pt x="621" y="292"/>
                  </a:lnTo>
                  <a:lnTo>
                    <a:pt x="629" y="326"/>
                  </a:lnTo>
                  <a:lnTo>
                    <a:pt x="635" y="359"/>
                  </a:lnTo>
                  <a:lnTo>
                    <a:pt x="638" y="393"/>
                  </a:lnTo>
                  <a:lnTo>
                    <a:pt x="638" y="425"/>
                  </a:lnTo>
                  <a:lnTo>
                    <a:pt x="635" y="455"/>
                  </a:lnTo>
                  <a:lnTo>
                    <a:pt x="635" y="455"/>
                  </a:lnTo>
                  <a:lnTo>
                    <a:pt x="631" y="478"/>
                  </a:lnTo>
                  <a:lnTo>
                    <a:pt x="622" y="509"/>
                  </a:lnTo>
                  <a:lnTo>
                    <a:pt x="617" y="526"/>
                  </a:lnTo>
                  <a:lnTo>
                    <a:pt x="608" y="546"/>
                  </a:lnTo>
                  <a:lnTo>
                    <a:pt x="599" y="566"/>
                  </a:lnTo>
                  <a:lnTo>
                    <a:pt x="587" y="586"/>
                  </a:lnTo>
                  <a:lnTo>
                    <a:pt x="594" y="613"/>
                  </a:lnTo>
                  <a:lnTo>
                    <a:pt x="594" y="613"/>
                  </a:lnTo>
                  <a:lnTo>
                    <a:pt x="608" y="589"/>
                  </a:lnTo>
                  <a:lnTo>
                    <a:pt x="621" y="565"/>
                  </a:lnTo>
                  <a:lnTo>
                    <a:pt x="632" y="538"/>
                  </a:lnTo>
                  <a:lnTo>
                    <a:pt x="642" y="509"/>
                  </a:lnTo>
                  <a:lnTo>
                    <a:pt x="651" y="476"/>
                  </a:lnTo>
                  <a:lnTo>
                    <a:pt x="659" y="438"/>
                  </a:lnTo>
                  <a:lnTo>
                    <a:pt x="667" y="393"/>
                  </a:lnTo>
                  <a:lnTo>
                    <a:pt x="674" y="342"/>
                  </a:lnTo>
                  <a:lnTo>
                    <a:pt x="674" y="342"/>
                  </a:lnTo>
                  <a:lnTo>
                    <a:pt x="695" y="128"/>
                  </a:lnTo>
                  <a:lnTo>
                    <a:pt x="708" y="0"/>
                  </a:lnTo>
                  <a:lnTo>
                    <a:pt x="68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spTree>
    <p:extLst>
      <p:ext uri="{BB962C8B-B14F-4D97-AF65-F5344CB8AC3E}">
        <p14:creationId xmlns:p14="http://schemas.microsoft.com/office/powerpoint/2010/main" val="398700331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5" name="Title 14"/>
          <p:cNvSpPr>
            <a:spLocks noGrp="1"/>
          </p:cNvSpPr>
          <p:nvPr>
            <p:ph type="title"/>
          </p:nvPr>
        </p:nvSpPr>
        <p:spPr/>
        <p:txBody>
          <a:bodyPr/>
          <a:lstStyle>
            <a:lvl1pPr>
              <a:defRPr b="1"/>
            </a:lvl1pPr>
          </a:lstStyle>
          <a:p>
            <a:r>
              <a:rPr lang="en-US" dirty="0" smtClean="0"/>
              <a:t>Click to edit Master title style</a:t>
            </a:r>
            <a:endParaRPr lang="en-GB" dirty="0"/>
          </a:p>
        </p:txBody>
      </p:sp>
      <p:sp>
        <p:nvSpPr>
          <p:cNvPr id="16" name="Date Placeholder 15"/>
          <p:cNvSpPr>
            <a:spLocks noGrp="1"/>
          </p:cNvSpPr>
          <p:nvPr>
            <p:ph type="dt" sz="half" idx="14"/>
          </p:nvPr>
        </p:nvSpPr>
        <p:spPr/>
        <p:txBody>
          <a:bodyPr/>
          <a:lstStyle/>
          <a:p>
            <a:fld id="{A70E6A0D-B971-47F6-B20D-619954E64387}" type="datetime1">
              <a:rPr lang="en-GB" smtClean="0">
                <a:solidFill>
                  <a:srgbClr val="0050A0">
                    <a:tint val="75000"/>
                  </a:srgbClr>
                </a:solidFill>
              </a:rPr>
              <a:pPr/>
              <a:t>29/10/2019</a:t>
            </a:fld>
            <a:endParaRPr lang="en-GB">
              <a:solidFill>
                <a:srgbClr val="0050A0">
                  <a:tint val="75000"/>
                </a:srgbClr>
              </a:solidFill>
            </a:endParaRPr>
          </a:p>
        </p:txBody>
      </p:sp>
      <p:sp>
        <p:nvSpPr>
          <p:cNvPr id="17" name="Footer Placeholder 16"/>
          <p:cNvSpPr>
            <a:spLocks noGrp="1"/>
          </p:cNvSpPr>
          <p:nvPr>
            <p:ph type="ftr" sz="quarter" idx="15"/>
          </p:nvPr>
        </p:nvSpPr>
        <p:spPr/>
        <p:txBody>
          <a:bodyPr/>
          <a:lstStyle/>
          <a:p>
            <a:endParaRPr lang="en-GB" dirty="0">
              <a:solidFill>
                <a:srgbClr val="0050A0">
                  <a:tint val="75000"/>
                </a:srgbClr>
              </a:solidFill>
            </a:endParaRPr>
          </a:p>
        </p:txBody>
      </p:sp>
      <p:sp>
        <p:nvSpPr>
          <p:cNvPr id="18" name="Slide Number Placeholder 17"/>
          <p:cNvSpPr>
            <a:spLocks noGrp="1"/>
          </p:cNvSpPr>
          <p:nvPr>
            <p:ph type="sldNum" sz="quarter" idx="16"/>
          </p:nvPr>
        </p:nvSpPr>
        <p:spPr/>
        <p:txBody>
          <a:bodyPr/>
          <a:lstStyle/>
          <a:p>
            <a:fld id="{BCD55979-00CC-4874-A80E-0959E76EB92F}" type="slidenum">
              <a:rPr lang="en-GB" smtClean="0">
                <a:solidFill>
                  <a:srgbClr val="0050A0">
                    <a:tint val="75000"/>
                  </a:srgbClr>
                </a:solidFill>
              </a:rPr>
              <a:pPr/>
              <a:t>‹#›</a:t>
            </a:fld>
            <a:endParaRPr lang="en-GB">
              <a:solidFill>
                <a:srgbClr val="0050A0">
                  <a:tint val="75000"/>
                </a:srgbClr>
              </a:solidFill>
            </a:endParaRPr>
          </a:p>
        </p:txBody>
      </p:sp>
      <p:sp>
        <p:nvSpPr>
          <p:cNvPr id="5" name="Text Placeholder 4"/>
          <p:cNvSpPr>
            <a:spLocks noGrp="1"/>
          </p:cNvSpPr>
          <p:nvPr>
            <p:ph type="body" sz="quarter" idx="17"/>
          </p:nvPr>
        </p:nvSpPr>
        <p:spPr>
          <a:xfrm>
            <a:off x="266400" y="1171575"/>
            <a:ext cx="11642400" cy="4818259"/>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3346072719"/>
      </p:ext>
    </p:extLst>
  </p:cSld>
  <p:clrMapOvr>
    <a:masterClrMapping/>
  </p:clrMapOvr>
  <p:extLst mod="1">
    <p:ext uri="{DCECCB84-F9BA-43D5-87BE-67443E8EF086}">
      <p15:sldGuideLst xmlns:p15="http://schemas.microsoft.com/office/powerpoint/2012/main"/>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879231"/>
            <a:ext cx="10515600" cy="2540244"/>
          </a:xfrm>
        </p:spPr>
        <p:txBody>
          <a:bodyPr anchor="b">
            <a:normAutofit/>
          </a:bodyPr>
          <a:lstStyle>
            <a:lvl1pPr>
              <a:defRPr sz="4000" b="0" cap="none" spc="0">
                <a:ln w="0"/>
                <a:solidFill>
                  <a:schemeClr val="tx1"/>
                </a:solidFill>
                <a:effectLst>
                  <a:outerShdw blurRad="38100" dist="19050" dir="2700000" algn="tl" rotWithShape="0">
                    <a:schemeClr val="dk1">
                      <a:alpha val="40000"/>
                    </a:schemeClr>
                  </a:outerShdw>
                </a:effectLst>
              </a:defRPr>
            </a:lvl1pPr>
          </a:lstStyle>
          <a:p>
            <a:r>
              <a:rPr lang="en-US" smtClean="0"/>
              <a:t>Click to edit Master title style</a:t>
            </a:r>
            <a:endParaRPr lang="en-GB" dirty="0"/>
          </a:p>
        </p:txBody>
      </p:sp>
      <p:sp>
        <p:nvSpPr>
          <p:cNvPr id="3" name="Text Placeholder 2"/>
          <p:cNvSpPr>
            <a:spLocks noGrp="1"/>
          </p:cNvSpPr>
          <p:nvPr>
            <p:ph type="body" idx="1"/>
          </p:nvPr>
        </p:nvSpPr>
        <p:spPr>
          <a:xfrm>
            <a:off x="831850" y="3446463"/>
            <a:ext cx="10515600" cy="1500187"/>
          </a:xfrm>
          <a:prstGeom prst="rect">
            <a:avLst/>
          </a:prstGeom>
        </p:spPr>
        <p:txBody>
          <a:bodyPr/>
          <a:lstStyle>
            <a:lvl1pPr marL="0" indent="0">
              <a:buNone/>
              <a:defRPr sz="2400">
                <a:solidFill>
                  <a:schemeClr val="accent5">
                    <a:lumMod val="60000"/>
                    <a:lumOff val="4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3E86A4B-E4E5-499D-B879-558CF738CFAC}" type="datetime1">
              <a:rPr lang="en-GB" smtClean="0">
                <a:solidFill>
                  <a:srgbClr val="0050A0">
                    <a:tint val="75000"/>
                  </a:srgbClr>
                </a:solidFill>
              </a:rPr>
              <a:pPr/>
              <a:t>29/10/2019</a:t>
            </a:fld>
            <a:endParaRPr lang="en-GB">
              <a:solidFill>
                <a:srgbClr val="0050A0">
                  <a:tint val="75000"/>
                </a:srgbClr>
              </a:solidFill>
            </a:endParaRPr>
          </a:p>
        </p:txBody>
      </p:sp>
      <p:sp>
        <p:nvSpPr>
          <p:cNvPr id="5" name="Footer Placeholder 4"/>
          <p:cNvSpPr>
            <a:spLocks noGrp="1"/>
          </p:cNvSpPr>
          <p:nvPr>
            <p:ph type="ftr" sz="quarter" idx="11"/>
          </p:nvPr>
        </p:nvSpPr>
        <p:spPr/>
        <p:txBody>
          <a:bodyPr/>
          <a:lstStyle/>
          <a:p>
            <a:endParaRPr lang="en-GB">
              <a:solidFill>
                <a:srgbClr val="0050A0">
                  <a:tint val="75000"/>
                </a:srgbClr>
              </a:solidFill>
            </a:endParaRPr>
          </a:p>
        </p:txBody>
      </p:sp>
      <p:sp>
        <p:nvSpPr>
          <p:cNvPr id="6" name="Slide Number Placeholder 5"/>
          <p:cNvSpPr>
            <a:spLocks noGrp="1"/>
          </p:cNvSpPr>
          <p:nvPr>
            <p:ph type="sldNum" sz="quarter" idx="12"/>
          </p:nvPr>
        </p:nvSpPr>
        <p:spPr/>
        <p:txBody>
          <a:bodyPr/>
          <a:lstStyle/>
          <a:p>
            <a:fld id="{BCD55979-00CC-4874-A80E-0959E76EB92F}" type="slidenum">
              <a:rPr lang="en-GB" smtClean="0">
                <a:solidFill>
                  <a:srgbClr val="0050A0">
                    <a:tint val="75000"/>
                  </a:srgbClr>
                </a:solidFill>
              </a:rPr>
              <a:pPr/>
              <a:t>‹#›</a:t>
            </a:fld>
            <a:endParaRPr lang="en-GB">
              <a:solidFill>
                <a:srgbClr val="0050A0">
                  <a:tint val="75000"/>
                </a:srgbClr>
              </a:solidFill>
            </a:endParaRPr>
          </a:p>
        </p:txBody>
      </p:sp>
    </p:spTree>
    <p:extLst>
      <p:ext uri="{BB962C8B-B14F-4D97-AF65-F5344CB8AC3E}">
        <p14:creationId xmlns:p14="http://schemas.microsoft.com/office/powerpoint/2010/main" val="352522554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Content Placeholder 2"/>
          <p:cNvSpPr>
            <a:spLocks noGrp="1"/>
          </p:cNvSpPr>
          <p:nvPr>
            <p:ph sz="half" idx="1"/>
          </p:nvPr>
        </p:nvSpPr>
        <p:spPr>
          <a:xfrm>
            <a:off x="0" y="1325563"/>
            <a:ext cx="6019800" cy="4696296"/>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172200" y="1325563"/>
            <a:ext cx="6019800" cy="4696296"/>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5" name="Date Placeholder 4"/>
          <p:cNvSpPr>
            <a:spLocks noGrp="1"/>
          </p:cNvSpPr>
          <p:nvPr>
            <p:ph type="dt" sz="half" idx="10"/>
          </p:nvPr>
        </p:nvSpPr>
        <p:spPr/>
        <p:txBody>
          <a:bodyPr/>
          <a:lstStyle/>
          <a:p>
            <a:fld id="{67DD1DF7-C02B-4FAF-9CB5-9EBA55B0C227}" type="datetime1">
              <a:rPr lang="en-GB" smtClean="0">
                <a:solidFill>
                  <a:srgbClr val="0050A0">
                    <a:tint val="75000"/>
                  </a:srgbClr>
                </a:solidFill>
              </a:rPr>
              <a:pPr/>
              <a:t>29/10/2019</a:t>
            </a:fld>
            <a:endParaRPr lang="en-GB">
              <a:solidFill>
                <a:srgbClr val="0050A0">
                  <a:tint val="75000"/>
                </a:srgbClr>
              </a:solidFill>
            </a:endParaRPr>
          </a:p>
        </p:txBody>
      </p:sp>
      <p:sp>
        <p:nvSpPr>
          <p:cNvPr id="6" name="Footer Placeholder 5"/>
          <p:cNvSpPr>
            <a:spLocks noGrp="1"/>
          </p:cNvSpPr>
          <p:nvPr>
            <p:ph type="ftr" sz="quarter" idx="11"/>
          </p:nvPr>
        </p:nvSpPr>
        <p:spPr/>
        <p:txBody>
          <a:bodyPr/>
          <a:lstStyle/>
          <a:p>
            <a:endParaRPr lang="en-GB">
              <a:solidFill>
                <a:srgbClr val="0050A0">
                  <a:tint val="75000"/>
                </a:srgbClr>
              </a:solidFill>
            </a:endParaRPr>
          </a:p>
        </p:txBody>
      </p:sp>
      <p:sp>
        <p:nvSpPr>
          <p:cNvPr id="7" name="Slide Number Placeholder 6"/>
          <p:cNvSpPr>
            <a:spLocks noGrp="1"/>
          </p:cNvSpPr>
          <p:nvPr>
            <p:ph type="sldNum" sz="quarter" idx="12"/>
          </p:nvPr>
        </p:nvSpPr>
        <p:spPr/>
        <p:txBody>
          <a:bodyPr/>
          <a:lstStyle/>
          <a:p>
            <a:fld id="{BCD55979-00CC-4874-A80E-0959E76EB92F}" type="slidenum">
              <a:rPr lang="en-GB" smtClean="0">
                <a:solidFill>
                  <a:srgbClr val="0050A0">
                    <a:tint val="75000"/>
                  </a:srgbClr>
                </a:solidFill>
              </a:rPr>
              <a:pPr/>
              <a:t>‹#›</a:t>
            </a:fld>
            <a:endParaRPr lang="en-GB">
              <a:solidFill>
                <a:srgbClr val="0050A0">
                  <a:tint val="75000"/>
                </a:srgbClr>
              </a:solidFill>
            </a:endParaRPr>
          </a:p>
        </p:txBody>
      </p:sp>
    </p:spTree>
    <p:extLst>
      <p:ext uri="{BB962C8B-B14F-4D97-AF65-F5344CB8AC3E}">
        <p14:creationId xmlns:p14="http://schemas.microsoft.com/office/powerpoint/2010/main" val="91747306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0" y="845999"/>
            <a:ext cx="5997575" cy="823912"/>
          </a:xfrm>
          <a:prstGeom prst="rect">
            <a:avLst/>
          </a:prstGeom>
        </p:spPr>
        <p:txBody>
          <a:bodyPr anchor="b"/>
          <a:lstStyle>
            <a:lvl1pPr marL="0" indent="0">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0" y="1691999"/>
            <a:ext cx="5997575" cy="4321624"/>
          </a:xfrm>
          <a:prstGeom prst="rect">
            <a:avLst/>
          </a:prstGeo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6172200" y="845999"/>
            <a:ext cx="6019800" cy="823912"/>
          </a:xfrm>
          <a:prstGeom prst="rect">
            <a:avLst/>
          </a:prstGeom>
        </p:spPr>
        <p:txBody>
          <a:bodyPr anchor="b"/>
          <a:lstStyle>
            <a:lvl1pPr marL="0" indent="0">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1691999"/>
            <a:ext cx="6019800" cy="4321624"/>
          </a:xfrm>
          <a:prstGeom prst="rect">
            <a:avLst/>
          </a:prstGeo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C9D0B127-BA04-43F6-B7C9-84BA7296C5A8}" type="datetime1">
              <a:rPr lang="en-GB" smtClean="0">
                <a:solidFill>
                  <a:srgbClr val="0050A0">
                    <a:tint val="75000"/>
                  </a:srgbClr>
                </a:solidFill>
              </a:rPr>
              <a:pPr/>
              <a:t>29/10/2019</a:t>
            </a:fld>
            <a:endParaRPr lang="en-GB">
              <a:solidFill>
                <a:srgbClr val="0050A0">
                  <a:tint val="75000"/>
                </a:srgbClr>
              </a:solidFill>
            </a:endParaRPr>
          </a:p>
        </p:txBody>
      </p:sp>
      <p:sp>
        <p:nvSpPr>
          <p:cNvPr id="8" name="Footer Placeholder 7"/>
          <p:cNvSpPr>
            <a:spLocks noGrp="1"/>
          </p:cNvSpPr>
          <p:nvPr>
            <p:ph type="ftr" sz="quarter" idx="11"/>
          </p:nvPr>
        </p:nvSpPr>
        <p:spPr/>
        <p:txBody>
          <a:bodyPr/>
          <a:lstStyle/>
          <a:p>
            <a:endParaRPr lang="en-GB">
              <a:solidFill>
                <a:srgbClr val="0050A0">
                  <a:tint val="75000"/>
                </a:srgbClr>
              </a:solidFill>
            </a:endParaRPr>
          </a:p>
        </p:txBody>
      </p:sp>
      <p:sp>
        <p:nvSpPr>
          <p:cNvPr id="9" name="Slide Number Placeholder 8"/>
          <p:cNvSpPr>
            <a:spLocks noGrp="1"/>
          </p:cNvSpPr>
          <p:nvPr>
            <p:ph type="sldNum" sz="quarter" idx="12"/>
          </p:nvPr>
        </p:nvSpPr>
        <p:spPr/>
        <p:txBody>
          <a:bodyPr/>
          <a:lstStyle/>
          <a:p>
            <a:fld id="{BCD55979-00CC-4874-A80E-0959E76EB92F}" type="slidenum">
              <a:rPr lang="en-GB" smtClean="0">
                <a:solidFill>
                  <a:srgbClr val="0050A0">
                    <a:tint val="75000"/>
                  </a:srgbClr>
                </a:solidFill>
              </a:rPr>
              <a:pPr/>
              <a:t>‹#›</a:t>
            </a:fld>
            <a:endParaRPr lang="en-GB">
              <a:solidFill>
                <a:srgbClr val="0050A0">
                  <a:tint val="75000"/>
                </a:srgbClr>
              </a:solidFill>
            </a:endParaRPr>
          </a:p>
        </p:txBody>
      </p:sp>
      <p:sp>
        <p:nvSpPr>
          <p:cNvPr id="10" name="Title 9"/>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193873968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en-US" smtClean="0"/>
              <a:t>Click to edit Master title style</a:t>
            </a:r>
            <a:endParaRPr lang="en-GB" dirty="0"/>
          </a:p>
        </p:txBody>
      </p:sp>
      <p:sp>
        <p:nvSpPr>
          <p:cNvPr id="3" name="Date Placeholder 2"/>
          <p:cNvSpPr>
            <a:spLocks noGrp="1"/>
          </p:cNvSpPr>
          <p:nvPr>
            <p:ph type="dt" sz="half" idx="10"/>
          </p:nvPr>
        </p:nvSpPr>
        <p:spPr/>
        <p:txBody>
          <a:bodyPr/>
          <a:lstStyle/>
          <a:p>
            <a:fld id="{B59B9B73-30B4-4E09-B086-0E7BE54EB26A}" type="datetime1">
              <a:rPr lang="en-GB" smtClean="0">
                <a:solidFill>
                  <a:srgbClr val="0050A0">
                    <a:tint val="75000"/>
                  </a:srgbClr>
                </a:solidFill>
              </a:rPr>
              <a:pPr/>
              <a:t>29/10/2019</a:t>
            </a:fld>
            <a:endParaRPr lang="en-GB">
              <a:solidFill>
                <a:srgbClr val="0050A0">
                  <a:tint val="75000"/>
                </a:srgbClr>
              </a:solidFill>
            </a:endParaRPr>
          </a:p>
        </p:txBody>
      </p:sp>
      <p:sp>
        <p:nvSpPr>
          <p:cNvPr id="4" name="Footer Placeholder 3"/>
          <p:cNvSpPr>
            <a:spLocks noGrp="1"/>
          </p:cNvSpPr>
          <p:nvPr>
            <p:ph type="ftr" sz="quarter" idx="11"/>
          </p:nvPr>
        </p:nvSpPr>
        <p:spPr/>
        <p:txBody>
          <a:bodyPr/>
          <a:lstStyle/>
          <a:p>
            <a:endParaRPr lang="en-GB">
              <a:solidFill>
                <a:srgbClr val="0050A0">
                  <a:tint val="75000"/>
                </a:srgbClr>
              </a:solidFill>
            </a:endParaRPr>
          </a:p>
        </p:txBody>
      </p:sp>
      <p:sp>
        <p:nvSpPr>
          <p:cNvPr id="5" name="Slide Number Placeholder 4"/>
          <p:cNvSpPr>
            <a:spLocks noGrp="1"/>
          </p:cNvSpPr>
          <p:nvPr>
            <p:ph type="sldNum" sz="quarter" idx="12"/>
          </p:nvPr>
        </p:nvSpPr>
        <p:spPr/>
        <p:txBody>
          <a:bodyPr/>
          <a:lstStyle/>
          <a:p>
            <a:fld id="{BCD55979-00CC-4874-A80E-0959E76EB92F}" type="slidenum">
              <a:rPr lang="en-GB" smtClean="0">
                <a:solidFill>
                  <a:srgbClr val="0050A0">
                    <a:tint val="75000"/>
                  </a:srgbClr>
                </a:solidFill>
              </a:rPr>
              <a:pPr/>
              <a:t>‹#›</a:t>
            </a:fld>
            <a:endParaRPr lang="en-GB">
              <a:solidFill>
                <a:srgbClr val="0050A0">
                  <a:tint val="75000"/>
                </a:srgbClr>
              </a:solidFill>
            </a:endParaRPr>
          </a:p>
        </p:txBody>
      </p:sp>
    </p:spTree>
    <p:extLst>
      <p:ext uri="{BB962C8B-B14F-4D97-AF65-F5344CB8AC3E}">
        <p14:creationId xmlns:p14="http://schemas.microsoft.com/office/powerpoint/2010/main" val="78909488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84D6C8D-D950-48EE-A424-976A5AB4C0D8}" type="datetime1">
              <a:rPr lang="en-GB" smtClean="0">
                <a:solidFill>
                  <a:srgbClr val="0050A0">
                    <a:tint val="75000"/>
                  </a:srgbClr>
                </a:solidFill>
              </a:rPr>
              <a:pPr/>
              <a:t>29/10/2019</a:t>
            </a:fld>
            <a:endParaRPr lang="en-GB">
              <a:solidFill>
                <a:srgbClr val="0050A0">
                  <a:tint val="75000"/>
                </a:srgbClr>
              </a:solidFill>
            </a:endParaRPr>
          </a:p>
        </p:txBody>
      </p:sp>
      <p:sp>
        <p:nvSpPr>
          <p:cNvPr id="3" name="Footer Placeholder 2"/>
          <p:cNvSpPr>
            <a:spLocks noGrp="1"/>
          </p:cNvSpPr>
          <p:nvPr>
            <p:ph type="ftr" sz="quarter" idx="11"/>
          </p:nvPr>
        </p:nvSpPr>
        <p:spPr/>
        <p:txBody>
          <a:bodyPr/>
          <a:lstStyle/>
          <a:p>
            <a:endParaRPr lang="en-GB">
              <a:solidFill>
                <a:srgbClr val="0050A0">
                  <a:tint val="75000"/>
                </a:srgbClr>
              </a:solidFill>
            </a:endParaRPr>
          </a:p>
        </p:txBody>
      </p:sp>
      <p:sp>
        <p:nvSpPr>
          <p:cNvPr id="4" name="Slide Number Placeholder 3"/>
          <p:cNvSpPr>
            <a:spLocks noGrp="1"/>
          </p:cNvSpPr>
          <p:nvPr>
            <p:ph type="sldNum" sz="quarter" idx="12"/>
          </p:nvPr>
        </p:nvSpPr>
        <p:spPr/>
        <p:txBody>
          <a:bodyPr/>
          <a:lstStyle/>
          <a:p>
            <a:fld id="{BCD55979-00CC-4874-A80E-0959E76EB92F}" type="slidenum">
              <a:rPr lang="en-GB" smtClean="0">
                <a:solidFill>
                  <a:srgbClr val="0050A0">
                    <a:tint val="75000"/>
                  </a:srgbClr>
                </a:solidFill>
              </a:rPr>
              <a:pPr/>
              <a:t>‹#›</a:t>
            </a:fld>
            <a:endParaRPr lang="en-GB">
              <a:solidFill>
                <a:srgbClr val="0050A0">
                  <a:tint val="75000"/>
                </a:srgbClr>
              </a:solidFill>
            </a:endParaRPr>
          </a:p>
        </p:txBody>
      </p:sp>
    </p:spTree>
    <p:extLst>
      <p:ext uri="{BB962C8B-B14F-4D97-AF65-F5344CB8AC3E}">
        <p14:creationId xmlns:p14="http://schemas.microsoft.com/office/powerpoint/2010/main" val="140151417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987424"/>
            <a:ext cx="3932237" cy="1069975"/>
          </a:xfrm>
        </p:spPr>
        <p:txBody>
          <a:bodyPr anchor="b"/>
          <a:lstStyle>
            <a:lvl1pPr>
              <a:defRPr sz="3200">
                <a:solidFill>
                  <a:schemeClr val="tx1"/>
                </a:solidFill>
              </a:defRPr>
            </a:lvl1pPr>
          </a:lstStyle>
          <a:p>
            <a:r>
              <a:rPr lang="en-US" smtClean="0"/>
              <a:t>Click to edit Master title style</a:t>
            </a:r>
            <a:endParaRPr lang="en-GB" dirty="0"/>
          </a:p>
        </p:txBody>
      </p:sp>
      <p:sp>
        <p:nvSpPr>
          <p:cNvPr id="3" name="Content Placeholder 2"/>
          <p:cNvSpPr>
            <a:spLocks noGrp="1"/>
          </p:cNvSpPr>
          <p:nvPr>
            <p:ph idx="1"/>
          </p:nvPr>
        </p:nvSpPr>
        <p:spPr>
          <a:xfrm>
            <a:off x="5183188" y="987425"/>
            <a:ext cx="6172200" cy="4873625"/>
          </a:xfrm>
          <a:prstGeom prst="rect">
            <a:avLst/>
          </a:prstGeom>
        </p:spPr>
        <p:txBody>
          <a:bodyPr/>
          <a:lstStyle>
            <a:lvl1pPr>
              <a:defRPr sz="3200">
                <a:solidFill>
                  <a:schemeClr val="tx1"/>
                </a:solidFill>
              </a:defRPr>
            </a:lvl1pPr>
            <a:lvl2pPr>
              <a:defRPr sz="28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a:prstGeom prst="rect">
            <a:avLst/>
          </a:prstGeom>
        </p:spPr>
        <p:txBody>
          <a:bodyPr/>
          <a:lstStyle>
            <a:lvl1pPr marL="0" indent="0">
              <a:buNone/>
              <a:defRPr sz="16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A1DCF47-207F-4B8A-9E7B-BC96AAF80379}" type="datetime1">
              <a:rPr lang="en-GB" smtClean="0">
                <a:solidFill>
                  <a:srgbClr val="0050A0">
                    <a:tint val="75000"/>
                  </a:srgbClr>
                </a:solidFill>
              </a:rPr>
              <a:pPr/>
              <a:t>29/10/2019</a:t>
            </a:fld>
            <a:endParaRPr lang="en-GB">
              <a:solidFill>
                <a:srgbClr val="0050A0">
                  <a:tint val="75000"/>
                </a:srgbClr>
              </a:solidFill>
            </a:endParaRPr>
          </a:p>
        </p:txBody>
      </p:sp>
      <p:sp>
        <p:nvSpPr>
          <p:cNvPr id="6" name="Footer Placeholder 5"/>
          <p:cNvSpPr>
            <a:spLocks noGrp="1"/>
          </p:cNvSpPr>
          <p:nvPr>
            <p:ph type="ftr" sz="quarter" idx="11"/>
          </p:nvPr>
        </p:nvSpPr>
        <p:spPr/>
        <p:txBody>
          <a:bodyPr/>
          <a:lstStyle/>
          <a:p>
            <a:endParaRPr lang="en-GB">
              <a:solidFill>
                <a:srgbClr val="0050A0">
                  <a:tint val="75000"/>
                </a:srgbClr>
              </a:solidFill>
            </a:endParaRPr>
          </a:p>
        </p:txBody>
      </p:sp>
      <p:sp>
        <p:nvSpPr>
          <p:cNvPr id="7" name="Slide Number Placeholder 6"/>
          <p:cNvSpPr>
            <a:spLocks noGrp="1"/>
          </p:cNvSpPr>
          <p:nvPr>
            <p:ph type="sldNum" sz="quarter" idx="12"/>
          </p:nvPr>
        </p:nvSpPr>
        <p:spPr/>
        <p:txBody>
          <a:bodyPr/>
          <a:lstStyle/>
          <a:p>
            <a:fld id="{BCD55979-00CC-4874-A80E-0959E76EB92F}" type="slidenum">
              <a:rPr lang="en-GB" smtClean="0">
                <a:solidFill>
                  <a:srgbClr val="0050A0">
                    <a:tint val="75000"/>
                  </a:srgbClr>
                </a:solidFill>
              </a:rPr>
              <a:pPr/>
              <a:t>‹#›</a:t>
            </a:fld>
            <a:endParaRPr lang="en-GB">
              <a:solidFill>
                <a:srgbClr val="0050A0">
                  <a:tint val="75000"/>
                </a:srgbClr>
              </a:solidFill>
            </a:endParaRPr>
          </a:p>
        </p:txBody>
      </p:sp>
    </p:spTree>
    <p:extLst>
      <p:ext uri="{BB962C8B-B14F-4D97-AF65-F5344CB8AC3E}">
        <p14:creationId xmlns:p14="http://schemas.microsoft.com/office/powerpoint/2010/main" val="399388839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987424"/>
            <a:ext cx="3932237" cy="1069975"/>
          </a:xfrm>
        </p:spPr>
        <p:txBody>
          <a:bodyPr anchor="b"/>
          <a:lstStyle>
            <a:lvl1pPr>
              <a:defRPr sz="3200">
                <a:solidFill>
                  <a:schemeClr val="tx1"/>
                </a:solidFill>
              </a:defRPr>
            </a:lvl1pPr>
          </a:lstStyle>
          <a:p>
            <a:r>
              <a:rPr lang="en-US" dirty="0" smtClean="0"/>
              <a:t>Click to edit Master title style</a:t>
            </a:r>
            <a:endParaRPr lang="en-GB" dirty="0"/>
          </a:p>
        </p:txBody>
      </p:sp>
      <p:sp>
        <p:nvSpPr>
          <p:cNvPr id="3" name="Picture Placeholder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839788" y="2057400"/>
            <a:ext cx="3932237" cy="3811588"/>
          </a:xfrm>
          <a:prstGeom prst="rect">
            <a:avLst/>
          </a:prstGeom>
        </p:spPr>
        <p:txBody>
          <a:bodyPr/>
          <a:lstStyle>
            <a:lvl1pPr marL="0" indent="0">
              <a:buNone/>
              <a:defRPr sz="16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47A1B49-66FA-439E-9832-A76EA3CDC064}" type="datetime1">
              <a:rPr lang="en-GB" smtClean="0">
                <a:solidFill>
                  <a:srgbClr val="0050A0">
                    <a:tint val="75000"/>
                  </a:srgbClr>
                </a:solidFill>
              </a:rPr>
              <a:pPr/>
              <a:t>29/10/2019</a:t>
            </a:fld>
            <a:endParaRPr lang="en-GB">
              <a:solidFill>
                <a:srgbClr val="0050A0">
                  <a:tint val="75000"/>
                </a:srgbClr>
              </a:solidFill>
            </a:endParaRPr>
          </a:p>
        </p:txBody>
      </p:sp>
      <p:sp>
        <p:nvSpPr>
          <p:cNvPr id="6" name="Footer Placeholder 5"/>
          <p:cNvSpPr>
            <a:spLocks noGrp="1"/>
          </p:cNvSpPr>
          <p:nvPr>
            <p:ph type="ftr" sz="quarter" idx="11"/>
          </p:nvPr>
        </p:nvSpPr>
        <p:spPr/>
        <p:txBody>
          <a:bodyPr/>
          <a:lstStyle/>
          <a:p>
            <a:endParaRPr lang="en-GB">
              <a:solidFill>
                <a:srgbClr val="0050A0">
                  <a:tint val="75000"/>
                </a:srgbClr>
              </a:solidFill>
            </a:endParaRPr>
          </a:p>
        </p:txBody>
      </p:sp>
      <p:sp>
        <p:nvSpPr>
          <p:cNvPr id="7" name="Slide Number Placeholder 6"/>
          <p:cNvSpPr>
            <a:spLocks noGrp="1"/>
          </p:cNvSpPr>
          <p:nvPr>
            <p:ph type="sldNum" sz="quarter" idx="12"/>
          </p:nvPr>
        </p:nvSpPr>
        <p:spPr/>
        <p:txBody>
          <a:bodyPr/>
          <a:lstStyle/>
          <a:p>
            <a:fld id="{BCD55979-00CC-4874-A80E-0959E76EB92F}" type="slidenum">
              <a:rPr lang="en-GB" smtClean="0">
                <a:solidFill>
                  <a:srgbClr val="0050A0">
                    <a:tint val="75000"/>
                  </a:srgbClr>
                </a:solidFill>
              </a:rPr>
              <a:pPr/>
              <a:t>‹#›</a:t>
            </a:fld>
            <a:endParaRPr lang="en-GB">
              <a:solidFill>
                <a:srgbClr val="0050A0">
                  <a:tint val="75000"/>
                </a:srgbClr>
              </a:solidFill>
            </a:endParaRPr>
          </a:p>
        </p:txBody>
      </p:sp>
    </p:spTree>
    <p:extLst>
      <p:ext uri="{BB962C8B-B14F-4D97-AF65-F5344CB8AC3E}">
        <p14:creationId xmlns:p14="http://schemas.microsoft.com/office/powerpoint/2010/main" val="169967498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38200" y="1171575"/>
            <a:ext cx="10515600" cy="2338388"/>
          </a:xfrm>
        </p:spPr>
        <p:txBody>
          <a:bodyPr anchor="b">
            <a:normAutofit/>
          </a:bodyPr>
          <a:lstStyle>
            <a:lvl1pPr algn="l">
              <a:defRPr sz="4600">
                <a:solidFill>
                  <a:schemeClr val="tx1"/>
                </a:solidFill>
                <a:latin typeface="+mj-lt"/>
              </a:defRPr>
            </a:lvl1pPr>
          </a:lstStyle>
          <a:p>
            <a:r>
              <a:rPr lang="en-US" smtClean="0"/>
              <a:t>Click to edit Master title style</a:t>
            </a:r>
            <a:endParaRPr lang="en-GB" dirty="0"/>
          </a:p>
        </p:txBody>
      </p:sp>
      <p:sp>
        <p:nvSpPr>
          <p:cNvPr id="3" name="Subtitle 2"/>
          <p:cNvSpPr>
            <a:spLocks noGrp="1"/>
          </p:cNvSpPr>
          <p:nvPr>
            <p:ph type="subTitle" idx="1"/>
          </p:nvPr>
        </p:nvSpPr>
        <p:spPr>
          <a:xfrm>
            <a:off x="838200" y="3602038"/>
            <a:ext cx="10515600" cy="1655762"/>
          </a:xfrm>
          <a:prstGeom prst="rect">
            <a:avLst/>
          </a:prstGeom>
        </p:spPr>
        <p:txBody>
          <a:bodyPr/>
          <a:lstStyle>
            <a:lvl1pPr marL="0" indent="0" algn="l">
              <a:buNone/>
              <a:defRPr sz="2400">
                <a:solidFill>
                  <a:schemeClr val="tx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C7841087-ADE3-46BE-A671-D029C86BBE44}" type="datetime1">
              <a:rPr lang="en-GB" smtClean="0">
                <a:solidFill>
                  <a:srgbClr val="0050A0">
                    <a:tint val="75000"/>
                  </a:srgbClr>
                </a:solidFill>
              </a:rPr>
              <a:pPr/>
              <a:t>29/10/2019</a:t>
            </a:fld>
            <a:endParaRPr lang="en-GB">
              <a:solidFill>
                <a:srgbClr val="0050A0">
                  <a:tint val="75000"/>
                </a:srgbClr>
              </a:solidFill>
            </a:endParaRPr>
          </a:p>
        </p:txBody>
      </p:sp>
      <p:sp>
        <p:nvSpPr>
          <p:cNvPr id="5" name="Footer Placeholder 4"/>
          <p:cNvSpPr>
            <a:spLocks noGrp="1"/>
          </p:cNvSpPr>
          <p:nvPr>
            <p:ph type="ftr" sz="quarter" idx="11"/>
          </p:nvPr>
        </p:nvSpPr>
        <p:spPr/>
        <p:txBody>
          <a:bodyPr/>
          <a:lstStyle/>
          <a:p>
            <a:endParaRPr lang="en-GB">
              <a:solidFill>
                <a:srgbClr val="0050A0">
                  <a:tint val="75000"/>
                </a:srgbClr>
              </a:solidFill>
            </a:endParaRPr>
          </a:p>
        </p:txBody>
      </p:sp>
      <p:sp>
        <p:nvSpPr>
          <p:cNvPr id="6" name="Slide Number Placeholder 5"/>
          <p:cNvSpPr>
            <a:spLocks noGrp="1"/>
          </p:cNvSpPr>
          <p:nvPr>
            <p:ph type="sldNum" sz="quarter" idx="12"/>
          </p:nvPr>
        </p:nvSpPr>
        <p:spPr/>
        <p:txBody>
          <a:bodyPr/>
          <a:lstStyle/>
          <a:p>
            <a:fld id="{BCD55979-00CC-4874-A80E-0959E76EB92F}" type="slidenum">
              <a:rPr lang="en-GB" smtClean="0">
                <a:solidFill>
                  <a:srgbClr val="0050A0">
                    <a:tint val="75000"/>
                  </a:srgbClr>
                </a:solidFill>
              </a:rPr>
              <a:pPr/>
              <a:t>‹#›</a:t>
            </a:fld>
            <a:endParaRPr lang="en-GB">
              <a:solidFill>
                <a:srgbClr val="0050A0">
                  <a:tint val="75000"/>
                </a:srgbClr>
              </a:solidFill>
            </a:endParaRPr>
          </a:p>
        </p:txBody>
      </p:sp>
    </p:spTree>
    <p:extLst>
      <p:ext uri="{BB962C8B-B14F-4D97-AF65-F5344CB8AC3E}">
        <p14:creationId xmlns:p14="http://schemas.microsoft.com/office/powerpoint/2010/main" val="327689637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5" name="Title 14"/>
          <p:cNvSpPr>
            <a:spLocks noGrp="1"/>
          </p:cNvSpPr>
          <p:nvPr>
            <p:ph type="title"/>
          </p:nvPr>
        </p:nvSpPr>
        <p:spPr/>
        <p:txBody>
          <a:bodyPr/>
          <a:lstStyle>
            <a:lvl1pPr>
              <a:defRPr b="1"/>
            </a:lvl1pPr>
          </a:lstStyle>
          <a:p>
            <a:r>
              <a:rPr lang="en-US" dirty="0" smtClean="0"/>
              <a:t>Click to edit Master title style</a:t>
            </a:r>
            <a:endParaRPr lang="en-GB" dirty="0"/>
          </a:p>
        </p:txBody>
      </p:sp>
      <p:sp>
        <p:nvSpPr>
          <p:cNvPr id="16" name="Date Placeholder 15"/>
          <p:cNvSpPr>
            <a:spLocks noGrp="1"/>
          </p:cNvSpPr>
          <p:nvPr>
            <p:ph type="dt" sz="half" idx="14"/>
          </p:nvPr>
        </p:nvSpPr>
        <p:spPr/>
        <p:txBody>
          <a:bodyPr/>
          <a:lstStyle/>
          <a:p>
            <a:fld id="{A70E6A0D-B971-47F6-B20D-619954E64387}" type="datetime1">
              <a:rPr lang="en-GB" smtClean="0">
                <a:solidFill>
                  <a:srgbClr val="0050A0">
                    <a:tint val="75000"/>
                  </a:srgbClr>
                </a:solidFill>
              </a:rPr>
              <a:pPr/>
              <a:t>29/10/2019</a:t>
            </a:fld>
            <a:endParaRPr lang="en-GB">
              <a:solidFill>
                <a:srgbClr val="0050A0">
                  <a:tint val="75000"/>
                </a:srgbClr>
              </a:solidFill>
            </a:endParaRPr>
          </a:p>
        </p:txBody>
      </p:sp>
      <p:sp>
        <p:nvSpPr>
          <p:cNvPr id="17" name="Footer Placeholder 16"/>
          <p:cNvSpPr>
            <a:spLocks noGrp="1"/>
          </p:cNvSpPr>
          <p:nvPr>
            <p:ph type="ftr" sz="quarter" idx="15"/>
          </p:nvPr>
        </p:nvSpPr>
        <p:spPr/>
        <p:txBody>
          <a:bodyPr/>
          <a:lstStyle/>
          <a:p>
            <a:endParaRPr lang="en-GB" dirty="0">
              <a:solidFill>
                <a:srgbClr val="0050A0">
                  <a:tint val="75000"/>
                </a:srgbClr>
              </a:solidFill>
            </a:endParaRPr>
          </a:p>
        </p:txBody>
      </p:sp>
      <p:sp>
        <p:nvSpPr>
          <p:cNvPr id="18" name="Slide Number Placeholder 17"/>
          <p:cNvSpPr>
            <a:spLocks noGrp="1"/>
          </p:cNvSpPr>
          <p:nvPr>
            <p:ph type="sldNum" sz="quarter" idx="16"/>
          </p:nvPr>
        </p:nvSpPr>
        <p:spPr/>
        <p:txBody>
          <a:bodyPr/>
          <a:lstStyle/>
          <a:p>
            <a:fld id="{BCD55979-00CC-4874-A80E-0959E76EB92F}" type="slidenum">
              <a:rPr lang="en-GB" smtClean="0">
                <a:solidFill>
                  <a:srgbClr val="0050A0">
                    <a:tint val="75000"/>
                  </a:srgbClr>
                </a:solidFill>
              </a:rPr>
              <a:pPr/>
              <a:t>‹#›</a:t>
            </a:fld>
            <a:endParaRPr lang="en-GB">
              <a:solidFill>
                <a:srgbClr val="0050A0">
                  <a:tint val="75000"/>
                </a:srgbClr>
              </a:solidFill>
            </a:endParaRPr>
          </a:p>
        </p:txBody>
      </p:sp>
      <p:sp>
        <p:nvSpPr>
          <p:cNvPr id="5" name="Text Placeholder 4"/>
          <p:cNvSpPr>
            <a:spLocks noGrp="1"/>
          </p:cNvSpPr>
          <p:nvPr>
            <p:ph type="body" sz="quarter" idx="17"/>
          </p:nvPr>
        </p:nvSpPr>
        <p:spPr>
          <a:xfrm>
            <a:off x="266400" y="1171575"/>
            <a:ext cx="11642400" cy="4818259"/>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4077878146"/>
      </p:ext>
    </p:extLst>
  </p:cSld>
  <p:clrMapOvr>
    <a:masterClrMapping/>
  </p:clrMapOvr>
  <p:extLst mod="1">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pic>
        <p:nvPicPr>
          <p:cNvPr id="3" name="Picture 2" descr="SlideMaster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917" y="-92293"/>
            <a:ext cx="12369166" cy="7022897"/>
          </a:xfrm>
          <a:prstGeom prst="rect">
            <a:avLst/>
          </a:prstGeom>
        </p:spPr>
      </p:pic>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61580" y="2603638"/>
            <a:ext cx="1668840" cy="1650725"/>
          </a:xfrm>
          <a:prstGeom prst="rect">
            <a:avLst/>
          </a:prstGeom>
        </p:spPr>
      </p:pic>
    </p:spTree>
    <p:extLst>
      <p:ext uri="{BB962C8B-B14F-4D97-AF65-F5344CB8AC3E}">
        <p14:creationId xmlns:p14="http://schemas.microsoft.com/office/powerpoint/2010/main" val="1108561684"/>
      </p:ext>
    </p:extLst>
  </p:cSld>
  <p:clrMapOvr>
    <a:masterClrMapping/>
  </p:clrMapOvr>
  <p:hf hdr="0"/>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879231"/>
            <a:ext cx="10515600" cy="2540244"/>
          </a:xfrm>
        </p:spPr>
        <p:txBody>
          <a:bodyPr anchor="b">
            <a:normAutofit/>
          </a:bodyPr>
          <a:lstStyle>
            <a:lvl1pPr>
              <a:defRPr sz="4000" b="0" cap="none" spc="0">
                <a:ln w="0"/>
                <a:solidFill>
                  <a:schemeClr val="tx1"/>
                </a:solidFill>
                <a:effectLst>
                  <a:outerShdw blurRad="38100" dist="19050" dir="2700000" algn="tl" rotWithShape="0">
                    <a:schemeClr val="dk1">
                      <a:alpha val="40000"/>
                    </a:schemeClr>
                  </a:outerShdw>
                </a:effectLst>
              </a:defRPr>
            </a:lvl1pPr>
          </a:lstStyle>
          <a:p>
            <a:r>
              <a:rPr lang="en-US" smtClean="0"/>
              <a:t>Click to edit Master title style</a:t>
            </a:r>
            <a:endParaRPr lang="en-GB" dirty="0"/>
          </a:p>
        </p:txBody>
      </p:sp>
      <p:sp>
        <p:nvSpPr>
          <p:cNvPr id="3" name="Text Placeholder 2"/>
          <p:cNvSpPr>
            <a:spLocks noGrp="1"/>
          </p:cNvSpPr>
          <p:nvPr>
            <p:ph type="body" idx="1"/>
          </p:nvPr>
        </p:nvSpPr>
        <p:spPr>
          <a:xfrm>
            <a:off x="831850" y="3446463"/>
            <a:ext cx="10515600" cy="1500187"/>
          </a:xfrm>
          <a:prstGeom prst="rect">
            <a:avLst/>
          </a:prstGeom>
        </p:spPr>
        <p:txBody>
          <a:bodyPr/>
          <a:lstStyle>
            <a:lvl1pPr marL="0" indent="0">
              <a:buNone/>
              <a:defRPr sz="2400">
                <a:solidFill>
                  <a:schemeClr val="accent5">
                    <a:lumMod val="60000"/>
                    <a:lumOff val="4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3E86A4B-E4E5-499D-B879-558CF738CFAC}" type="datetime1">
              <a:rPr lang="en-GB" smtClean="0">
                <a:solidFill>
                  <a:srgbClr val="0050A0">
                    <a:tint val="75000"/>
                  </a:srgbClr>
                </a:solidFill>
              </a:rPr>
              <a:pPr/>
              <a:t>29/10/2019</a:t>
            </a:fld>
            <a:endParaRPr lang="en-GB">
              <a:solidFill>
                <a:srgbClr val="0050A0">
                  <a:tint val="75000"/>
                </a:srgbClr>
              </a:solidFill>
            </a:endParaRPr>
          </a:p>
        </p:txBody>
      </p:sp>
      <p:sp>
        <p:nvSpPr>
          <p:cNvPr id="5" name="Footer Placeholder 4"/>
          <p:cNvSpPr>
            <a:spLocks noGrp="1"/>
          </p:cNvSpPr>
          <p:nvPr>
            <p:ph type="ftr" sz="quarter" idx="11"/>
          </p:nvPr>
        </p:nvSpPr>
        <p:spPr/>
        <p:txBody>
          <a:bodyPr/>
          <a:lstStyle/>
          <a:p>
            <a:endParaRPr lang="en-GB">
              <a:solidFill>
                <a:srgbClr val="0050A0">
                  <a:tint val="75000"/>
                </a:srgbClr>
              </a:solidFill>
            </a:endParaRPr>
          </a:p>
        </p:txBody>
      </p:sp>
      <p:sp>
        <p:nvSpPr>
          <p:cNvPr id="6" name="Slide Number Placeholder 5"/>
          <p:cNvSpPr>
            <a:spLocks noGrp="1"/>
          </p:cNvSpPr>
          <p:nvPr>
            <p:ph type="sldNum" sz="quarter" idx="12"/>
          </p:nvPr>
        </p:nvSpPr>
        <p:spPr/>
        <p:txBody>
          <a:bodyPr/>
          <a:lstStyle/>
          <a:p>
            <a:fld id="{BCD55979-00CC-4874-A80E-0959E76EB92F}" type="slidenum">
              <a:rPr lang="en-GB" smtClean="0">
                <a:solidFill>
                  <a:srgbClr val="0050A0">
                    <a:tint val="75000"/>
                  </a:srgbClr>
                </a:solidFill>
              </a:rPr>
              <a:pPr/>
              <a:t>‹#›</a:t>
            </a:fld>
            <a:endParaRPr lang="en-GB">
              <a:solidFill>
                <a:srgbClr val="0050A0">
                  <a:tint val="75000"/>
                </a:srgbClr>
              </a:solidFill>
            </a:endParaRPr>
          </a:p>
        </p:txBody>
      </p:sp>
    </p:spTree>
    <p:extLst>
      <p:ext uri="{BB962C8B-B14F-4D97-AF65-F5344CB8AC3E}">
        <p14:creationId xmlns:p14="http://schemas.microsoft.com/office/powerpoint/2010/main" val="10265794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Content Placeholder 2"/>
          <p:cNvSpPr>
            <a:spLocks noGrp="1"/>
          </p:cNvSpPr>
          <p:nvPr>
            <p:ph sz="half" idx="1"/>
          </p:nvPr>
        </p:nvSpPr>
        <p:spPr>
          <a:xfrm>
            <a:off x="0" y="1325563"/>
            <a:ext cx="6019800" cy="4696296"/>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172200" y="1325563"/>
            <a:ext cx="6019800" cy="4696296"/>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5" name="Date Placeholder 4"/>
          <p:cNvSpPr>
            <a:spLocks noGrp="1"/>
          </p:cNvSpPr>
          <p:nvPr>
            <p:ph type="dt" sz="half" idx="10"/>
          </p:nvPr>
        </p:nvSpPr>
        <p:spPr/>
        <p:txBody>
          <a:bodyPr/>
          <a:lstStyle/>
          <a:p>
            <a:fld id="{67DD1DF7-C02B-4FAF-9CB5-9EBA55B0C227}" type="datetime1">
              <a:rPr lang="en-GB" smtClean="0">
                <a:solidFill>
                  <a:srgbClr val="0050A0">
                    <a:tint val="75000"/>
                  </a:srgbClr>
                </a:solidFill>
              </a:rPr>
              <a:pPr/>
              <a:t>29/10/2019</a:t>
            </a:fld>
            <a:endParaRPr lang="en-GB">
              <a:solidFill>
                <a:srgbClr val="0050A0">
                  <a:tint val="75000"/>
                </a:srgbClr>
              </a:solidFill>
            </a:endParaRPr>
          </a:p>
        </p:txBody>
      </p:sp>
      <p:sp>
        <p:nvSpPr>
          <p:cNvPr id="6" name="Footer Placeholder 5"/>
          <p:cNvSpPr>
            <a:spLocks noGrp="1"/>
          </p:cNvSpPr>
          <p:nvPr>
            <p:ph type="ftr" sz="quarter" idx="11"/>
          </p:nvPr>
        </p:nvSpPr>
        <p:spPr/>
        <p:txBody>
          <a:bodyPr/>
          <a:lstStyle/>
          <a:p>
            <a:endParaRPr lang="en-GB">
              <a:solidFill>
                <a:srgbClr val="0050A0">
                  <a:tint val="75000"/>
                </a:srgbClr>
              </a:solidFill>
            </a:endParaRPr>
          </a:p>
        </p:txBody>
      </p:sp>
      <p:sp>
        <p:nvSpPr>
          <p:cNvPr id="7" name="Slide Number Placeholder 6"/>
          <p:cNvSpPr>
            <a:spLocks noGrp="1"/>
          </p:cNvSpPr>
          <p:nvPr>
            <p:ph type="sldNum" sz="quarter" idx="12"/>
          </p:nvPr>
        </p:nvSpPr>
        <p:spPr/>
        <p:txBody>
          <a:bodyPr/>
          <a:lstStyle/>
          <a:p>
            <a:fld id="{BCD55979-00CC-4874-A80E-0959E76EB92F}" type="slidenum">
              <a:rPr lang="en-GB" smtClean="0">
                <a:solidFill>
                  <a:srgbClr val="0050A0">
                    <a:tint val="75000"/>
                  </a:srgbClr>
                </a:solidFill>
              </a:rPr>
              <a:pPr/>
              <a:t>‹#›</a:t>
            </a:fld>
            <a:endParaRPr lang="en-GB">
              <a:solidFill>
                <a:srgbClr val="0050A0">
                  <a:tint val="75000"/>
                </a:srgbClr>
              </a:solidFill>
            </a:endParaRPr>
          </a:p>
        </p:txBody>
      </p:sp>
    </p:spTree>
    <p:extLst>
      <p:ext uri="{BB962C8B-B14F-4D97-AF65-F5344CB8AC3E}">
        <p14:creationId xmlns:p14="http://schemas.microsoft.com/office/powerpoint/2010/main" val="412103410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0" y="845999"/>
            <a:ext cx="5997575" cy="823912"/>
          </a:xfrm>
          <a:prstGeom prst="rect">
            <a:avLst/>
          </a:prstGeom>
        </p:spPr>
        <p:txBody>
          <a:bodyPr anchor="b"/>
          <a:lstStyle>
            <a:lvl1pPr marL="0" indent="0">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0" y="1691999"/>
            <a:ext cx="5997575" cy="4321624"/>
          </a:xfrm>
          <a:prstGeom prst="rect">
            <a:avLst/>
          </a:prstGeo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6172200" y="845999"/>
            <a:ext cx="6019800" cy="823912"/>
          </a:xfrm>
          <a:prstGeom prst="rect">
            <a:avLst/>
          </a:prstGeom>
        </p:spPr>
        <p:txBody>
          <a:bodyPr anchor="b"/>
          <a:lstStyle>
            <a:lvl1pPr marL="0" indent="0">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1691999"/>
            <a:ext cx="6019800" cy="4321624"/>
          </a:xfrm>
          <a:prstGeom prst="rect">
            <a:avLst/>
          </a:prstGeo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C9D0B127-BA04-43F6-B7C9-84BA7296C5A8}" type="datetime1">
              <a:rPr lang="en-GB" smtClean="0">
                <a:solidFill>
                  <a:srgbClr val="0050A0">
                    <a:tint val="75000"/>
                  </a:srgbClr>
                </a:solidFill>
              </a:rPr>
              <a:pPr/>
              <a:t>29/10/2019</a:t>
            </a:fld>
            <a:endParaRPr lang="en-GB">
              <a:solidFill>
                <a:srgbClr val="0050A0">
                  <a:tint val="75000"/>
                </a:srgbClr>
              </a:solidFill>
            </a:endParaRPr>
          </a:p>
        </p:txBody>
      </p:sp>
      <p:sp>
        <p:nvSpPr>
          <p:cNvPr id="8" name="Footer Placeholder 7"/>
          <p:cNvSpPr>
            <a:spLocks noGrp="1"/>
          </p:cNvSpPr>
          <p:nvPr>
            <p:ph type="ftr" sz="quarter" idx="11"/>
          </p:nvPr>
        </p:nvSpPr>
        <p:spPr/>
        <p:txBody>
          <a:bodyPr/>
          <a:lstStyle/>
          <a:p>
            <a:endParaRPr lang="en-GB">
              <a:solidFill>
                <a:srgbClr val="0050A0">
                  <a:tint val="75000"/>
                </a:srgbClr>
              </a:solidFill>
            </a:endParaRPr>
          </a:p>
        </p:txBody>
      </p:sp>
      <p:sp>
        <p:nvSpPr>
          <p:cNvPr id="9" name="Slide Number Placeholder 8"/>
          <p:cNvSpPr>
            <a:spLocks noGrp="1"/>
          </p:cNvSpPr>
          <p:nvPr>
            <p:ph type="sldNum" sz="quarter" idx="12"/>
          </p:nvPr>
        </p:nvSpPr>
        <p:spPr/>
        <p:txBody>
          <a:bodyPr/>
          <a:lstStyle/>
          <a:p>
            <a:fld id="{BCD55979-00CC-4874-A80E-0959E76EB92F}" type="slidenum">
              <a:rPr lang="en-GB" smtClean="0">
                <a:solidFill>
                  <a:srgbClr val="0050A0">
                    <a:tint val="75000"/>
                  </a:srgbClr>
                </a:solidFill>
              </a:rPr>
              <a:pPr/>
              <a:t>‹#›</a:t>
            </a:fld>
            <a:endParaRPr lang="en-GB">
              <a:solidFill>
                <a:srgbClr val="0050A0">
                  <a:tint val="75000"/>
                </a:srgbClr>
              </a:solidFill>
            </a:endParaRPr>
          </a:p>
        </p:txBody>
      </p:sp>
      <p:sp>
        <p:nvSpPr>
          <p:cNvPr id="10" name="Title 9"/>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298529255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en-US" smtClean="0"/>
              <a:t>Click to edit Master title style</a:t>
            </a:r>
            <a:endParaRPr lang="en-GB" dirty="0"/>
          </a:p>
        </p:txBody>
      </p:sp>
      <p:sp>
        <p:nvSpPr>
          <p:cNvPr id="3" name="Date Placeholder 2"/>
          <p:cNvSpPr>
            <a:spLocks noGrp="1"/>
          </p:cNvSpPr>
          <p:nvPr>
            <p:ph type="dt" sz="half" idx="10"/>
          </p:nvPr>
        </p:nvSpPr>
        <p:spPr/>
        <p:txBody>
          <a:bodyPr/>
          <a:lstStyle/>
          <a:p>
            <a:fld id="{B59B9B73-30B4-4E09-B086-0E7BE54EB26A}" type="datetime1">
              <a:rPr lang="en-GB" smtClean="0">
                <a:solidFill>
                  <a:srgbClr val="0050A0">
                    <a:tint val="75000"/>
                  </a:srgbClr>
                </a:solidFill>
              </a:rPr>
              <a:pPr/>
              <a:t>29/10/2019</a:t>
            </a:fld>
            <a:endParaRPr lang="en-GB">
              <a:solidFill>
                <a:srgbClr val="0050A0">
                  <a:tint val="75000"/>
                </a:srgbClr>
              </a:solidFill>
            </a:endParaRPr>
          </a:p>
        </p:txBody>
      </p:sp>
      <p:sp>
        <p:nvSpPr>
          <p:cNvPr id="4" name="Footer Placeholder 3"/>
          <p:cNvSpPr>
            <a:spLocks noGrp="1"/>
          </p:cNvSpPr>
          <p:nvPr>
            <p:ph type="ftr" sz="quarter" idx="11"/>
          </p:nvPr>
        </p:nvSpPr>
        <p:spPr/>
        <p:txBody>
          <a:bodyPr/>
          <a:lstStyle/>
          <a:p>
            <a:endParaRPr lang="en-GB">
              <a:solidFill>
                <a:srgbClr val="0050A0">
                  <a:tint val="75000"/>
                </a:srgbClr>
              </a:solidFill>
            </a:endParaRPr>
          </a:p>
        </p:txBody>
      </p:sp>
      <p:sp>
        <p:nvSpPr>
          <p:cNvPr id="5" name="Slide Number Placeholder 4"/>
          <p:cNvSpPr>
            <a:spLocks noGrp="1"/>
          </p:cNvSpPr>
          <p:nvPr>
            <p:ph type="sldNum" sz="quarter" idx="12"/>
          </p:nvPr>
        </p:nvSpPr>
        <p:spPr/>
        <p:txBody>
          <a:bodyPr/>
          <a:lstStyle/>
          <a:p>
            <a:fld id="{BCD55979-00CC-4874-A80E-0959E76EB92F}" type="slidenum">
              <a:rPr lang="en-GB" smtClean="0">
                <a:solidFill>
                  <a:srgbClr val="0050A0">
                    <a:tint val="75000"/>
                  </a:srgbClr>
                </a:solidFill>
              </a:rPr>
              <a:pPr/>
              <a:t>‹#›</a:t>
            </a:fld>
            <a:endParaRPr lang="en-GB">
              <a:solidFill>
                <a:srgbClr val="0050A0">
                  <a:tint val="75000"/>
                </a:srgbClr>
              </a:solidFill>
            </a:endParaRPr>
          </a:p>
        </p:txBody>
      </p:sp>
    </p:spTree>
    <p:extLst>
      <p:ext uri="{BB962C8B-B14F-4D97-AF65-F5344CB8AC3E}">
        <p14:creationId xmlns:p14="http://schemas.microsoft.com/office/powerpoint/2010/main" val="365437534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84D6C8D-D950-48EE-A424-976A5AB4C0D8}" type="datetime1">
              <a:rPr lang="en-GB" smtClean="0">
                <a:solidFill>
                  <a:srgbClr val="0050A0">
                    <a:tint val="75000"/>
                  </a:srgbClr>
                </a:solidFill>
              </a:rPr>
              <a:pPr/>
              <a:t>29/10/2019</a:t>
            </a:fld>
            <a:endParaRPr lang="en-GB">
              <a:solidFill>
                <a:srgbClr val="0050A0">
                  <a:tint val="75000"/>
                </a:srgbClr>
              </a:solidFill>
            </a:endParaRPr>
          </a:p>
        </p:txBody>
      </p:sp>
      <p:sp>
        <p:nvSpPr>
          <p:cNvPr id="3" name="Footer Placeholder 2"/>
          <p:cNvSpPr>
            <a:spLocks noGrp="1"/>
          </p:cNvSpPr>
          <p:nvPr>
            <p:ph type="ftr" sz="quarter" idx="11"/>
          </p:nvPr>
        </p:nvSpPr>
        <p:spPr/>
        <p:txBody>
          <a:bodyPr/>
          <a:lstStyle/>
          <a:p>
            <a:endParaRPr lang="en-GB">
              <a:solidFill>
                <a:srgbClr val="0050A0">
                  <a:tint val="75000"/>
                </a:srgbClr>
              </a:solidFill>
            </a:endParaRPr>
          </a:p>
        </p:txBody>
      </p:sp>
      <p:sp>
        <p:nvSpPr>
          <p:cNvPr id="4" name="Slide Number Placeholder 3"/>
          <p:cNvSpPr>
            <a:spLocks noGrp="1"/>
          </p:cNvSpPr>
          <p:nvPr>
            <p:ph type="sldNum" sz="quarter" idx="12"/>
          </p:nvPr>
        </p:nvSpPr>
        <p:spPr/>
        <p:txBody>
          <a:bodyPr/>
          <a:lstStyle/>
          <a:p>
            <a:fld id="{BCD55979-00CC-4874-A80E-0959E76EB92F}" type="slidenum">
              <a:rPr lang="en-GB" smtClean="0">
                <a:solidFill>
                  <a:srgbClr val="0050A0">
                    <a:tint val="75000"/>
                  </a:srgbClr>
                </a:solidFill>
              </a:rPr>
              <a:pPr/>
              <a:t>‹#›</a:t>
            </a:fld>
            <a:endParaRPr lang="en-GB">
              <a:solidFill>
                <a:srgbClr val="0050A0">
                  <a:tint val="75000"/>
                </a:srgbClr>
              </a:solidFill>
            </a:endParaRPr>
          </a:p>
        </p:txBody>
      </p:sp>
    </p:spTree>
    <p:extLst>
      <p:ext uri="{BB962C8B-B14F-4D97-AF65-F5344CB8AC3E}">
        <p14:creationId xmlns:p14="http://schemas.microsoft.com/office/powerpoint/2010/main" val="20958688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987424"/>
            <a:ext cx="3932237" cy="1069975"/>
          </a:xfrm>
        </p:spPr>
        <p:txBody>
          <a:bodyPr anchor="b"/>
          <a:lstStyle>
            <a:lvl1pPr>
              <a:defRPr sz="3200">
                <a:solidFill>
                  <a:schemeClr val="tx1"/>
                </a:solidFill>
              </a:defRPr>
            </a:lvl1pPr>
          </a:lstStyle>
          <a:p>
            <a:r>
              <a:rPr lang="en-US" smtClean="0"/>
              <a:t>Click to edit Master title style</a:t>
            </a:r>
            <a:endParaRPr lang="en-GB" dirty="0"/>
          </a:p>
        </p:txBody>
      </p:sp>
      <p:sp>
        <p:nvSpPr>
          <p:cNvPr id="3" name="Content Placeholder 2"/>
          <p:cNvSpPr>
            <a:spLocks noGrp="1"/>
          </p:cNvSpPr>
          <p:nvPr>
            <p:ph idx="1"/>
          </p:nvPr>
        </p:nvSpPr>
        <p:spPr>
          <a:xfrm>
            <a:off x="5183188" y="987425"/>
            <a:ext cx="6172200" cy="4873625"/>
          </a:xfrm>
          <a:prstGeom prst="rect">
            <a:avLst/>
          </a:prstGeom>
        </p:spPr>
        <p:txBody>
          <a:bodyPr/>
          <a:lstStyle>
            <a:lvl1pPr>
              <a:defRPr sz="3200">
                <a:solidFill>
                  <a:schemeClr val="tx1"/>
                </a:solidFill>
              </a:defRPr>
            </a:lvl1pPr>
            <a:lvl2pPr>
              <a:defRPr sz="28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a:prstGeom prst="rect">
            <a:avLst/>
          </a:prstGeom>
        </p:spPr>
        <p:txBody>
          <a:bodyPr/>
          <a:lstStyle>
            <a:lvl1pPr marL="0" indent="0">
              <a:buNone/>
              <a:defRPr sz="16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A1DCF47-207F-4B8A-9E7B-BC96AAF80379}" type="datetime1">
              <a:rPr lang="en-GB" smtClean="0">
                <a:solidFill>
                  <a:srgbClr val="0050A0">
                    <a:tint val="75000"/>
                  </a:srgbClr>
                </a:solidFill>
              </a:rPr>
              <a:pPr/>
              <a:t>29/10/2019</a:t>
            </a:fld>
            <a:endParaRPr lang="en-GB">
              <a:solidFill>
                <a:srgbClr val="0050A0">
                  <a:tint val="75000"/>
                </a:srgbClr>
              </a:solidFill>
            </a:endParaRPr>
          </a:p>
        </p:txBody>
      </p:sp>
      <p:sp>
        <p:nvSpPr>
          <p:cNvPr id="6" name="Footer Placeholder 5"/>
          <p:cNvSpPr>
            <a:spLocks noGrp="1"/>
          </p:cNvSpPr>
          <p:nvPr>
            <p:ph type="ftr" sz="quarter" idx="11"/>
          </p:nvPr>
        </p:nvSpPr>
        <p:spPr/>
        <p:txBody>
          <a:bodyPr/>
          <a:lstStyle/>
          <a:p>
            <a:endParaRPr lang="en-GB">
              <a:solidFill>
                <a:srgbClr val="0050A0">
                  <a:tint val="75000"/>
                </a:srgbClr>
              </a:solidFill>
            </a:endParaRPr>
          </a:p>
        </p:txBody>
      </p:sp>
      <p:sp>
        <p:nvSpPr>
          <p:cNvPr id="7" name="Slide Number Placeholder 6"/>
          <p:cNvSpPr>
            <a:spLocks noGrp="1"/>
          </p:cNvSpPr>
          <p:nvPr>
            <p:ph type="sldNum" sz="quarter" idx="12"/>
          </p:nvPr>
        </p:nvSpPr>
        <p:spPr/>
        <p:txBody>
          <a:bodyPr/>
          <a:lstStyle/>
          <a:p>
            <a:fld id="{BCD55979-00CC-4874-A80E-0959E76EB92F}" type="slidenum">
              <a:rPr lang="en-GB" smtClean="0">
                <a:solidFill>
                  <a:srgbClr val="0050A0">
                    <a:tint val="75000"/>
                  </a:srgbClr>
                </a:solidFill>
              </a:rPr>
              <a:pPr/>
              <a:t>‹#›</a:t>
            </a:fld>
            <a:endParaRPr lang="en-GB">
              <a:solidFill>
                <a:srgbClr val="0050A0">
                  <a:tint val="75000"/>
                </a:srgbClr>
              </a:solidFill>
            </a:endParaRPr>
          </a:p>
        </p:txBody>
      </p:sp>
    </p:spTree>
    <p:extLst>
      <p:ext uri="{BB962C8B-B14F-4D97-AF65-F5344CB8AC3E}">
        <p14:creationId xmlns:p14="http://schemas.microsoft.com/office/powerpoint/2010/main" val="379346531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987424"/>
            <a:ext cx="3932237" cy="1069975"/>
          </a:xfrm>
        </p:spPr>
        <p:txBody>
          <a:bodyPr anchor="b"/>
          <a:lstStyle>
            <a:lvl1pPr>
              <a:defRPr sz="3200">
                <a:solidFill>
                  <a:schemeClr val="tx1"/>
                </a:solidFill>
              </a:defRPr>
            </a:lvl1pPr>
          </a:lstStyle>
          <a:p>
            <a:r>
              <a:rPr lang="en-US" dirty="0" smtClean="0"/>
              <a:t>Click to edit Master title style</a:t>
            </a:r>
            <a:endParaRPr lang="en-GB" dirty="0"/>
          </a:p>
        </p:txBody>
      </p:sp>
      <p:sp>
        <p:nvSpPr>
          <p:cNvPr id="3" name="Picture Placeholder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839788" y="2057400"/>
            <a:ext cx="3932237" cy="3811588"/>
          </a:xfrm>
          <a:prstGeom prst="rect">
            <a:avLst/>
          </a:prstGeom>
        </p:spPr>
        <p:txBody>
          <a:bodyPr/>
          <a:lstStyle>
            <a:lvl1pPr marL="0" indent="0">
              <a:buNone/>
              <a:defRPr sz="16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47A1B49-66FA-439E-9832-A76EA3CDC064}" type="datetime1">
              <a:rPr lang="en-GB" smtClean="0">
                <a:solidFill>
                  <a:srgbClr val="0050A0">
                    <a:tint val="75000"/>
                  </a:srgbClr>
                </a:solidFill>
              </a:rPr>
              <a:pPr/>
              <a:t>29/10/2019</a:t>
            </a:fld>
            <a:endParaRPr lang="en-GB">
              <a:solidFill>
                <a:srgbClr val="0050A0">
                  <a:tint val="75000"/>
                </a:srgbClr>
              </a:solidFill>
            </a:endParaRPr>
          </a:p>
        </p:txBody>
      </p:sp>
      <p:sp>
        <p:nvSpPr>
          <p:cNvPr id="6" name="Footer Placeholder 5"/>
          <p:cNvSpPr>
            <a:spLocks noGrp="1"/>
          </p:cNvSpPr>
          <p:nvPr>
            <p:ph type="ftr" sz="quarter" idx="11"/>
          </p:nvPr>
        </p:nvSpPr>
        <p:spPr/>
        <p:txBody>
          <a:bodyPr/>
          <a:lstStyle/>
          <a:p>
            <a:endParaRPr lang="en-GB">
              <a:solidFill>
                <a:srgbClr val="0050A0">
                  <a:tint val="75000"/>
                </a:srgbClr>
              </a:solidFill>
            </a:endParaRPr>
          </a:p>
        </p:txBody>
      </p:sp>
      <p:sp>
        <p:nvSpPr>
          <p:cNvPr id="7" name="Slide Number Placeholder 6"/>
          <p:cNvSpPr>
            <a:spLocks noGrp="1"/>
          </p:cNvSpPr>
          <p:nvPr>
            <p:ph type="sldNum" sz="quarter" idx="12"/>
          </p:nvPr>
        </p:nvSpPr>
        <p:spPr/>
        <p:txBody>
          <a:bodyPr/>
          <a:lstStyle/>
          <a:p>
            <a:fld id="{BCD55979-00CC-4874-A80E-0959E76EB92F}" type="slidenum">
              <a:rPr lang="en-GB" smtClean="0">
                <a:solidFill>
                  <a:srgbClr val="0050A0">
                    <a:tint val="75000"/>
                  </a:srgbClr>
                </a:solidFill>
              </a:rPr>
              <a:pPr/>
              <a:t>‹#›</a:t>
            </a:fld>
            <a:endParaRPr lang="en-GB">
              <a:solidFill>
                <a:srgbClr val="0050A0">
                  <a:tint val="75000"/>
                </a:srgbClr>
              </a:solidFill>
            </a:endParaRPr>
          </a:p>
        </p:txBody>
      </p:sp>
    </p:spTree>
    <p:extLst>
      <p:ext uri="{BB962C8B-B14F-4D97-AF65-F5344CB8AC3E}">
        <p14:creationId xmlns:p14="http://schemas.microsoft.com/office/powerpoint/2010/main" val="261666682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38200" y="1171575"/>
            <a:ext cx="10515600" cy="2338388"/>
          </a:xfrm>
        </p:spPr>
        <p:txBody>
          <a:bodyPr anchor="b">
            <a:normAutofit/>
          </a:bodyPr>
          <a:lstStyle>
            <a:lvl1pPr algn="l">
              <a:defRPr sz="4600">
                <a:solidFill>
                  <a:schemeClr val="tx1"/>
                </a:solidFill>
                <a:latin typeface="+mj-lt"/>
              </a:defRPr>
            </a:lvl1pPr>
          </a:lstStyle>
          <a:p>
            <a:r>
              <a:rPr lang="en-US" smtClean="0"/>
              <a:t>Click to edit Master title style</a:t>
            </a:r>
            <a:endParaRPr lang="en-GB" dirty="0"/>
          </a:p>
        </p:txBody>
      </p:sp>
      <p:sp>
        <p:nvSpPr>
          <p:cNvPr id="3" name="Subtitle 2"/>
          <p:cNvSpPr>
            <a:spLocks noGrp="1"/>
          </p:cNvSpPr>
          <p:nvPr>
            <p:ph type="subTitle" idx="1"/>
          </p:nvPr>
        </p:nvSpPr>
        <p:spPr>
          <a:xfrm>
            <a:off x="838200" y="3602038"/>
            <a:ext cx="10515600" cy="1655762"/>
          </a:xfrm>
          <a:prstGeom prst="rect">
            <a:avLst/>
          </a:prstGeom>
        </p:spPr>
        <p:txBody>
          <a:bodyPr/>
          <a:lstStyle>
            <a:lvl1pPr marL="0" indent="0" algn="l">
              <a:buNone/>
              <a:defRPr sz="2400">
                <a:solidFill>
                  <a:schemeClr val="tx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C7841087-ADE3-46BE-A671-D029C86BBE44}" type="datetime1">
              <a:rPr lang="en-GB" smtClean="0">
                <a:solidFill>
                  <a:srgbClr val="0050A0">
                    <a:tint val="75000"/>
                  </a:srgbClr>
                </a:solidFill>
              </a:rPr>
              <a:pPr/>
              <a:t>29/10/2019</a:t>
            </a:fld>
            <a:endParaRPr lang="en-GB">
              <a:solidFill>
                <a:srgbClr val="0050A0">
                  <a:tint val="75000"/>
                </a:srgbClr>
              </a:solidFill>
            </a:endParaRPr>
          </a:p>
        </p:txBody>
      </p:sp>
      <p:sp>
        <p:nvSpPr>
          <p:cNvPr id="5" name="Footer Placeholder 4"/>
          <p:cNvSpPr>
            <a:spLocks noGrp="1"/>
          </p:cNvSpPr>
          <p:nvPr>
            <p:ph type="ftr" sz="quarter" idx="11"/>
          </p:nvPr>
        </p:nvSpPr>
        <p:spPr/>
        <p:txBody>
          <a:bodyPr/>
          <a:lstStyle/>
          <a:p>
            <a:endParaRPr lang="en-GB">
              <a:solidFill>
                <a:srgbClr val="0050A0">
                  <a:tint val="75000"/>
                </a:srgbClr>
              </a:solidFill>
            </a:endParaRPr>
          </a:p>
        </p:txBody>
      </p:sp>
      <p:sp>
        <p:nvSpPr>
          <p:cNvPr id="6" name="Slide Number Placeholder 5"/>
          <p:cNvSpPr>
            <a:spLocks noGrp="1"/>
          </p:cNvSpPr>
          <p:nvPr>
            <p:ph type="sldNum" sz="quarter" idx="12"/>
          </p:nvPr>
        </p:nvSpPr>
        <p:spPr/>
        <p:txBody>
          <a:bodyPr/>
          <a:lstStyle/>
          <a:p>
            <a:fld id="{BCD55979-00CC-4874-A80E-0959E76EB92F}" type="slidenum">
              <a:rPr lang="en-GB" smtClean="0">
                <a:solidFill>
                  <a:srgbClr val="0050A0">
                    <a:tint val="75000"/>
                  </a:srgbClr>
                </a:solidFill>
              </a:rPr>
              <a:pPr/>
              <a:t>‹#›</a:t>
            </a:fld>
            <a:endParaRPr lang="en-GB">
              <a:solidFill>
                <a:srgbClr val="0050A0">
                  <a:tint val="75000"/>
                </a:srgbClr>
              </a:solidFill>
            </a:endParaRPr>
          </a:p>
        </p:txBody>
      </p:sp>
    </p:spTree>
    <p:extLst>
      <p:ext uri="{BB962C8B-B14F-4D97-AF65-F5344CB8AC3E}">
        <p14:creationId xmlns:p14="http://schemas.microsoft.com/office/powerpoint/2010/main" val="153427883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5" name="Title 14"/>
          <p:cNvSpPr>
            <a:spLocks noGrp="1"/>
          </p:cNvSpPr>
          <p:nvPr>
            <p:ph type="title"/>
          </p:nvPr>
        </p:nvSpPr>
        <p:spPr/>
        <p:txBody>
          <a:bodyPr/>
          <a:lstStyle>
            <a:lvl1pPr>
              <a:defRPr b="1"/>
            </a:lvl1pPr>
          </a:lstStyle>
          <a:p>
            <a:r>
              <a:rPr lang="en-US" dirty="0" smtClean="0"/>
              <a:t>Click to edit Master title style</a:t>
            </a:r>
            <a:endParaRPr lang="en-GB" dirty="0"/>
          </a:p>
        </p:txBody>
      </p:sp>
      <p:sp>
        <p:nvSpPr>
          <p:cNvPr id="16" name="Date Placeholder 15"/>
          <p:cNvSpPr>
            <a:spLocks noGrp="1"/>
          </p:cNvSpPr>
          <p:nvPr>
            <p:ph type="dt" sz="half" idx="14"/>
          </p:nvPr>
        </p:nvSpPr>
        <p:spPr/>
        <p:txBody>
          <a:bodyPr/>
          <a:lstStyle/>
          <a:p>
            <a:fld id="{A70E6A0D-B971-47F6-B20D-619954E64387}" type="datetime1">
              <a:rPr lang="en-GB" smtClean="0">
                <a:solidFill>
                  <a:srgbClr val="0050A0">
                    <a:tint val="75000"/>
                  </a:srgbClr>
                </a:solidFill>
              </a:rPr>
              <a:pPr/>
              <a:t>29/10/2019</a:t>
            </a:fld>
            <a:endParaRPr lang="en-GB">
              <a:solidFill>
                <a:srgbClr val="0050A0">
                  <a:tint val="75000"/>
                </a:srgbClr>
              </a:solidFill>
            </a:endParaRPr>
          </a:p>
        </p:txBody>
      </p:sp>
      <p:sp>
        <p:nvSpPr>
          <p:cNvPr id="17" name="Footer Placeholder 16"/>
          <p:cNvSpPr>
            <a:spLocks noGrp="1"/>
          </p:cNvSpPr>
          <p:nvPr>
            <p:ph type="ftr" sz="quarter" idx="15"/>
          </p:nvPr>
        </p:nvSpPr>
        <p:spPr/>
        <p:txBody>
          <a:bodyPr/>
          <a:lstStyle/>
          <a:p>
            <a:endParaRPr lang="en-GB" dirty="0">
              <a:solidFill>
                <a:srgbClr val="0050A0">
                  <a:tint val="75000"/>
                </a:srgbClr>
              </a:solidFill>
            </a:endParaRPr>
          </a:p>
        </p:txBody>
      </p:sp>
      <p:sp>
        <p:nvSpPr>
          <p:cNvPr id="18" name="Slide Number Placeholder 17"/>
          <p:cNvSpPr>
            <a:spLocks noGrp="1"/>
          </p:cNvSpPr>
          <p:nvPr>
            <p:ph type="sldNum" sz="quarter" idx="16"/>
          </p:nvPr>
        </p:nvSpPr>
        <p:spPr/>
        <p:txBody>
          <a:bodyPr/>
          <a:lstStyle/>
          <a:p>
            <a:fld id="{BCD55979-00CC-4874-A80E-0959E76EB92F}" type="slidenum">
              <a:rPr lang="en-GB" smtClean="0">
                <a:solidFill>
                  <a:srgbClr val="0050A0">
                    <a:tint val="75000"/>
                  </a:srgbClr>
                </a:solidFill>
              </a:rPr>
              <a:pPr/>
              <a:t>‹#›</a:t>
            </a:fld>
            <a:endParaRPr lang="en-GB">
              <a:solidFill>
                <a:srgbClr val="0050A0">
                  <a:tint val="75000"/>
                </a:srgbClr>
              </a:solidFill>
            </a:endParaRPr>
          </a:p>
        </p:txBody>
      </p:sp>
      <p:sp>
        <p:nvSpPr>
          <p:cNvPr id="5" name="Text Placeholder 4"/>
          <p:cNvSpPr>
            <a:spLocks noGrp="1"/>
          </p:cNvSpPr>
          <p:nvPr>
            <p:ph type="body" sz="quarter" idx="17"/>
          </p:nvPr>
        </p:nvSpPr>
        <p:spPr>
          <a:xfrm>
            <a:off x="266400" y="1171575"/>
            <a:ext cx="11642400" cy="4818259"/>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1214514991"/>
      </p:ext>
    </p:extLst>
  </p:cSld>
  <p:clrMapOvr>
    <a:masterClrMapping/>
  </p:clrMapOvr>
  <p:extLst mod="1">
    <p:ext uri="{DCECCB84-F9BA-43D5-87BE-67443E8EF086}">
      <p15:sldGuideLst xmlns:p15="http://schemas.microsoft.com/office/powerpoint/2012/main"/>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879231"/>
            <a:ext cx="10515600" cy="2540244"/>
          </a:xfrm>
        </p:spPr>
        <p:txBody>
          <a:bodyPr anchor="b">
            <a:normAutofit/>
          </a:bodyPr>
          <a:lstStyle>
            <a:lvl1pPr>
              <a:defRPr sz="4000" b="0" cap="none" spc="0">
                <a:ln w="0"/>
                <a:solidFill>
                  <a:schemeClr val="tx1"/>
                </a:solidFill>
                <a:effectLst>
                  <a:outerShdw blurRad="38100" dist="19050" dir="2700000" algn="tl" rotWithShape="0">
                    <a:schemeClr val="dk1">
                      <a:alpha val="40000"/>
                    </a:schemeClr>
                  </a:outerShdw>
                </a:effectLst>
              </a:defRPr>
            </a:lvl1pPr>
          </a:lstStyle>
          <a:p>
            <a:r>
              <a:rPr lang="en-US" smtClean="0"/>
              <a:t>Click to edit Master title style</a:t>
            </a:r>
            <a:endParaRPr lang="en-GB" dirty="0"/>
          </a:p>
        </p:txBody>
      </p:sp>
      <p:sp>
        <p:nvSpPr>
          <p:cNvPr id="3" name="Text Placeholder 2"/>
          <p:cNvSpPr>
            <a:spLocks noGrp="1"/>
          </p:cNvSpPr>
          <p:nvPr>
            <p:ph type="body" idx="1"/>
          </p:nvPr>
        </p:nvSpPr>
        <p:spPr>
          <a:xfrm>
            <a:off x="831850" y="3446463"/>
            <a:ext cx="10515600" cy="1500187"/>
          </a:xfrm>
          <a:prstGeom prst="rect">
            <a:avLst/>
          </a:prstGeom>
        </p:spPr>
        <p:txBody>
          <a:bodyPr/>
          <a:lstStyle>
            <a:lvl1pPr marL="0" indent="0">
              <a:buNone/>
              <a:defRPr sz="2400">
                <a:solidFill>
                  <a:schemeClr val="accent5">
                    <a:lumMod val="60000"/>
                    <a:lumOff val="4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3E86A4B-E4E5-499D-B879-558CF738CFAC}" type="datetime1">
              <a:rPr lang="en-GB" smtClean="0">
                <a:solidFill>
                  <a:srgbClr val="0050A0">
                    <a:tint val="75000"/>
                  </a:srgbClr>
                </a:solidFill>
              </a:rPr>
              <a:pPr/>
              <a:t>29/10/2019</a:t>
            </a:fld>
            <a:endParaRPr lang="en-GB">
              <a:solidFill>
                <a:srgbClr val="0050A0">
                  <a:tint val="75000"/>
                </a:srgbClr>
              </a:solidFill>
            </a:endParaRPr>
          </a:p>
        </p:txBody>
      </p:sp>
      <p:sp>
        <p:nvSpPr>
          <p:cNvPr id="5" name="Footer Placeholder 4"/>
          <p:cNvSpPr>
            <a:spLocks noGrp="1"/>
          </p:cNvSpPr>
          <p:nvPr>
            <p:ph type="ftr" sz="quarter" idx="11"/>
          </p:nvPr>
        </p:nvSpPr>
        <p:spPr/>
        <p:txBody>
          <a:bodyPr/>
          <a:lstStyle/>
          <a:p>
            <a:endParaRPr lang="en-GB">
              <a:solidFill>
                <a:srgbClr val="0050A0">
                  <a:tint val="75000"/>
                </a:srgbClr>
              </a:solidFill>
            </a:endParaRPr>
          </a:p>
        </p:txBody>
      </p:sp>
      <p:sp>
        <p:nvSpPr>
          <p:cNvPr id="6" name="Slide Number Placeholder 5"/>
          <p:cNvSpPr>
            <a:spLocks noGrp="1"/>
          </p:cNvSpPr>
          <p:nvPr>
            <p:ph type="sldNum" sz="quarter" idx="12"/>
          </p:nvPr>
        </p:nvSpPr>
        <p:spPr/>
        <p:txBody>
          <a:bodyPr/>
          <a:lstStyle/>
          <a:p>
            <a:fld id="{BCD55979-00CC-4874-A80E-0959E76EB92F}" type="slidenum">
              <a:rPr lang="en-GB" smtClean="0">
                <a:solidFill>
                  <a:srgbClr val="0050A0">
                    <a:tint val="75000"/>
                  </a:srgbClr>
                </a:solidFill>
              </a:rPr>
              <a:pPr/>
              <a:t>‹#›</a:t>
            </a:fld>
            <a:endParaRPr lang="en-GB">
              <a:solidFill>
                <a:srgbClr val="0050A0">
                  <a:tint val="75000"/>
                </a:srgbClr>
              </a:solidFill>
            </a:endParaRPr>
          </a:p>
        </p:txBody>
      </p:sp>
    </p:spTree>
    <p:extLst>
      <p:ext uri="{BB962C8B-B14F-4D97-AF65-F5344CB8AC3E}">
        <p14:creationId xmlns:p14="http://schemas.microsoft.com/office/powerpoint/2010/main" val="31917478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op Slide">
    <p:spTree>
      <p:nvGrpSpPr>
        <p:cNvPr id="1" name=""/>
        <p:cNvGrpSpPr/>
        <p:nvPr/>
      </p:nvGrpSpPr>
      <p:grpSpPr>
        <a:xfrm>
          <a:off x="0" y="0"/>
          <a:ext cx="0" cy="0"/>
          <a:chOff x="0" y="0"/>
          <a:chExt cx="0" cy="0"/>
        </a:xfrm>
      </p:grpSpPr>
      <p:sp>
        <p:nvSpPr>
          <p:cNvPr id="7" name="Rectangle 6"/>
          <p:cNvSpPr/>
          <p:nvPr/>
        </p:nvSpPr>
        <p:spPr>
          <a:xfrm>
            <a:off x="0" y="0"/>
            <a:ext cx="12192000" cy="685800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261580" y="2603638"/>
            <a:ext cx="1668840" cy="1650725"/>
          </a:xfrm>
          <a:prstGeom prst="rect">
            <a:avLst/>
          </a:prstGeom>
        </p:spPr>
      </p:pic>
    </p:spTree>
    <p:extLst>
      <p:ext uri="{BB962C8B-B14F-4D97-AF65-F5344CB8AC3E}">
        <p14:creationId xmlns:p14="http://schemas.microsoft.com/office/powerpoint/2010/main" val="2468152882"/>
      </p:ext>
    </p:extLst>
  </p:cSld>
  <p:clrMapOvr>
    <a:masterClrMapping/>
  </p:clrMapOvr>
  <p:hf hdr="0"/>
</p:sldLayout>
</file>

<file path=ppt/slideLayouts/slideLayout5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Content Placeholder 2"/>
          <p:cNvSpPr>
            <a:spLocks noGrp="1"/>
          </p:cNvSpPr>
          <p:nvPr>
            <p:ph sz="half" idx="1"/>
          </p:nvPr>
        </p:nvSpPr>
        <p:spPr>
          <a:xfrm>
            <a:off x="0" y="1325563"/>
            <a:ext cx="6019800" cy="4696296"/>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172200" y="1325563"/>
            <a:ext cx="6019800" cy="4696296"/>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5" name="Date Placeholder 4"/>
          <p:cNvSpPr>
            <a:spLocks noGrp="1"/>
          </p:cNvSpPr>
          <p:nvPr>
            <p:ph type="dt" sz="half" idx="10"/>
          </p:nvPr>
        </p:nvSpPr>
        <p:spPr/>
        <p:txBody>
          <a:bodyPr/>
          <a:lstStyle/>
          <a:p>
            <a:fld id="{67DD1DF7-C02B-4FAF-9CB5-9EBA55B0C227}" type="datetime1">
              <a:rPr lang="en-GB" smtClean="0">
                <a:solidFill>
                  <a:srgbClr val="0050A0">
                    <a:tint val="75000"/>
                  </a:srgbClr>
                </a:solidFill>
              </a:rPr>
              <a:pPr/>
              <a:t>29/10/2019</a:t>
            </a:fld>
            <a:endParaRPr lang="en-GB">
              <a:solidFill>
                <a:srgbClr val="0050A0">
                  <a:tint val="75000"/>
                </a:srgbClr>
              </a:solidFill>
            </a:endParaRPr>
          </a:p>
        </p:txBody>
      </p:sp>
      <p:sp>
        <p:nvSpPr>
          <p:cNvPr id="6" name="Footer Placeholder 5"/>
          <p:cNvSpPr>
            <a:spLocks noGrp="1"/>
          </p:cNvSpPr>
          <p:nvPr>
            <p:ph type="ftr" sz="quarter" idx="11"/>
          </p:nvPr>
        </p:nvSpPr>
        <p:spPr/>
        <p:txBody>
          <a:bodyPr/>
          <a:lstStyle/>
          <a:p>
            <a:endParaRPr lang="en-GB">
              <a:solidFill>
                <a:srgbClr val="0050A0">
                  <a:tint val="75000"/>
                </a:srgbClr>
              </a:solidFill>
            </a:endParaRPr>
          </a:p>
        </p:txBody>
      </p:sp>
      <p:sp>
        <p:nvSpPr>
          <p:cNvPr id="7" name="Slide Number Placeholder 6"/>
          <p:cNvSpPr>
            <a:spLocks noGrp="1"/>
          </p:cNvSpPr>
          <p:nvPr>
            <p:ph type="sldNum" sz="quarter" idx="12"/>
          </p:nvPr>
        </p:nvSpPr>
        <p:spPr/>
        <p:txBody>
          <a:bodyPr/>
          <a:lstStyle/>
          <a:p>
            <a:fld id="{BCD55979-00CC-4874-A80E-0959E76EB92F}" type="slidenum">
              <a:rPr lang="en-GB" smtClean="0">
                <a:solidFill>
                  <a:srgbClr val="0050A0">
                    <a:tint val="75000"/>
                  </a:srgbClr>
                </a:solidFill>
              </a:rPr>
              <a:pPr/>
              <a:t>‹#›</a:t>
            </a:fld>
            <a:endParaRPr lang="en-GB">
              <a:solidFill>
                <a:srgbClr val="0050A0">
                  <a:tint val="75000"/>
                </a:srgbClr>
              </a:solidFill>
            </a:endParaRPr>
          </a:p>
        </p:txBody>
      </p:sp>
    </p:spTree>
    <p:extLst>
      <p:ext uri="{BB962C8B-B14F-4D97-AF65-F5344CB8AC3E}">
        <p14:creationId xmlns:p14="http://schemas.microsoft.com/office/powerpoint/2010/main" val="223412066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0" y="845999"/>
            <a:ext cx="5997575" cy="823912"/>
          </a:xfrm>
          <a:prstGeom prst="rect">
            <a:avLst/>
          </a:prstGeom>
        </p:spPr>
        <p:txBody>
          <a:bodyPr anchor="b"/>
          <a:lstStyle>
            <a:lvl1pPr marL="0" indent="0">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0" y="1691999"/>
            <a:ext cx="5997575" cy="4321624"/>
          </a:xfrm>
          <a:prstGeom prst="rect">
            <a:avLst/>
          </a:prstGeo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6172200" y="845999"/>
            <a:ext cx="6019800" cy="823912"/>
          </a:xfrm>
          <a:prstGeom prst="rect">
            <a:avLst/>
          </a:prstGeom>
        </p:spPr>
        <p:txBody>
          <a:bodyPr anchor="b"/>
          <a:lstStyle>
            <a:lvl1pPr marL="0" indent="0">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1691999"/>
            <a:ext cx="6019800" cy="4321624"/>
          </a:xfrm>
          <a:prstGeom prst="rect">
            <a:avLst/>
          </a:prstGeo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C9D0B127-BA04-43F6-B7C9-84BA7296C5A8}" type="datetime1">
              <a:rPr lang="en-GB" smtClean="0">
                <a:solidFill>
                  <a:srgbClr val="0050A0">
                    <a:tint val="75000"/>
                  </a:srgbClr>
                </a:solidFill>
              </a:rPr>
              <a:pPr/>
              <a:t>29/10/2019</a:t>
            </a:fld>
            <a:endParaRPr lang="en-GB">
              <a:solidFill>
                <a:srgbClr val="0050A0">
                  <a:tint val="75000"/>
                </a:srgbClr>
              </a:solidFill>
            </a:endParaRPr>
          </a:p>
        </p:txBody>
      </p:sp>
      <p:sp>
        <p:nvSpPr>
          <p:cNvPr id="8" name="Footer Placeholder 7"/>
          <p:cNvSpPr>
            <a:spLocks noGrp="1"/>
          </p:cNvSpPr>
          <p:nvPr>
            <p:ph type="ftr" sz="quarter" idx="11"/>
          </p:nvPr>
        </p:nvSpPr>
        <p:spPr/>
        <p:txBody>
          <a:bodyPr/>
          <a:lstStyle/>
          <a:p>
            <a:endParaRPr lang="en-GB">
              <a:solidFill>
                <a:srgbClr val="0050A0">
                  <a:tint val="75000"/>
                </a:srgbClr>
              </a:solidFill>
            </a:endParaRPr>
          </a:p>
        </p:txBody>
      </p:sp>
      <p:sp>
        <p:nvSpPr>
          <p:cNvPr id="9" name="Slide Number Placeholder 8"/>
          <p:cNvSpPr>
            <a:spLocks noGrp="1"/>
          </p:cNvSpPr>
          <p:nvPr>
            <p:ph type="sldNum" sz="quarter" idx="12"/>
          </p:nvPr>
        </p:nvSpPr>
        <p:spPr/>
        <p:txBody>
          <a:bodyPr/>
          <a:lstStyle/>
          <a:p>
            <a:fld id="{BCD55979-00CC-4874-A80E-0959E76EB92F}" type="slidenum">
              <a:rPr lang="en-GB" smtClean="0">
                <a:solidFill>
                  <a:srgbClr val="0050A0">
                    <a:tint val="75000"/>
                  </a:srgbClr>
                </a:solidFill>
              </a:rPr>
              <a:pPr/>
              <a:t>‹#›</a:t>
            </a:fld>
            <a:endParaRPr lang="en-GB">
              <a:solidFill>
                <a:srgbClr val="0050A0">
                  <a:tint val="75000"/>
                </a:srgbClr>
              </a:solidFill>
            </a:endParaRPr>
          </a:p>
        </p:txBody>
      </p:sp>
      <p:sp>
        <p:nvSpPr>
          <p:cNvPr id="10" name="Title 9"/>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247721362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en-US" smtClean="0"/>
              <a:t>Click to edit Master title style</a:t>
            </a:r>
            <a:endParaRPr lang="en-GB" dirty="0"/>
          </a:p>
        </p:txBody>
      </p:sp>
      <p:sp>
        <p:nvSpPr>
          <p:cNvPr id="3" name="Date Placeholder 2"/>
          <p:cNvSpPr>
            <a:spLocks noGrp="1"/>
          </p:cNvSpPr>
          <p:nvPr>
            <p:ph type="dt" sz="half" idx="10"/>
          </p:nvPr>
        </p:nvSpPr>
        <p:spPr/>
        <p:txBody>
          <a:bodyPr/>
          <a:lstStyle/>
          <a:p>
            <a:fld id="{B59B9B73-30B4-4E09-B086-0E7BE54EB26A}" type="datetime1">
              <a:rPr lang="en-GB" smtClean="0">
                <a:solidFill>
                  <a:srgbClr val="0050A0">
                    <a:tint val="75000"/>
                  </a:srgbClr>
                </a:solidFill>
              </a:rPr>
              <a:pPr/>
              <a:t>29/10/2019</a:t>
            </a:fld>
            <a:endParaRPr lang="en-GB">
              <a:solidFill>
                <a:srgbClr val="0050A0">
                  <a:tint val="75000"/>
                </a:srgbClr>
              </a:solidFill>
            </a:endParaRPr>
          </a:p>
        </p:txBody>
      </p:sp>
      <p:sp>
        <p:nvSpPr>
          <p:cNvPr id="4" name="Footer Placeholder 3"/>
          <p:cNvSpPr>
            <a:spLocks noGrp="1"/>
          </p:cNvSpPr>
          <p:nvPr>
            <p:ph type="ftr" sz="quarter" idx="11"/>
          </p:nvPr>
        </p:nvSpPr>
        <p:spPr/>
        <p:txBody>
          <a:bodyPr/>
          <a:lstStyle/>
          <a:p>
            <a:endParaRPr lang="en-GB">
              <a:solidFill>
                <a:srgbClr val="0050A0">
                  <a:tint val="75000"/>
                </a:srgbClr>
              </a:solidFill>
            </a:endParaRPr>
          </a:p>
        </p:txBody>
      </p:sp>
      <p:sp>
        <p:nvSpPr>
          <p:cNvPr id="5" name="Slide Number Placeholder 4"/>
          <p:cNvSpPr>
            <a:spLocks noGrp="1"/>
          </p:cNvSpPr>
          <p:nvPr>
            <p:ph type="sldNum" sz="quarter" idx="12"/>
          </p:nvPr>
        </p:nvSpPr>
        <p:spPr/>
        <p:txBody>
          <a:bodyPr/>
          <a:lstStyle/>
          <a:p>
            <a:fld id="{BCD55979-00CC-4874-A80E-0959E76EB92F}" type="slidenum">
              <a:rPr lang="en-GB" smtClean="0">
                <a:solidFill>
                  <a:srgbClr val="0050A0">
                    <a:tint val="75000"/>
                  </a:srgbClr>
                </a:solidFill>
              </a:rPr>
              <a:pPr/>
              <a:t>‹#›</a:t>
            </a:fld>
            <a:endParaRPr lang="en-GB">
              <a:solidFill>
                <a:srgbClr val="0050A0">
                  <a:tint val="75000"/>
                </a:srgbClr>
              </a:solidFill>
            </a:endParaRPr>
          </a:p>
        </p:txBody>
      </p:sp>
    </p:spTree>
    <p:extLst>
      <p:ext uri="{BB962C8B-B14F-4D97-AF65-F5344CB8AC3E}">
        <p14:creationId xmlns:p14="http://schemas.microsoft.com/office/powerpoint/2010/main" val="216735828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84D6C8D-D950-48EE-A424-976A5AB4C0D8}" type="datetime1">
              <a:rPr lang="en-GB" smtClean="0">
                <a:solidFill>
                  <a:srgbClr val="0050A0">
                    <a:tint val="75000"/>
                  </a:srgbClr>
                </a:solidFill>
              </a:rPr>
              <a:pPr/>
              <a:t>29/10/2019</a:t>
            </a:fld>
            <a:endParaRPr lang="en-GB">
              <a:solidFill>
                <a:srgbClr val="0050A0">
                  <a:tint val="75000"/>
                </a:srgbClr>
              </a:solidFill>
            </a:endParaRPr>
          </a:p>
        </p:txBody>
      </p:sp>
      <p:sp>
        <p:nvSpPr>
          <p:cNvPr id="3" name="Footer Placeholder 2"/>
          <p:cNvSpPr>
            <a:spLocks noGrp="1"/>
          </p:cNvSpPr>
          <p:nvPr>
            <p:ph type="ftr" sz="quarter" idx="11"/>
          </p:nvPr>
        </p:nvSpPr>
        <p:spPr/>
        <p:txBody>
          <a:bodyPr/>
          <a:lstStyle/>
          <a:p>
            <a:endParaRPr lang="en-GB">
              <a:solidFill>
                <a:srgbClr val="0050A0">
                  <a:tint val="75000"/>
                </a:srgbClr>
              </a:solidFill>
            </a:endParaRPr>
          </a:p>
        </p:txBody>
      </p:sp>
      <p:sp>
        <p:nvSpPr>
          <p:cNvPr id="4" name="Slide Number Placeholder 3"/>
          <p:cNvSpPr>
            <a:spLocks noGrp="1"/>
          </p:cNvSpPr>
          <p:nvPr>
            <p:ph type="sldNum" sz="quarter" idx="12"/>
          </p:nvPr>
        </p:nvSpPr>
        <p:spPr/>
        <p:txBody>
          <a:bodyPr/>
          <a:lstStyle/>
          <a:p>
            <a:fld id="{BCD55979-00CC-4874-A80E-0959E76EB92F}" type="slidenum">
              <a:rPr lang="en-GB" smtClean="0">
                <a:solidFill>
                  <a:srgbClr val="0050A0">
                    <a:tint val="75000"/>
                  </a:srgbClr>
                </a:solidFill>
              </a:rPr>
              <a:pPr/>
              <a:t>‹#›</a:t>
            </a:fld>
            <a:endParaRPr lang="en-GB">
              <a:solidFill>
                <a:srgbClr val="0050A0">
                  <a:tint val="75000"/>
                </a:srgbClr>
              </a:solidFill>
            </a:endParaRPr>
          </a:p>
        </p:txBody>
      </p:sp>
    </p:spTree>
    <p:extLst>
      <p:ext uri="{BB962C8B-B14F-4D97-AF65-F5344CB8AC3E}">
        <p14:creationId xmlns:p14="http://schemas.microsoft.com/office/powerpoint/2010/main" val="135595531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987424"/>
            <a:ext cx="3932237" cy="1069975"/>
          </a:xfrm>
        </p:spPr>
        <p:txBody>
          <a:bodyPr anchor="b"/>
          <a:lstStyle>
            <a:lvl1pPr>
              <a:defRPr sz="3200">
                <a:solidFill>
                  <a:schemeClr val="tx1"/>
                </a:solidFill>
              </a:defRPr>
            </a:lvl1pPr>
          </a:lstStyle>
          <a:p>
            <a:r>
              <a:rPr lang="en-US" smtClean="0"/>
              <a:t>Click to edit Master title style</a:t>
            </a:r>
            <a:endParaRPr lang="en-GB" dirty="0"/>
          </a:p>
        </p:txBody>
      </p:sp>
      <p:sp>
        <p:nvSpPr>
          <p:cNvPr id="3" name="Content Placeholder 2"/>
          <p:cNvSpPr>
            <a:spLocks noGrp="1"/>
          </p:cNvSpPr>
          <p:nvPr>
            <p:ph idx="1"/>
          </p:nvPr>
        </p:nvSpPr>
        <p:spPr>
          <a:xfrm>
            <a:off x="5183188" y="987425"/>
            <a:ext cx="6172200" cy="4873625"/>
          </a:xfrm>
          <a:prstGeom prst="rect">
            <a:avLst/>
          </a:prstGeom>
        </p:spPr>
        <p:txBody>
          <a:bodyPr/>
          <a:lstStyle>
            <a:lvl1pPr>
              <a:defRPr sz="3200">
                <a:solidFill>
                  <a:schemeClr val="tx1"/>
                </a:solidFill>
              </a:defRPr>
            </a:lvl1pPr>
            <a:lvl2pPr>
              <a:defRPr sz="28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a:prstGeom prst="rect">
            <a:avLst/>
          </a:prstGeom>
        </p:spPr>
        <p:txBody>
          <a:bodyPr/>
          <a:lstStyle>
            <a:lvl1pPr marL="0" indent="0">
              <a:buNone/>
              <a:defRPr sz="16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A1DCF47-207F-4B8A-9E7B-BC96AAF80379}" type="datetime1">
              <a:rPr lang="en-GB" smtClean="0">
                <a:solidFill>
                  <a:srgbClr val="0050A0">
                    <a:tint val="75000"/>
                  </a:srgbClr>
                </a:solidFill>
              </a:rPr>
              <a:pPr/>
              <a:t>29/10/2019</a:t>
            </a:fld>
            <a:endParaRPr lang="en-GB">
              <a:solidFill>
                <a:srgbClr val="0050A0">
                  <a:tint val="75000"/>
                </a:srgbClr>
              </a:solidFill>
            </a:endParaRPr>
          </a:p>
        </p:txBody>
      </p:sp>
      <p:sp>
        <p:nvSpPr>
          <p:cNvPr id="6" name="Footer Placeholder 5"/>
          <p:cNvSpPr>
            <a:spLocks noGrp="1"/>
          </p:cNvSpPr>
          <p:nvPr>
            <p:ph type="ftr" sz="quarter" idx="11"/>
          </p:nvPr>
        </p:nvSpPr>
        <p:spPr/>
        <p:txBody>
          <a:bodyPr/>
          <a:lstStyle/>
          <a:p>
            <a:endParaRPr lang="en-GB">
              <a:solidFill>
                <a:srgbClr val="0050A0">
                  <a:tint val="75000"/>
                </a:srgbClr>
              </a:solidFill>
            </a:endParaRPr>
          </a:p>
        </p:txBody>
      </p:sp>
      <p:sp>
        <p:nvSpPr>
          <p:cNvPr id="7" name="Slide Number Placeholder 6"/>
          <p:cNvSpPr>
            <a:spLocks noGrp="1"/>
          </p:cNvSpPr>
          <p:nvPr>
            <p:ph type="sldNum" sz="quarter" idx="12"/>
          </p:nvPr>
        </p:nvSpPr>
        <p:spPr/>
        <p:txBody>
          <a:bodyPr/>
          <a:lstStyle/>
          <a:p>
            <a:fld id="{BCD55979-00CC-4874-A80E-0959E76EB92F}" type="slidenum">
              <a:rPr lang="en-GB" smtClean="0">
                <a:solidFill>
                  <a:srgbClr val="0050A0">
                    <a:tint val="75000"/>
                  </a:srgbClr>
                </a:solidFill>
              </a:rPr>
              <a:pPr/>
              <a:t>‹#›</a:t>
            </a:fld>
            <a:endParaRPr lang="en-GB">
              <a:solidFill>
                <a:srgbClr val="0050A0">
                  <a:tint val="75000"/>
                </a:srgbClr>
              </a:solidFill>
            </a:endParaRPr>
          </a:p>
        </p:txBody>
      </p:sp>
    </p:spTree>
    <p:extLst>
      <p:ext uri="{BB962C8B-B14F-4D97-AF65-F5344CB8AC3E}">
        <p14:creationId xmlns:p14="http://schemas.microsoft.com/office/powerpoint/2010/main" val="675961788"/>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987424"/>
            <a:ext cx="3932237" cy="1069975"/>
          </a:xfrm>
        </p:spPr>
        <p:txBody>
          <a:bodyPr anchor="b"/>
          <a:lstStyle>
            <a:lvl1pPr>
              <a:defRPr sz="3200">
                <a:solidFill>
                  <a:schemeClr val="tx1"/>
                </a:solidFill>
              </a:defRPr>
            </a:lvl1pPr>
          </a:lstStyle>
          <a:p>
            <a:r>
              <a:rPr lang="en-US" dirty="0" smtClean="0"/>
              <a:t>Click to edit Master title style</a:t>
            </a:r>
            <a:endParaRPr lang="en-GB" dirty="0"/>
          </a:p>
        </p:txBody>
      </p:sp>
      <p:sp>
        <p:nvSpPr>
          <p:cNvPr id="3" name="Picture Placeholder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839788" y="2057400"/>
            <a:ext cx="3932237" cy="3811588"/>
          </a:xfrm>
          <a:prstGeom prst="rect">
            <a:avLst/>
          </a:prstGeom>
        </p:spPr>
        <p:txBody>
          <a:bodyPr/>
          <a:lstStyle>
            <a:lvl1pPr marL="0" indent="0">
              <a:buNone/>
              <a:defRPr sz="16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47A1B49-66FA-439E-9832-A76EA3CDC064}" type="datetime1">
              <a:rPr lang="en-GB" smtClean="0">
                <a:solidFill>
                  <a:srgbClr val="0050A0">
                    <a:tint val="75000"/>
                  </a:srgbClr>
                </a:solidFill>
              </a:rPr>
              <a:pPr/>
              <a:t>29/10/2019</a:t>
            </a:fld>
            <a:endParaRPr lang="en-GB">
              <a:solidFill>
                <a:srgbClr val="0050A0">
                  <a:tint val="75000"/>
                </a:srgbClr>
              </a:solidFill>
            </a:endParaRPr>
          </a:p>
        </p:txBody>
      </p:sp>
      <p:sp>
        <p:nvSpPr>
          <p:cNvPr id="6" name="Footer Placeholder 5"/>
          <p:cNvSpPr>
            <a:spLocks noGrp="1"/>
          </p:cNvSpPr>
          <p:nvPr>
            <p:ph type="ftr" sz="quarter" idx="11"/>
          </p:nvPr>
        </p:nvSpPr>
        <p:spPr/>
        <p:txBody>
          <a:bodyPr/>
          <a:lstStyle/>
          <a:p>
            <a:endParaRPr lang="en-GB">
              <a:solidFill>
                <a:srgbClr val="0050A0">
                  <a:tint val="75000"/>
                </a:srgbClr>
              </a:solidFill>
            </a:endParaRPr>
          </a:p>
        </p:txBody>
      </p:sp>
      <p:sp>
        <p:nvSpPr>
          <p:cNvPr id="7" name="Slide Number Placeholder 6"/>
          <p:cNvSpPr>
            <a:spLocks noGrp="1"/>
          </p:cNvSpPr>
          <p:nvPr>
            <p:ph type="sldNum" sz="quarter" idx="12"/>
          </p:nvPr>
        </p:nvSpPr>
        <p:spPr/>
        <p:txBody>
          <a:bodyPr/>
          <a:lstStyle/>
          <a:p>
            <a:fld id="{BCD55979-00CC-4874-A80E-0959E76EB92F}" type="slidenum">
              <a:rPr lang="en-GB" smtClean="0">
                <a:solidFill>
                  <a:srgbClr val="0050A0">
                    <a:tint val="75000"/>
                  </a:srgbClr>
                </a:solidFill>
              </a:rPr>
              <a:pPr/>
              <a:t>‹#›</a:t>
            </a:fld>
            <a:endParaRPr lang="en-GB">
              <a:solidFill>
                <a:srgbClr val="0050A0">
                  <a:tint val="75000"/>
                </a:srgbClr>
              </a:solidFill>
            </a:endParaRPr>
          </a:p>
        </p:txBody>
      </p:sp>
    </p:spTree>
    <p:extLst>
      <p:ext uri="{BB962C8B-B14F-4D97-AF65-F5344CB8AC3E}">
        <p14:creationId xmlns:p14="http://schemas.microsoft.com/office/powerpoint/2010/main" val="351555514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38200" y="1171575"/>
            <a:ext cx="10515600" cy="2338388"/>
          </a:xfrm>
        </p:spPr>
        <p:txBody>
          <a:bodyPr anchor="b">
            <a:normAutofit/>
          </a:bodyPr>
          <a:lstStyle>
            <a:lvl1pPr algn="l">
              <a:defRPr sz="4600">
                <a:solidFill>
                  <a:schemeClr val="tx1"/>
                </a:solidFill>
                <a:latin typeface="+mj-lt"/>
              </a:defRPr>
            </a:lvl1pPr>
          </a:lstStyle>
          <a:p>
            <a:r>
              <a:rPr lang="en-US" smtClean="0"/>
              <a:t>Click to edit Master title style</a:t>
            </a:r>
            <a:endParaRPr lang="en-GB" dirty="0"/>
          </a:p>
        </p:txBody>
      </p:sp>
      <p:sp>
        <p:nvSpPr>
          <p:cNvPr id="3" name="Subtitle 2"/>
          <p:cNvSpPr>
            <a:spLocks noGrp="1"/>
          </p:cNvSpPr>
          <p:nvPr>
            <p:ph type="subTitle" idx="1"/>
          </p:nvPr>
        </p:nvSpPr>
        <p:spPr>
          <a:xfrm>
            <a:off x="838200" y="3602038"/>
            <a:ext cx="10515600" cy="1655762"/>
          </a:xfrm>
          <a:prstGeom prst="rect">
            <a:avLst/>
          </a:prstGeom>
        </p:spPr>
        <p:txBody>
          <a:bodyPr/>
          <a:lstStyle>
            <a:lvl1pPr marL="0" indent="0" algn="l">
              <a:buNone/>
              <a:defRPr sz="2400">
                <a:solidFill>
                  <a:schemeClr val="tx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C7841087-ADE3-46BE-A671-D029C86BBE44}" type="datetime1">
              <a:rPr lang="en-GB" smtClean="0">
                <a:solidFill>
                  <a:srgbClr val="0050A0">
                    <a:tint val="75000"/>
                  </a:srgbClr>
                </a:solidFill>
              </a:rPr>
              <a:pPr/>
              <a:t>29/10/2019</a:t>
            </a:fld>
            <a:endParaRPr lang="en-GB">
              <a:solidFill>
                <a:srgbClr val="0050A0">
                  <a:tint val="75000"/>
                </a:srgbClr>
              </a:solidFill>
            </a:endParaRPr>
          </a:p>
        </p:txBody>
      </p:sp>
      <p:sp>
        <p:nvSpPr>
          <p:cNvPr id="5" name="Footer Placeholder 4"/>
          <p:cNvSpPr>
            <a:spLocks noGrp="1"/>
          </p:cNvSpPr>
          <p:nvPr>
            <p:ph type="ftr" sz="quarter" idx="11"/>
          </p:nvPr>
        </p:nvSpPr>
        <p:spPr/>
        <p:txBody>
          <a:bodyPr/>
          <a:lstStyle/>
          <a:p>
            <a:endParaRPr lang="en-GB">
              <a:solidFill>
                <a:srgbClr val="0050A0">
                  <a:tint val="75000"/>
                </a:srgbClr>
              </a:solidFill>
            </a:endParaRPr>
          </a:p>
        </p:txBody>
      </p:sp>
      <p:sp>
        <p:nvSpPr>
          <p:cNvPr id="6" name="Slide Number Placeholder 5"/>
          <p:cNvSpPr>
            <a:spLocks noGrp="1"/>
          </p:cNvSpPr>
          <p:nvPr>
            <p:ph type="sldNum" sz="quarter" idx="12"/>
          </p:nvPr>
        </p:nvSpPr>
        <p:spPr/>
        <p:txBody>
          <a:bodyPr/>
          <a:lstStyle/>
          <a:p>
            <a:fld id="{BCD55979-00CC-4874-A80E-0959E76EB92F}" type="slidenum">
              <a:rPr lang="en-GB" smtClean="0">
                <a:solidFill>
                  <a:srgbClr val="0050A0">
                    <a:tint val="75000"/>
                  </a:srgbClr>
                </a:solidFill>
              </a:rPr>
              <a:pPr/>
              <a:t>‹#›</a:t>
            </a:fld>
            <a:endParaRPr lang="en-GB">
              <a:solidFill>
                <a:srgbClr val="0050A0">
                  <a:tint val="75000"/>
                </a:srgbClr>
              </a:solidFill>
            </a:endParaRPr>
          </a:p>
        </p:txBody>
      </p:sp>
    </p:spTree>
    <p:extLst>
      <p:ext uri="{BB962C8B-B14F-4D97-AF65-F5344CB8AC3E}">
        <p14:creationId xmlns:p14="http://schemas.microsoft.com/office/powerpoint/2010/main" val="340099401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5" name="Title 14"/>
          <p:cNvSpPr>
            <a:spLocks noGrp="1"/>
          </p:cNvSpPr>
          <p:nvPr>
            <p:ph type="title"/>
          </p:nvPr>
        </p:nvSpPr>
        <p:spPr/>
        <p:txBody>
          <a:bodyPr/>
          <a:lstStyle>
            <a:lvl1pPr>
              <a:defRPr b="1"/>
            </a:lvl1pPr>
          </a:lstStyle>
          <a:p>
            <a:r>
              <a:rPr lang="en-US" dirty="0" smtClean="0"/>
              <a:t>Click to edit Master title style</a:t>
            </a:r>
            <a:endParaRPr lang="en-GB" dirty="0"/>
          </a:p>
        </p:txBody>
      </p:sp>
      <p:sp>
        <p:nvSpPr>
          <p:cNvPr id="16" name="Date Placeholder 15"/>
          <p:cNvSpPr>
            <a:spLocks noGrp="1"/>
          </p:cNvSpPr>
          <p:nvPr>
            <p:ph type="dt" sz="half" idx="14"/>
          </p:nvPr>
        </p:nvSpPr>
        <p:spPr/>
        <p:txBody>
          <a:bodyPr/>
          <a:lstStyle/>
          <a:p>
            <a:fld id="{A70E6A0D-B971-47F6-B20D-619954E64387}" type="datetime1">
              <a:rPr lang="en-GB" smtClean="0">
                <a:solidFill>
                  <a:srgbClr val="0050A0">
                    <a:tint val="75000"/>
                  </a:srgbClr>
                </a:solidFill>
              </a:rPr>
              <a:pPr/>
              <a:t>29/10/2019</a:t>
            </a:fld>
            <a:endParaRPr lang="en-GB">
              <a:solidFill>
                <a:srgbClr val="0050A0">
                  <a:tint val="75000"/>
                </a:srgbClr>
              </a:solidFill>
            </a:endParaRPr>
          </a:p>
        </p:txBody>
      </p:sp>
      <p:sp>
        <p:nvSpPr>
          <p:cNvPr id="17" name="Footer Placeholder 16"/>
          <p:cNvSpPr>
            <a:spLocks noGrp="1"/>
          </p:cNvSpPr>
          <p:nvPr>
            <p:ph type="ftr" sz="quarter" idx="15"/>
          </p:nvPr>
        </p:nvSpPr>
        <p:spPr/>
        <p:txBody>
          <a:bodyPr/>
          <a:lstStyle/>
          <a:p>
            <a:endParaRPr lang="en-GB" dirty="0">
              <a:solidFill>
                <a:srgbClr val="0050A0">
                  <a:tint val="75000"/>
                </a:srgbClr>
              </a:solidFill>
            </a:endParaRPr>
          </a:p>
        </p:txBody>
      </p:sp>
      <p:sp>
        <p:nvSpPr>
          <p:cNvPr id="18" name="Slide Number Placeholder 17"/>
          <p:cNvSpPr>
            <a:spLocks noGrp="1"/>
          </p:cNvSpPr>
          <p:nvPr>
            <p:ph type="sldNum" sz="quarter" idx="16"/>
          </p:nvPr>
        </p:nvSpPr>
        <p:spPr/>
        <p:txBody>
          <a:bodyPr/>
          <a:lstStyle/>
          <a:p>
            <a:fld id="{BCD55979-00CC-4874-A80E-0959E76EB92F}" type="slidenum">
              <a:rPr lang="en-GB" smtClean="0">
                <a:solidFill>
                  <a:srgbClr val="0050A0">
                    <a:tint val="75000"/>
                  </a:srgbClr>
                </a:solidFill>
              </a:rPr>
              <a:pPr/>
              <a:t>‹#›</a:t>
            </a:fld>
            <a:endParaRPr lang="en-GB">
              <a:solidFill>
                <a:srgbClr val="0050A0">
                  <a:tint val="75000"/>
                </a:srgbClr>
              </a:solidFill>
            </a:endParaRPr>
          </a:p>
        </p:txBody>
      </p:sp>
      <p:sp>
        <p:nvSpPr>
          <p:cNvPr id="5" name="Text Placeholder 4"/>
          <p:cNvSpPr>
            <a:spLocks noGrp="1"/>
          </p:cNvSpPr>
          <p:nvPr>
            <p:ph type="body" sz="quarter" idx="17"/>
          </p:nvPr>
        </p:nvSpPr>
        <p:spPr>
          <a:xfrm>
            <a:off x="266400" y="1171575"/>
            <a:ext cx="11642400" cy="4818259"/>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1853959145"/>
      </p:ext>
    </p:extLst>
  </p:cSld>
  <p:clrMapOvr>
    <a:masterClrMapping/>
  </p:clrMapOvr>
  <p:extLst mod="1">
    <p:ext uri="{DCECCB84-F9BA-43D5-87BE-67443E8EF086}">
      <p15:sldGuideLst xmlns:p15="http://schemas.microsoft.com/office/powerpoint/2012/main"/>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879231"/>
            <a:ext cx="10515600" cy="2540244"/>
          </a:xfrm>
        </p:spPr>
        <p:txBody>
          <a:bodyPr anchor="b">
            <a:normAutofit/>
          </a:bodyPr>
          <a:lstStyle>
            <a:lvl1pPr>
              <a:defRPr sz="4000" b="0" cap="none" spc="0">
                <a:ln w="0"/>
                <a:solidFill>
                  <a:schemeClr val="tx1"/>
                </a:solidFill>
                <a:effectLst>
                  <a:outerShdw blurRad="38100" dist="19050" dir="2700000" algn="tl" rotWithShape="0">
                    <a:schemeClr val="dk1">
                      <a:alpha val="40000"/>
                    </a:schemeClr>
                  </a:outerShdw>
                </a:effectLst>
              </a:defRPr>
            </a:lvl1pPr>
          </a:lstStyle>
          <a:p>
            <a:r>
              <a:rPr lang="en-US" smtClean="0"/>
              <a:t>Click to edit Master title style</a:t>
            </a:r>
            <a:endParaRPr lang="en-GB" dirty="0"/>
          </a:p>
        </p:txBody>
      </p:sp>
      <p:sp>
        <p:nvSpPr>
          <p:cNvPr id="3" name="Text Placeholder 2"/>
          <p:cNvSpPr>
            <a:spLocks noGrp="1"/>
          </p:cNvSpPr>
          <p:nvPr>
            <p:ph type="body" idx="1"/>
          </p:nvPr>
        </p:nvSpPr>
        <p:spPr>
          <a:xfrm>
            <a:off x="831850" y="3446463"/>
            <a:ext cx="10515600" cy="1500187"/>
          </a:xfrm>
          <a:prstGeom prst="rect">
            <a:avLst/>
          </a:prstGeom>
        </p:spPr>
        <p:txBody>
          <a:bodyPr/>
          <a:lstStyle>
            <a:lvl1pPr marL="0" indent="0">
              <a:buNone/>
              <a:defRPr sz="2400">
                <a:solidFill>
                  <a:schemeClr val="accent5">
                    <a:lumMod val="60000"/>
                    <a:lumOff val="4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3E86A4B-E4E5-499D-B879-558CF738CFAC}" type="datetime1">
              <a:rPr lang="en-GB" smtClean="0">
                <a:solidFill>
                  <a:srgbClr val="0050A0">
                    <a:tint val="75000"/>
                  </a:srgbClr>
                </a:solidFill>
              </a:rPr>
              <a:pPr/>
              <a:t>29/10/2019</a:t>
            </a:fld>
            <a:endParaRPr lang="en-GB">
              <a:solidFill>
                <a:srgbClr val="0050A0">
                  <a:tint val="75000"/>
                </a:srgbClr>
              </a:solidFill>
            </a:endParaRPr>
          </a:p>
        </p:txBody>
      </p:sp>
      <p:sp>
        <p:nvSpPr>
          <p:cNvPr id="5" name="Footer Placeholder 4"/>
          <p:cNvSpPr>
            <a:spLocks noGrp="1"/>
          </p:cNvSpPr>
          <p:nvPr>
            <p:ph type="ftr" sz="quarter" idx="11"/>
          </p:nvPr>
        </p:nvSpPr>
        <p:spPr/>
        <p:txBody>
          <a:bodyPr/>
          <a:lstStyle/>
          <a:p>
            <a:endParaRPr lang="en-GB">
              <a:solidFill>
                <a:srgbClr val="0050A0">
                  <a:tint val="75000"/>
                </a:srgbClr>
              </a:solidFill>
            </a:endParaRPr>
          </a:p>
        </p:txBody>
      </p:sp>
      <p:sp>
        <p:nvSpPr>
          <p:cNvPr id="6" name="Slide Number Placeholder 5"/>
          <p:cNvSpPr>
            <a:spLocks noGrp="1"/>
          </p:cNvSpPr>
          <p:nvPr>
            <p:ph type="sldNum" sz="quarter" idx="12"/>
          </p:nvPr>
        </p:nvSpPr>
        <p:spPr/>
        <p:txBody>
          <a:bodyPr/>
          <a:lstStyle/>
          <a:p>
            <a:fld id="{BCD55979-00CC-4874-A80E-0959E76EB92F}" type="slidenum">
              <a:rPr lang="en-GB" smtClean="0">
                <a:solidFill>
                  <a:srgbClr val="0050A0">
                    <a:tint val="75000"/>
                  </a:srgbClr>
                </a:solidFill>
              </a:rPr>
              <a:pPr/>
              <a:t>‹#›</a:t>
            </a:fld>
            <a:endParaRPr lang="en-GB">
              <a:solidFill>
                <a:srgbClr val="0050A0">
                  <a:tint val="75000"/>
                </a:srgbClr>
              </a:solidFill>
            </a:endParaRPr>
          </a:p>
        </p:txBody>
      </p:sp>
    </p:spTree>
    <p:extLst>
      <p:ext uri="{BB962C8B-B14F-4D97-AF65-F5344CB8AC3E}">
        <p14:creationId xmlns:p14="http://schemas.microsoft.com/office/powerpoint/2010/main" val="37317175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Content Placeholder 2"/>
          <p:cNvSpPr>
            <a:spLocks noGrp="1"/>
          </p:cNvSpPr>
          <p:nvPr>
            <p:ph sz="half" idx="1"/>
          </p:nvPr>
        </p:nvSpPr>
        <p:spPr>
          <a:xfrm>
            <a:off x="0" y="1325563"/>
            <a:ext cx="6019800" cy="4696296"/>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172200" y="1325563"/>
            <a:ext cx="6019800" cy="4696296"/>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5" name="Date Placeholder 4"/>
          <p:cNvSpPr>
            <a:spLocks noGrp="1"/>
          </p:cNvSpPr>
          <p:nvPr>
            <p:ph type="dt" sz="half" idx="10"/>
          </p:nvPr>
        </p:nvSpPr>
        <p:spPr/>
        <p:txBody>
          <a:bodyPr/>
          <a:lstStyle/>
          <a:p>
            <a:fld id="{67DD1DF7-C02B-4FAF-9CB5-9EBA55B0C227}" type="datetime1">
              <a:rPr lang="en-GB" smtClean="0">
                <a:solidFill>
                  <a:srgbClr val="0050A0">
                    <a:tint val="75000"/>
                  </a:srgbClr>
                </a:solidFill>
              </a:rPr>
              <a:pPr/>
              <a:t>29/10/2019</a:t>
            </a:fld>
            <a:endParaRPr lang="en-GB">
              <a:solidFill>
                <a:srgbClr val="0050A0">
                  <a:tint val="75000"/>
                </a:srgbClr>
              </a:solidFill>
            </a:endParaRPr>
          </a:p>
        </p:txBody>
      </p:sp>
      <p:sp>
        <p:nvSpPr>
          <p:cNvPr id="6" name="Footer Placeholder 5"/>
          <p:cNvSpPr>
            <a:spLocks noGrp="1"/>
          </p:cNvSpPr>
          <p:nvPr>
            <p:ph type="ftr" sz="quarter" idx="11"/>
          </p:nvPr>
        </p:nvSpPr>
        <p:spPr/>
        <p:txBody>
          <a:bodyPr/>
          <a:lstStyle/>
          <a:p>
            <a:endParaRPr lang="en-GB">
              <a:solidFill>
                <a:srgbClr val="0050A0">
                  <a:tint val="75000"/>
                </a:srgbClr>
              </a:solidFill>
            </a:endParaRPr>
          </a:p>
        </p:txBody>
      </p:sp>
      <p:sp>
        <p:nvSpPr>
          <p:cNvPr id="7" name="Slide Number Placeholder 6"/>
          <p:cNvSpPr>
            <a:spLocks noGrp="1"/>
          </p:cNvSpPr>
          <p:nvPr>
            <p:ph type="sldNum" sz="quarter" idx="12"/>
          </p:nvPr>
        </p:nvSpPr>
        <p:spPr/>
        <p:txBody>
          <a:bodyPr/>
          <a:lstStyle/>
          <a:p>
            <a:fld id="{BCD55979-00CC-4874-A80E-0959E76EB92F}" type="slidenum">
              <a:rPr lang="en-GB" smtClean="0">
                <a:solidFill>
                  <a:srgbClr val="0050A0">
                    <a:tint val="75000"/>
                  </a:srgbClr>
                </a:solidFill>
              </a:rPr>
              <a:pPr/>
              <a:t>‹#›</a:t>
            </a:fld>
            <a:endParaRPr lang="en-GB">
              <a:solidFill>
                <a:srgbClr val="0050A0">
                  <a:tint val="75000"/>
                </a:srgbClr>
              </a:solidFill>
            </a:endParaRPr>
          </a:p>
        </p:txBody>
      </p:sp>
    </p:spTree>
    <p:extLst>
      <p:ext uri="{BB962C8B-B14F-4D97-AF65-F5344CB8AC3E}">
        <p14:creationId xmlns:p14="http://schemas.microsoft.com/office/powerpoint/2010/main" val="37506912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ail Slide">
    <p:spTree>
      <p:nvGrpSpPr>
        <p:cNvPr id="1" name=""/>
        <p:cNvGrpSpPr/>
        <p:nvPr/>
      </p:nvGrpSpPr>
      <p:grpSpPr>
        <a:xfrm>
          <a:off x="0" y="0"/>
          <a:ext cx="0" cy="0"/>
          <a:chOff x="0" y="0"/>
          <a:chExt cx="0" cy="0"/>
        </a:xfrm>
      </p:grpSpPr>
      <p:grpSp>
        <p:nvGrpSpPr>
          <p:cNvPr id="2" name="Group 1"/>
          <p:cNvGrpSpPr/>
          <p:nvPr/>
        </p:nvGrpSpPr>
        <p:grpSpPr>
          <a:xfrm>
            <a:off x="5248625" y="2582248"/>
            <a:ext cx="1694751" cy="1693505"/>
            <a:chOff x="5002612" y="2336416"/>
            <a:chExt cx="2186777" cy="2185169"/>
          </a:xfrm>
        </p:grpSpPr>
        <p:sp>
          <p:nvSpPr>
            <p:cNvPr id="7" name="Rectangle 6"/>
            <p:cNvSpPr/>
            <p:nvPr userDrawn="1"/>
          </p:nvSpPr>
          <p:spPr>
            <a:xfrm>
              <a:off x="5002612" y="2336416"/>
              <a:ext cx="2186777" cy="2185169"/>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261580" y="2603638"/>
              <a:ext cx="1668840" cy="1650725"/>
            </a:xfrm>
            <a:prstGeom prst="rect">
              <a:avLst/>
            </a:prstGeom>
          </p:spPr>
        </p:pic>
      </p:grpSp>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60042" y="4300467"/>
            <a:ext cx="1671914" cy="227159"/>
          </a:xfrm>
          <a:prstGeom prst="rect">
            <a:avLst/>
          </a:prstGeom>
        </p:spPr>
      </p:pic>
    </p:spTree>
    <p:extLst>
      <p:ext uri="{BB962C8B-B14F-4D97-AF65-F5344CB8AC3E}">
        <p14:creationId xmlns:p14="http://schemas.microsoft.com/office/powerpoint/2010/main" val="1018248032"/>
      </p:ext>
    </p:extLst>
  </p:cSld>
  <p:clrMapOvr>
    <a:masterClrMapping/>
  </p:clrMapOvr>
  <p:hf hdr="0"/>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0" y="845999"/>
            <a:ext cx="5997575" cy="823912"/>
          </a:xfrm>
          <a:prstGeom prst="rect">
            <a:avLst/>
          </a:prstGeom>
        </p:spPr>
        <p:txBody>
          <a:bodyPr anchor="b"/>
          <a:lstStyle>
            <a:lvl1pPr marL="0" indent="0">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0" y="1691999"/>
            <a:ext cx="5997575" cy="4321624"/>
          </a:xfrm>
          <a:prstGeom prst="rect">
            <a:avLst/>
          </a:prstGeo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6172200" y="845999"/>
            <a:ext cx="6019800" cy="823912"/>
          </a:xfrm>
          <a:prstGeom prst="rect">
            <a:avLst/>
          </a:prstGeom>
        </p:spPr>
        <p:txBody>
          <a:bodyPr anchor="b"/>
          <a:lstStyle>
            <a:lvl1pPr marL="0" indent="0">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1691999"/>
            <a:ext cx="6019800" cy="4321624"/>
          </a:xfrm>
          <a:prstGeom prst="rect">
            <a:avLst/>
          </a:prstGeo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C9D0B127-BA04-43F6-B7C9-84BA7296C5A8}" type="datetime1">
              <a:rPr lang="en-GB" smtClean="0">
                <a:solidFill>
                  <a:srgbClr val="0050A0">
                    <a:tint val="75000"/>
                  </a:srgbClr>
                </a:solidFill>
              </a:rPr>
              <a:pPr/>
              <a:t>29/10/2019</a:t>
            </a:fld>
            <a:endParaRPr lang="en-GB">
              <a:solidFill>
                <a:srgbClr val="0050A0">
                  <a:tint val="75000"/>
                </a:srgbClr>
              </a:solidFill>
            </a:endParaRPr>
          </a:p>
        </p:txBody>
      </p:sp>
      <p:sp>
        <p:nvSpPr>
          <p:cNvPr id="8" name="Footer Placeholder 7"/>
          <p:cNvSpPr>
            <a:spLocks noGrp="1"/>
          </p:cNvSpPr>
          <p:nvPr>
            <p:ph type="ftr" sz="quarter" idx="11"/>
          </p:nvPr>
        </p:nvSpPr>
        <p:spPr/>
        <p:txBody>
          <a:bodyPr/>
          <a:lstStyle/>
          <a:p>
            <a:endParaRPr lang="en-GB">
              <a:solidFill>
                <a:srgbClr val="0050A0">
                  <a:tint val="75000"/>
                </a:srgbClr>
              </a:solidFill>
            </a:endParaRPr>
          </a:p>
        </p:txBody>
      </p:sp>
      <p:sp>
        <p:nvSpPr>
          <p:cNvPr id="9" name="Slide Number Placeholder 8"/>
          <p:cNvSpPr>
            <a:spLocks noGrp="1"/>
          </p:cNvSpPr>
          <p:nvPr>
            <p:ph type="sldNum" sz="quarter" idx="12"/>
          </p:nvPr>
        </p:nvSpPr>
        <p:spPr/>
        <p:txBody>
          <a:bodyPr/>
          <a:lstStyle/>
          <a:p>
            <a:fld id="{BCD55979-00CC-4874-A80E-0959E76EB92F}" type="slidenum">
              <a:rPr lang="en-GB" smtClean="0">
                <a:solidFill>
                  <a:srgbClr val="0050A0">
                    <a:tint val="75000"/>
                  </a:srgbClr>
                </a:solidFill>
              </a:rPr>
              <a:pPr/>
              <a:t>‹#›</a:t>
            </a:fld>
            <a:endParaRPr lang="en-GB">
              <a:solidFill>
                <a:srgbClr val="0050A0">
                  <a:tint val="75000"/>
                </a:srgbClr>
              </a:solidFill>
            </a:endParaRPr>
          </a:p>
        </p:txBody>
      </p:sp>
      <p:sp>
        <p:nvSpPr>
          <p:cNvPr id="10" name="Title 9"/>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49371156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en-US" smtClean="0"/>
              <a:t>Click to edit Master title style</a:t>
            </a:r>
            <a:endParaRPr lang="en-GB" dirty="0"/>
          </a:p>
        </p:txBody>
      </p:sp>
      <p:sp>
        <p:nvSpPr>
          <p:cNvPr id="3" name="Date Placeholder 2"/>
          <p:cNvSpPr>
            <a:spLocks noGrp="1"/>
          </p:cNvSpPr>
          <p:nvPr>
            <p:ph type="dt" sz="half" idx="10"/>
          </p:nvPr>
        </p:nvSpPr>
        <p:spPr/>
        <p:txBody>
          <a:bodyPr/>
          <a:lstStyle/>
          <a:p>
            <a:fld id="{B59B9B73-30B4-4E09-B086-0E7BE54EB26A}" type="datetime1">
              <a:rPr lang="en-GB" smtClean="0">
                <a:solidFill>
                  <a:srgbClr val="0050A0">
                    <a:tint val="75000"/>
                  </a:srgbClr>
                </a:solidFill>
              </a:rPr>
              <a:pPr/>
              <a:t>29/10/2019</a:t>
            </a:fld>
            <a:endParaRPr lang="en-GB">
              <a:solidFill>
                <a:srgbClr val="0050A0">
                  <a:tint val="75000"/>
                </a:srgbClr>
              </a:solidFill>
            </a:endParaRPr>
          </a:p>
        </p:txBody>
      </p:sp>
      <p:sp>
        <p:nvSpPr>
          <p:cNvPr id="4" name="Footer Placeholder 3"/>
          <p:cNvSpPr>
            <a:spLocks noGrp="1"/>
          </p:cNvSpPr>
          <p:nvPr>
            <p:ph type="ftr" sz="quarter" idx="11"/>
          </p:nvPr>
        </p:nvSpPr>
        <p:spPr/>
        <p:txBody>
          <a:bodyPr/>
          <a:lstStyle/>
          <a:p>
            <a:endParaRPr lang="en-GB">
              <a:solidFill>
                <a:srgbClr val="0050A0">
                  <a:tint val="75000"/>
                </a:srgbClr>
              </a:solidFill>
            </a:endParaRPr>
          </a:p>
        </p:txBody>
      </p:sp>
      <p:sp>
        <p:nvSpPr>
          <p:cNvPr id="5" name="Slide Number Placeholder 4"/>
          <p:cNvSpPr>
            <a:spLocks noGrp="1"/>
          </p:cNvSpPr>
          <p:nvPr>
            <p:ph type="sldNum" sz="quarter" idx="12"/>
          </p:nvPr>
        </p:nvSpPr>
        <p:spPr/>
        <p:txBody>
          <a:bodyPr/>
          <a:lstStyle/>
          <a:p>
            <a:fld id="{BCD55979-00CC-4874-A80E-0959E76EB92F}" type="slidenum">
              <a:rPr lang="en-GB" smtClean="0">
                <a:solidFill>
                  <a:srgbClr val="0050A0">
                    <a:tint val="75000"/>
                  </a:srgbClr>
                </a:solidFill>
              </a:rPr>
              <a:pPr/>
              <a:t>‹#›</a:t>
            </a:fld>
            <a:endParaRPr lang="en-GB">
              <a:solidFill>
                <a:srgbClr val="0050A0">
                  <a:tint val="75000"/>
                </a:srgbClr>
              </a:solidFill>
            </a:endParaRPr>
          </a:p>
        </p:txBody>
      </p:sp>
    </p:spTree>
    <p:extLst>
      <p:ext uri="{BB962C8B-B14F-4D97-AF65-F5344CB8AC3E}">
        <p14:creationId xmlns:p14="http://schemas.microsoft.com/office/powerpoint/2010/main" val="387393235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84D6C8D-D950-48EE-A424-976A5AB4C0D8}" type="datetime1">
              <a:rPr lang="en-GB" smtClean="0">
                <a:solidFill>
                  <a:srgbClr val="0050A0">
                    <a:tint val="75000"/>
                  </a:srgbClr>
                </a:solidFill>
              </a:rPr>
              <a:pPr/>
              <a:t>29/10/2019</a:t>
            </a:fld>
            <a:endParaRPr lang="en-GB">
              <a:solidFill>
                <a:srgbClr val="0050A0">
                  <a:tint val="75000"/>
                </a:srgbClr>
              </a:solidFill>
            </a:endParaRPr>
          </a:p>
        </p:txBody>
      </p:sp>
      <p:sp>
        <p:nvSpPr>
          <p:cNvPr id="3" name="Footer Placeholder 2"/>
          <p:cNvSpPr>
            <a:spLocks noGrp="1"/>
          </p:cNvSpPr>
          <p:nvPr>
            <p:ph type="ftr" sz="quarter" idx="11"/>
          </p:nvPr>
        </p:nvSpPr>
        <p:spPr/>
        <p:txBody>
          <a:bodyPr/>
          <a:lstStyle/>
          <a:p>
            <a:endParaRPr lang="en-GB">
              <a:solidFill>
                <a:srgbClr val="0050A0">
                  <a:tint val="75000"/>
                </a:srgbClr>
              </a:solidFill>
            </a:endParaRPr>
          </a:p>
        </p:txBody>
      </p:sp>
      <p:sp>
        <p:nvSpPr>
          <p:cNvPr id="4" name="Slide Number Placeholder 3"/>
          <p:cNvSpPr>
            <a:spLocks noGrp="1"/>
          </p:cNvSpPr>
          <p:nvPr>
            <p:ph type="sldNum" sz="quarter" idx="12"/>
          </p:nvPr>
        </p:nvSpPr>
        <p:spPr/>
        <p:txBody>
          <a:bodyPr/>
          <a:lstStyle/>
          <a:p>
            <a:fld id="{BCD55979-00CC-4874-A80E-0959E76EB92F}" type="slidenum">
              <a:rPr lang="en-GB" smtClean="0">
                <a:solidFill>
                  <a:srgbClr val="0050A0">
                    <a:tint val="75000"/>
                  </a:srgbClr>
                </a:solidFill>
              </a:rPr>
              <a:pPr/>
              <a:t>‹#›</a:t>
            </a:fld>
            <a:endParaRPr lang="en-GB">
              <a:solidFill>
                <a:srgbClr val="0050A0">
                  <a:tint val="75000"/>
                </a:srgbClr>
              </a:solidFill>
            </a:endParaRPr>
          </a:p>
        </p:txBody>
      </p:sp>
    </p:spTree>
    <p:extLst>
      <p:ext uri="{BB962C8B-B14F-4D97-AF65-F5344CB8AC3E}">
        <p14:creationId xmlns:p14="http://schemas.microsoft.com/office/powerpoint/2010/main" val="1761155676"/>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987424"/>
            <a:ext cx="3932237" cy="1069975"/>
          </a:xfrm>
        </p:spPr>
        <p:txBody>
          <a:bodyPr anchor="b"/>
          <a:lstStyle>
            <a:lvl1pPr>
              <a:defRPr sz="3200">
                <a:solidFill>
                  <a:schemeClr val="tx1"/>
                </a:solidFill>
              </a:defRPr>
            </a:lvl1pPr>
          </a:lstStyle>
          <a:p>
            <a:r>
              <a:rPr lang="en-US" smtClean="0"/>
              <a:t>Click to edit Master title style</a:t>
            </a:r>
            <a:endParaRPr lang="en-GB" dirty="0"/>
          </a:p>
        </p:txBody>
      </p:sp>
      <p:sp>
        <p:nvSpPr>
          <p:cNvPr id="3" name="Content Placeholder 2"/>
          <p:cNvSpPr>
            <a:spLocks noGrp="1"/>
          </p:cNvSpPr>
          <p:nvPr>
            <p:ph idx="1"/>
          </p:nvPr>
        </p:nvSpPr>
        <p:spPr>
          <a:xfrm>
            <a:off x="5183188" y="987425"/>
            <a:ext cx="6172200" cy="4873625"/>
          </a:xfrm>
          <a:prstGeom prst="rect">
            <a:avLst/>
          </a:prstGeom>
        </p:spPr>
        <p:txBody>
          <a:bodyPr/>
          <a:lstStyle>
            <a:lvl1pPr>
              <a:defRPr sz="3200">
                <a:solidFill>
                  <a:schemeClr val="tx1"/>
                </a:solidFill>
              </a:defRPr>
            </a:lvl1pPr>
            <a:lvl2pPr>
              <a:defRPr sz="28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a:prstGeom prst="rect">
            <a:avLst/>
          </a:prstGeom>
        </p:spPr>
        <p:txBody>
          <a:bodyPr/>
          <a:lstStyle>
            <a:lvl1pPr marL="0" indent="0">
              <a:buNone/>
              <a:defRPr sz="16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A1DCF47-207F-4B8A-9E7B-BC96AAF80379}" type="datetime1">
              <a:rPr lang="en-GB" smtClean="0">
                <a:solidFill>
                  <a:srgbClr val="0050A0">
                    <a:tint val="75000"/>
                  </a:srgbClr>
                </a:solidFill>
              </a:rPr>
              <a:pPr/>
              <a:t>29/10/2019</a:t>
            </a:fld>
            <a:endParaRPr lang="en-GB">
              <a:solidFill>
                <a:srgbClr val="0050A0">
                  <a:tint val="75000"/>
                </a:srgbClr>
              </a:solidFill>
            </a:endParaRPr>
          </a:p>
        </p:txBody>
      </p:sp>
      <p:sp>
        <p:nvSpPr>
          <p:cNvPr id="6" name="Footer Placeholder 5"/>
          <p:cNvSpPr>
            <a:spLocks noGrp="1"/>
          </p:cNvSpPr>
          <p:nvPr>
            <p:ph type="ftr" sz="quarter" idx="11"/>
          </p:nvPr>
        </p:nvSpPr>
        <p:spPr/>
        <p:txBody>
          <a:bodyPr/>
          <a:lstStyle/>
          <a:p>
            <a:endParaRPr lang="en-GB">
              <a:solidFill>
                <a:srgbClr val="0050A0">
                  <a:tint val="75000"/>
                </a:srgbClr>
              </a:solidFill>
            </a:endParaRPr>
          </a:p>
        </p:txBody>
      </p:sp>
      <p:sp>
        <p:nvSpPr>
          <p:cNvPr id="7" name="Slide Number Placeholder 6"/>
          <p:cNvSpPr>
            <a:spLocks noGrp="1"/>
          </p:cNvSpPr>
          <p:nvPr>
            <p:ph type="sldNum" sz="quarter" idx="12"/>
          </p:nvPr>
        </p:nvSpPr>
        <p:spPr/>
        <p:txBody>
          <a:bodyPr/>
          <a:lstStyle/>
          <a:p>
            <a:fld id="{BCD55979-00CC-4874-A80E-0959E76EB92F}" type="slidenum">
              <a:rPr lang="en-GB" smtClean="0">
                <a:solidFill>
                  <a:srgbClr val="0050A0">
                    <a:tint val="75000"/>
                  </a:srgbClr>
                </a:solidFill>
              </a:rPr>
              <a:pPr/>
              <a:t>‹#›</a:t>
            </a:fld>
            <a:endParaRPr lang="en-GB">
              <a:solidFill>
                <a:srgbClr val="0050A0">
                  <a:tint val="75000"/>
                </a:srgbClr>
              </a:solidFill>
            </a:endParaRPr>
          </a:p>
        </p:txBody>
      </p:sp>
    </p:spTree>
    <p:extLst>
      <p:ext uri="{BB962C8B-B14F-4D97-AF65-F5344CB8AC3E}">
        <p14:creationId xmlns:p14="http://schemas.microsoft.com/office/powerpoint/2010/main" val="241081171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987424"/>
            <a:ext cx="3932237" cy="1069975"/>
          </a:xfrm>
        </p:spPr>
        <p:txBody>
          <a:bodyPr anchor="b"/>
          <a:lstStyle>
            <a:lvl1pPr>
              <a:defRPr sz="3200">
                <a:solidFill>
                  <a:schemeClr val="tx1"/>
                </a:solidFill>
              </a:defRPr>
            </a:lvl1pPr>
          </a:lstStyle>
          <a:p>
            <a:r>
              <a:rPr lang="en-US" dirty="0" smtClean="0"/>
              <a:t>Click to edit Master title style</a:t>
            </a:r>
            <a:endParaRPr lang="en-GB" dirty="0"/>
          </a:p>
        </p:txBody>
      </p:sp>
      <p:sp>
        <p:nvSpPr>
          <p:cNvPr id="3" name="Picture Placeholder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839788" y="2057400"/>
            <a:ext cx="3932237" cy="3811588"/>
          </a:xfrm>
          <a:prstGeom prst="rect">
            <a:avLst/>
          </a:prstGeom>
        </p:spPr>
        <p:txBody>
          <a:bodyPr/>
          <a:lstStyle>
            <a:lvl1pPr marL="0" indent="0">
              <a:buNone/>
              <a:defRPr sz="16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47A1B49-66FA-439E-9832-A76EA3CDC064}" type="datetime1">
              <a:rPr lang="en-GB" smtClean="0">
                <a:solidFill>
                  <a:srgbClr val="0050A0">
                    <a:tint val="75000"/>
                  </a:srgbClr>
                </a:solidFill>
              </a:rPr>
              <a:pPr/>
              <a:t>29/10/2019</a:t>
            </a:fld>
            <a:endParaRPr lang="en-GB">
              <a:solidFill>
                <a:srgbClr val="0050A0">
                  <a:tint val="75000"/>
                </a:srgbClr>
              </a:solidFill>
            </a:endParaRPr>
          </a:p>
        </p:txBody>
      </p:sp>
      <p:sp>
        <p:nvSpPr>
          <p:cNvPr id="6" name="Footer Placeholder 5"/>
          <p:cNvSpPr>
            <a:spLocks noGrp="1"/>
          </p:cNvSpPr>
          <p:nvPr>
            <p:ph type="ftr" sz="quarter" idx="11"/>
          </p:nvPr>
        </p:nvSpPr>
        <p:spPr/>
        <p:txBody>
          <a:bodyPr/>
          <a:lstStyle/>
          <a:p>
            <a:endParaRPr lang="en-GB">
              <a:solidFill>
                <a:srgbClr val="0050A0">
                  <a:tint val="75000"/>
                </a:srgbClr>
              </a:solidFill>
            </a:endParaRPr>
          </a:p>
        </p:txBody>
      </p:sp>
      <p:sp>
        <p:nvSpPr>
          <p:cNvPr id="7" name="Slide Number Placeholder 6"/>
          <p:cNvSpPr>
            <a:spLocks noGrp="1"/>
          </p:cNvSpPr>
          <p:nvPr>
            <p:ph type="sldNum" sz="quarter" idx="12"/>
          </p:nvPr>
        </p:nvSpPr>
        <p:spPr/>
        <p:txBody>
          <a:bodyPr/>
          <a:lstStyle/>
          <a:p>
            <a:fld id="{BCD55979-00CC-4874-A80E-0959E76EB92F}" type="slidenum">
              <a:rPr lang="en-GB" smtClean="0">
                <a:solidFill>
                  <a:srgbClr val="0050A0">
                    <a:tint val="75000"/>
                  </a:srgbClr>
                </a:solidFill>
              </a:rPr>
              <a:pPr/>
              <a:t>‹#›</a:t>
            </a:fld>
            <a:endParaRPr lang="en-GB">
              <a:solidFill>
                <a:srgbClr val="0050A0">
                  <a:tint val="75000"/>
                </a:srgbClr>
              </a:solidFill>
            </a:endParaRPr>
          </a:p>
        </p:txBody>
      </p:sp>
    </p:spTree>
    <p:extLst>
      <p:ext uri="{BB962C8B-B14F-4D97-AF65-F5344CB8AC3E}">
        <p14:creationId xmlns:p14="http://schemas.microsoft.com/office/powerpoint/2010/main" val="164244382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 name="Picture 2" descr="SlideMaster2.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917" y="-92293"/>
            <a:ext cx="12369166" cy="7022897"/>
          </a:xfrm>
          <a:prstGeom prst="rect">
            <a:avLst/>
          </a:prstGeom>
        </p:spPr>
      </p:pic>
      <p:pic>
        <p:nvPicPr>
          <p:cNvPr id="4" name="Pictur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261580" y="2603638"/>
            <a:ext cx="1668840" cy="1650725"/>
          </a:xfrm>
          <a:prstGeom prst="rect">
            <a:avLst/>
          </a:prstGeom>
        </p:spPr>
      </p:pic>
    </p:spTree>
    <p:extLst>
      <p:ext uri="{BB962C8B-B14F-4D97-AF65-F5344CB8AC3E}">
        <p14:creationId xmlns:p14="http://schemas.microsoft.com/office/powerpoint/2010/main" val="287448432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op Slide">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solidFill>
                <a:prstClr val="white"/>
              </a:solidFill>
            </a:endParaRPr>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261580" y="2603638"/>
            <a:ext cx="1668840" cy="1650725"/>
          </a:xfrm>
          <a:prstGeom prst="rect">
            <a:avLst/>
          </a:prstGeom>
        </p:spPr>
      </p:pic>
    </p:spTree>
    <p:extLst>
      <p:ext uri="{BB962C8B-B14F-4D97-AF65-F5344CB8AC3E}">
        <p14:creationId xmlns:p14="http://schemas.microsoft.com/office/powerpoint/2010/main" val="275547990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ail Slide">
    <p:spTree>
      <p:nvGrpSpPr>
        <p:cNvPr id="1" name=""/>
        <p:cNvGrpSpPr/>
        <p:nvPr/>
      </p:nvGrpSpPr>
      <p:grpSpPr>
        <a:xfrm>
          <a:off x="0" y="0"/>
          <a:ext cx="0" cy="0"/>
          <a:chOff x="0" y="0"/>
          <a:chExt cx="0" cy="0"/>
        </a:xfrm>
      </p:grpSpPr>
      <p:grpSp>
        <p:nvGrpSpPr>
          <p:cNvPr id="2" name="Group 1"/>
          <p:cNvGrpSpPr/>
          <p:nvPr userDrawn="1"/>
        </p:nvGrpSpPr>
        <p:grpSpPr>
          <a:xfrm>
            <a:off x="5248625" y="2582248"/>
            <a:ext cx="1694751" cy="1693505"/>
            <a:chOff x="5002612" y="2336416"/>
            <a:chExt cx="2186777" cy="2185169"/>
          </a:xfrm>
        </p:grpSpPr>
        <p:sp>
          <p:nvSpPr>
            <p:cNvPr id="7" name="Rectangle 6"/>
            <p:cNvSpPr/>
            <p:nvPr userDrawn="1"/>
          </p:nvSpPr>
          <p:spPr>
            <a:xfrm>
              <a:off x="5002612" y="2336416"/>
              <a:ext cx="2186777" cy="2185169"/>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solidFill>
                  <a:prstClr val="white"/>
                </a:solidFill>
              </a:endParaRPr>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261580" y="2603638"/>
              <a:ext cx="1668840" cy="1650725"/>
            </a:xfrm>
            <a:prstGeom prst="rect">
              <a:avLst/>
            </a:prstGeom>
          </p:spPr>
        </p:pic>
      </p:grp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260042" y="4300467"/>
            <a:ext cx="1671914" cy="227159"/>
          </a:xfrm>
          <a:prstGeom prst="rect">
            <a:avLst/>
          </a:prstGeom>
        </p:spPr>
      </p:pic>
    </p:spTree>
    <p:extLst>
      <p:ext uri="{BB962C8B-B14F-4D97-AF65-F5344CB8AC3E}">
        <p14:creationId xmlns:p14="http://schemas.microsoft.com/office/powerpoint/2010/main" val="1819127838"/>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Logo Slide">
    <p:spTree>
      <p:nvGrpSpPr>
        <p:cNvPr id="1" name=""/>
        <p:cNvGrpSpPr/>
        <p:nvPr/>
      </p:nvGrpSpPr>
      <p:grpSpPr>
        <a:xfrm>
          <a:off x="0" y="0"/>
          <a:ext cx="0" cy="0"/>
          <a:chOff x="0" y="0"/>
          <a:chExt cx="0" cy="0"/>
        </a:xfrm>
      </p:grpSpPr>
      <p:grpSp>
        <p:nvGrpSpPr>
          <p:cNvPr id="2" name="Group 4"/>
          <p:cNvGrpSpPr>
            <a:grpSpLocks noChangeAspect="1"/>
          </p:cNvGrpSpPr>
          <p:nvPr userDrawn="1"/>
        </p:nvGrpSpPr>
        <p:grpSpPr bwMode="auto">
          <a:xfrm>
            <a:off x="5260975" y="2603500"/>
            <a:ext cx="1670050" cy="1651000"/>
            <a:chOff x="3314" y="1640"/>
            <a:chExt cx="1052" cy="1040"/>
          </a:xfrm>
          <a:solidFill>
            <a:schemeClr val="tx1"/>
          </a:solidFill>
        </p:grpSpPr>
        <p:sp>
          <p:nvSpPr>
            <p:cNvPr id="4" name="Freeform 5"/>
            <p:cNvSpPr>
              <a:spLocks/>
            </p:cNvSpPr>
            <p:nvPr userDrawn="1"/>
          </p:nvSpPr>
          <p:spPr bwMode="auto">
            <a:xfrm>
              <a:off x="3400" y="1928"/>
              <a:ext cx="137" cy="159"/>
            </a:xfrm>
            <a:custGeom>
              <a:avLst/>
              <a:gdLst>
                <a:gd name="T0" fmla="*/ 134 w 137"/>
                <a:gd name="T1" fmla="*/ 143 h 159"/>
                <a:gd name="T2" fmla="*/ 117 w 137"/>
                <a:gd name="T3" fmla="*/ 151 h 159"/>
                <a:gd name="T4" fmla="*/ 92 w 137"/>
                <a:gd name="T5" fmla="*/ 157 h 159"/>
                <a:gd name="T6" fmla="*/ 82 w 137"/>
                <a:gd name="T7" fmla="*/ 159 h 159"/>
                <a:gd name="T8" fmla="*/ 48 w 137"/>
                <a:gd name="T9" fmla="*/ 153 h 159"/>
                <a:gd name="T10" fmla="*/ 22 w 137"/>
                <a:gd name="T11" fmla="*/ 137 h 159"/>
                <a:gd name="T12" fmla="*/ 5 w 137"/>
                <a:gd name="T13" fmla="*/ 111 h 159"/>
                <a:gd name="T14" fmla="*/ 0 w 137"/>
                <a:gd name="T15" fmla="*/ 79 h 159"/>
                <a:gd name="T16" fmla="*/ 1 w 137"/>
                <a:gd name="T17" fmla="*/ 62 h 159"/>
                <a:gd name="T18" fmla="*/ 12 w 137"/>
                <a:gd name="T19" fmla="*/ 33 h 159"/>
                <a:gd name="T20" fmla="*/ 35 w 137"/>
                <a:gd name="T21" fmla="*/ 13 h 159"/>
                <a:gd name="T22" fmla="*/ 67 w 137"/>
                <a:gd name="T23" fmla="*/ 2 h 159"/>
                <a:gd name="T24" fmla="*/ 84 w 137"/>
                <a:gd name="T25" fmla="*/ 0 h 159"/>
                <a:gd name="T26" fmla="*/ 112 w 137"/>
                <a:gd name="T27" fmla="*/ 3 h 159"/>
                <a:gd name="T28" fmla="*/ 137 w 137"/>
                <a:gd name="T29" fmla="*/ 10 h 159"/>
                <a:gd name="T30" fmla="*/ 134 w 137"/>
                <a:gd name="T31" fmla="*/ 20 h 159"/>
                <a:gd name="T32" fmla="*/ 130 w 137"/>
                <a:gd name="T33" fmla="*/ 29 h 159"/>
                <a:gd name="T34" fmla="*/ 122 w 137"/>
                <a:gd name="T35" fmla="*/ 22 h 159"/>
                <a:gd name="T36" fmla="*/ 98 w 137"/>
                <a:gd name="T37" fmla="*/ 12 h 159"/>
                <a:gd name="T38" fmla="*/ 82 w 137"/>
                <a:gd name="T39" fmla="*/ 10 h 159"/>
                <a:gd name="T40" fmla="*/ 61 w 137"/>
                <a:gd name="T41" fmla="*/ 14 h 159"/>
                <a:gd name="T42" fmla="*/ 42 w 137"/>
                <a:gd name="T43" fmla="*/ 27 h 159"/>
                <a:gd name="T44" fmla="*/ 28 w 137"/>
                <a:gd name="T45" fmla="*/ 49 h 159"/>
                <a:gd name="T46" fmla="*/ 22 w 137"/>
                <a:gd name="T47" fmla="*/ 79 h 159"/>
                <a:gd name="T48" fmla="*/ 24 w 137"/>
                <a:gd name="T49" fmla="*/ 94 h 159"/>
                <a:gd name="T50" fmla="*/ 34 w 137"/>
                <a:gd name="T51" fmla="*/ 120 h 159"/>
                <a:gd name="T52" fmla="*/ 52 w 137"/>
                <a:gd name="T53" fmla="*/ 137 h 159"/>
                <a:gd name="T54" fmla="*/ 74 w 137"/>
                <a:gd name="T55" fmla="*/ 146 h 159"/>
                <a:gd name="T56" fmla="*/ 85 w 137"/>
                <a:gd name="T57" fmla="*/ 147 h 159"/>
                <a:gd name="T58" fmla="*/ 102 w 137"/>
                <a:gd name="T59" fmla="*/ 144 h 159"/>
                <a:gd name="T60" fmla="*/ 117 w 137"/>
                <a:gd name="T61" fmla="*/ 139 h 159"/>
                <a:gd name="T62" fmla="*/ 137 w 137"/>
                <a:gd name="T63" fmla="*/ 124 h 159"/>
                <a:gd name="T64" fmla="*/ 134 w 137"/>
                <a:gd name="T65" fmla="*/ 143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7" h="159">
                  <a:moveTo>
                    <a:pt x="134" y="143"/>
                  </a:moveTo>
                  <a:lnTo>
                    <a:pt x="134" y="143"/>
                  </a:lnTo>
                  <a:lnTo>
                    <a:pt x="127" y="147"/>
                  </a:lnTo>
                  <a:lnTo>
                    <a:pt x="117" y="151"/>
                  </a:lnTo>
                  <a:lnTo>
                    <a:pt x="101" y="156"/>
                  </a:lnTo>
                  <a:lnTo>
                    <a:pt x="92" y="157"/>
                  </a:lnTo>
                  <a:lnTo>
                    <a:pt x="82" y="159"/>
                  </a:lnTo>
                  <a:lnTo>
                    <a:pt x="82" y="159"/>
                  </a:lnTo>
                  <a:lnTo>
                    <a:pt x="65" y="157"/>
                  </a:lnTo>
                  <a:lnTo>
                    <a:pt x="48" y="153"/>
                  </a:lnTo>
                  <a:lnTo>
                    <a:pt x="34" y="146"/>
                  </a:lnTo>
                  <a:lnTo>
                    <a:pt x="22" y="137"/>
                  </a:lnTo>
                  <a:lnTo>
                    <a:pt x="12" y="124"/>
                  </a:lnTo>
                  <a:lnTo>
                    <a:pt x="5" y="111"/>
                  </a:lnTo>
                  <a:lnTo>
                    <a:pt x="1" y="96"/>
                  </a:lnTo>
                  <a:lnTo>
                    <a:pt x="0" y="79"/>
                  </a:lnTo>
                  <a:lnTo>
                    <a:pt x="0" y="79"/>
                  </a:lnTo>
                  <a:lnTo>
                    <a:pt x="1" y="62"/>
                  </a:lnTo>
                  <a:lnTo>
                    <a:pt x="5" y="46"/>
                  </a:lnTo>
                  <a:lnTo>
                    <a:pt x="12" y="33"/>
                  </a:lnTo>
                  <a:lnTo>
                    <a:pt x="22" y="22"/>
                  </a:lnTo>
                  <a:lnTo>
                    <a:pt x="35" y="13"/>
                  </a:lnTo>
                  <a:lnTo>
                    <a:pt x="50" y="6"/>
                  </a:lnTo>
                  <a:lnTo>
                    <a:pt x="67" y="2"/>
                  </a:lnTo>
                  <a:lnTo>
                    <a:pt x="84" y="0"/>
                  </a:lnTo>
                  <a:lnTo>
                    <a:pt x="84" y="0"/>
                  </a:lnTo>
                  <a:lnTo>
                    <a:pt x="98" y="0"/>
                  </a:lnTo>
                  <a:lnTo>
                    <a:pt x="112" y="3"/>
                  </a:lnTo>
                  <a:lnTo>
                    <a:pt x="127" y="7"/>
                  </a:lnTo>
                  <a:lnTo>
                    <a:pt x="137" y="10"/>
                  </a:lnTo>
                  <a:lnTo>
                    <a:pt x="137" y="10"/>
                  </a:lnTo>
                  <a:lnTo>
                    <a:pt x="134" y="20"/>
                  </a:lnTo>
                  <a:lnTo>
                    <a:pt x="131" y="29"/>
                  </a:lnTo>
                  <a:lnTo>
                    <a:pt x="130" y="29"/>
                  </a:lnTo>
                  <a:lnTo>
                    <a:pt x="130" y="29"/>
                  </a:lnTo>
                  <a:lnTo>
                    <a:pt x="122" y="22"/>
                  </a:lnTo>
                  <a:lnTo>
                    <a:pt x="111" y="16"/>
                  </a:lnTo>
                  <a:lnTo>
                    <a:pt x="98" y="12"/>
                  </a:lnTo>
                  <a:lnTo>
                    <a:pt x="82" y="10"/>
                  </a:lnTo>
                  <a:lnTo>
                    <a:pt x="82" y="10"/>
                  </a:lnTo>
                  <a:lnTo>
                    <a:pt x="72" y="10"/>
                  </a:lnTo>
                  <a:lnTo>
                    <a:pt x="61" y="14"/>
                  </a:lnTo>
                  <a:lnTo>
                    <a:pt x="51" y="19"/>
                  </a:lnTo>
                  <a:lnTo>
                    <a:pt x="42" y="27"/>
                  </a:lnTo>
                  <a:lnTo>
                    <a:pt x="34" y="36"/>
                  </a:lnTo>
                  <a:lnTo>
                    <a:pt x="28" y="49"/>
                  </a:lnTo>
                  <a:lnTo>
                    <a:pt x="24" y="63"/>
                  </a:lnTo>
                  <a:lnTo>
                    <a:pt x="22" y="79"/>
                  </a:lnTo>
                  <a:lnTo>
                    <a:pt x="22" y="79"/>
                  </a:lnTo>
                  <a:lnTo>
                    <a:pt x="24" y="94"/>
                  </a:lnTo>
                  <a:lnTo>
                    <a:pt x="28" y="107"/>
                  </a:lnTo>
                  <a:lnTo>
                    <a:pt x="34" y="120"/>
                  </a:lnTo>
                  <a:lnTo>
                    <a:pt x="42" y="129"/>
                  </a:lnTo>
                  <a:lnTo>
                    <a:pt x="52" y="137"/>
                  </a:lnTo>
                  <a:lnTo>
                    <a:pt x="62" y="143"/>
                  </a:lnTo>
                  <a:lnTo>
                    <a:pt x="74" y="146"/>
                  </a:lnTo>
                  <a:lnTo>
                    <a:pt x="85" y="147"/>
                  </a:lnTo>
                  <a:lnTo>
                    <a:pt x="85" y="147"/>
                  </a:lnTo>
                  <a:lnTo>
                    <a:pt x="94" y="146"/>
                  </a:lnTo>
                  <a:lnTo>
                    <a:pt x="102" y="144"/>
                  </a:lnTo>
                  <a:lnTo>
                    <a:pt x="110" y="143"/>
                  </a:lnTo>
                  <a:lnTo>
                    <a:pt x="117" y="139"/>
                  </a:lnTo>
                  <a:lnTo>
                    <a:pt x="127" y="131"/>
                  </a:lnTo>
                  <a:lnTo>
                    <a:pt x="137" y="124"/>
                  </a:lnTo>
                  <a:lnTo>
                    <a:pt x="137" y="126"/>
                  </a:lnTo>
                  <a:lnTo>
                    <a:pt x="134" y="1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rgbClr val="0053A1"/>
                </a:solidFill>
              </a:endParaRPr>
            </a:p>
          </p:txBody>
        </p:sp>
        <p:sp>
          <p:nvSpPr>
            <p:cNvPr id="5" name="Freeform 6"/>
            <p:cNvSpPr>
              <a:spLocks/>
            </p:cNvSpPr>
            <p:nvPr userDrawn="1"/>
          </p:nvSpPr>
          <p:spPr bwMode="auto">
            <a:xfrm>
              <a:off x="3562" y="1931"/>
              <a:ext cx="96" cy="153"/>
            </a:xfrm>
            <a:custGeom>
              <a:avLst/>
              <a:gdLst>
                <a:gd name="T0" fmla="*/ 95 w 96"/>
                <a:gd name="T1" fmla="*/ 144 h 153"/>
                <a:gd name="T2" fmla="*/ 95 w 96"/>
                <a:gd name="T3" fmla="*/ 144 h 153"/>
                <a:gd name="T4" fmla="*/ 96 w 96"/>
                <a:gd name="T5" fmla="*/ 136 h 153"/>
                <a:gd name="T6" fmla="*/ 96 w 96"/>
                <a:gd name="T7" fmla="*/ 136 h 153"/>
                <a:gd name="T8" fmla="*/ 59 w 96"/>
                <a:gd name="T9" fmla="*/ 137 h 153"/>
                <a:gd name="T10" fmla="*/ 23 w 96"/>
                <a:gd name="T11" fmla="*/ 138 h 153"/>
                <a:gd name="T12" fmla="*/ 23 w 96"/>
                <a:gd name="T13" fmla="*/ 138 h 153"/>
                <a:gd name="T14" fmla="*/ 23 w 96"/>
                <a:gd name="T15" fmla="*/ 80 h 153"/>
                <a:gd name="T16" fmla="*/ 23 w 96"/>
                <a:gd name="T17" fmla="*/ 80 h 153"/>
                <a:gd name="T18" fmla="*/ 47 w 96"/>
                <a:gd name="T19" fmla="*/ 80 h 153"/>
                <a:gd name="T20" fmla="*/ 79 w 96"/>
                <a:gd name="T21" fmla="*/ 81 h 153"/>
                <a:gd name="T22" fmla="*/ 79 w 96"/>
                <a:gd name="T23" fmla="*/ 81 h 153"/>
                <a:gd name="T24" fmla="*/ 77 w 96"/>
                <a:gd name="T25" fmla="*/ 74 h 153"/>
                <a:gd name="T26" fmla="*/ 77 w 96"/>
                <a:gd name="T27" fmla="*/ 74 h 153"/>
                <a:gd name="T28" fmla="*/ 79 w 96"/>
                <a:gd name="T29" fmla="*/ 66 h 153"/>
                <a:gd name="T30" fmla="*/ 79 w 96"/>
                <a:gd name="T31" fmla="*/ 66 h 153"/>
                <a:gd name="T32" fmla="*/ 56 w 96"/>
                <a:gd name="T33" fmla="*/ 67 h 153"/>
                <a:gd name="T34" fmla="*/ 23 w 96"/>
                <a:gd name="T35" fmla="*/ 67 h 153"/>
                <a:gd name="T36" fmla="*/ 23 w 96"/>
                <a:gd name="T37" fmla="*/ 67 h 153"/>
                <a:gd name="T38" fmla="*/ 23 w 96"/>
                <a:gd name="T39" fmla="*/ 11 h 153"/>
                <a:gd name="T40" fmla="*/ 23 w 96"/>
                <a:gd name="T41" fmla="*/ 11 h 153"/>
                <a:gd name="T42" fmla="*/ 63 w 96"/>
                <a:gd name="T43" fmla="*/ 13 h 153"/>
                <a:gd name="T44" fmla="*/ 93 w 96"/>
                <a:gd name="T45" fmla="*/ 14 h 153"/>
                <a:gd name="T46" fmla="*/ 93 w 96"/>
                <a:gd name="T47" fmla="*/ 14 h 153"/>
                <a:gd name="T48" fmla="*/ 92 w 96"/>
                <a:gd name="T49" fmla="*/ 7 h 153"/>
                <a:gd name="T50" fmla="*/ 92 w 96"/>
                <a:gd name="T51" fmla="*/ 7 h 153"/>
                <a:gd name="T52" fmla="*/ 93 w 96"/>
                <a:gd name="T53" fmla="*/ 0 h 153"/>
                <a:gd name="T54" fmla="*/ 93 w 96"/>
                <a:gd name="T55" fmla="*/ 0 h 153"/>
                <a:gd name="T56" fmla="*/ 47 w 96"/>
                <a:gd name="T57" fmla="*/ 1 h 153"/>
                <a:gd name="T58" fmla="*/ 47 w 96"/>
                <a:gd name="T59" fmla="*/ 1 h 153"/>
                <a:gd name="T60" fmla="*/ 0 w 96"/>
                <a:gd name="T61" fmla="*/ 0 h 153"/>
                <a:gd name="T62" fmla="*/ 0 w 96"/>
                <a:gd name="T63" fmla="*/ 0 h 153"/>
                <a:gd name="T64" fmla="*/ 0 w 96"/>
                <a:gd name="T65" fmla="*/ 29 h 153"/>
                <a:gd name="T66" fmla="*/ 2 w 96"/>
                <a:gd name="T67" fmla="*/ 57 h 153"/>
                <a:gd name="T68" fmla="*/ 2 w 96"/>
                <a:gd name="T69" fmla="*/ 94 h 153"/>
                <a:gd name="T70" fmla="*/ 2 w 96"/>
                <a:gd name="T71" fmla="*/ 94 h 153"/>
                <a:gd name="T72" fmla="*/ 0 w 96"/>
                <a:gd name="T73" fmla="*/ 124 h 153"/>
                <a:gd name="T74" fmla="*/ 0 w 96"/>
                <a:gd name="T75" fmla="*/ 153 h 153"/>
                <a:gd name="T76" fmla="*/ 0 w 96"/>
                <a:gd name="T77" fmla="*/ 153 h 153"/>
                <a:gd name="T78" fmla="*/ 47 w 96"/>
                <a:gd name="T79" fmla="*/ 151 h 153"/>
                <a:gd name="T80" fmla="*/ 47 w 96"/>
                <a:gd name="T81" fmla="*/ 151 h 153"/>
                <a:gd name="T82" fmla="*/ 49 w 96"/>
                <a:gd name="T83" fmla="*/ 151 h 153"/>
                <a:gd name="T84" fmla="*/ 49 w 96"/>
                <a:gd name="T85" fmla="*/ 151 h 153"/>
                <a:gd name="T86" fmla="*/ 66 w 96"/>
                <a:gd name="T87" fmla="*/ 151 h 153"/>
                <a:gd name="T88" fmla="*/ 66 w 96"/>
                <a:gd name="T89" fmla="*/ 151 h 153"/>
                <a:gd name="T90" fmla="*/ 96 w 96"/>
                <a:gd name="T91" fmla="*/ 153 h 153"/>
                <a:gd name="T92" fmla="*/ 96 w 96"/>
                <a:gd name="T93" fmla="*/ 153 h 153"/>
                <a:gd name="T94" fmla="*/ 96 w 96"/>
                <a:gd name="T95" fmla="*/ 153 h 153"/>
                <a:gd name="T96" fmla="*/ 96 w 96"/>
                <a:gd name="T97" fmla="*/ 153 h 153"/>
                <a:gd name="T98" fmla="*/ 95 w 96"/>
                <a:gd name="T99" fmla="*/ 144 h 153"/>
                <a:gd name="T100" fmla="*/ 95 w 96"/>
                <a:gd name="T101" fmla="*/ 144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6" h="153">
                  <a:moveTo>
                    <a:pt x="95" y="144"/>
                  </a:moveTo>
                  <a:lnTo>
                    <a:pt x="95" y="144"/>
                  </a:lnTo>
                  <a:lnTo>
                    <a:pt x="96" y="136"/>
                  </a:lnTo>
                  <a:lnTo>
                    <a:pt x="96" y="136"/>
                  </a:lnTo>
                  <a:lnTo>
                    <a:pt x="59" y="137"/>
                  </a:lnTo>
                  <a:lnTo>
                    <a:pt x="23" y="138"/>
                  </a:lnTo>
                  <a:lnTo>
                    <a:pt x="23" y="138"/>
                  </a:lnTo>
                  <a:lnTo>
                    <a:pt x="23" y="80"/>
                  </a:lnTo>
                  <a:lnTo>
                    <a:pt x="23" y="80"/>
                  </a:lnTo>
                  <a:lnTo>
                    <a:pt x="47" y="80"/>
                  </a:lnTo>
                  <a:lnTo>
                    <a:pt x="79" y="81"/>
                  </a:lnTo>
                  <a:lnTo>
                    <a:pt x="79" y="81"/>
                  </a:lnTo>
                  <a:lnTo>
                    <a:pt x="77" y="74"/>
                  </a:lnTo>
                  <a:lnTo>
                    <a:pt x="77" y="74"/>
                  </a:lnTo>
                  <a:lnTo>
                    <a:pt x="79" y="66"/>
                  </a:lnTo>
                  <a:lnTo>
                    <a:pt x="79" y="66"/>
                  </a:lnTo>
                  <a:lnTo>
                    <a:pt x="56" y="67"/>
                  </a:lnTo>
                  <a:lnTo>
                    <a:pt x="23" y="67"/>
                  </a:lnTo>
                  <a:lnTo>
                    <a:pt x="23" y="67"/>
                  </a:lnTo>
                  <a:lnTo>
                    <a:pt x="23" y="11"/>
                  </a:lnTo>
                  <a:lnTo>
                    <a:pt x="23" y="11"/>
                  </a:lnTo>
                  <a:lnTo>
                    <a:pt x="63" y="13"/>
                  </a:lnTo>
                  <a:lnTo>
                    <a:pt x="93" y="14"/>
                  </a:lnTo>
                  <a:lnTo>
                    <a:pt x="93" y="14"/>
                  </a:lnTo>
                  <a:lnTo>
                    <a:pt x="92" y="7"/>
                  </a:lnTo>
                  <a:lnTo>
                    <a:pt x="92" y="7"/>
                  </a:lnTo>
                  <a:lnTo>
                    <a:pt x="93" y="0"/>
                  </a:lnTo>
                  <a:lnTo>
                    <a:pt x="93" y="0"/>
                  </a:lnTo>
                  <a:lnTo>
                    <a:pt x="47" y="1"/>
                  </a:lnTo>
                  <a:lnTo>
                    <a:pt x="47" y="1"/>
                  </a:lnTo>
                  <a:lnTo>
                    <a:pt x="0" y="0"/>
                  </a:lnTo>
                  <a:lnTo>
                    <a:pt x="0" y="0"/>
                  </a:lnTo>
                  <a:lnTo>
                    <a:pt x="0" y="29"/>
                  </a:lnTo>
                  <a:lnTo>
                    <a:pt x="2" y="57"/>
                  </a:lnTo>
                  <a:lnTo>
                    <a:pt x="2" y="94"/>
                  </a:lnTo>
                  <a:lnTo>
                    <a:pt x="2" y="94"/>
                  </a:lnTo>
                  <a:lnTo>
                    <a:pt x="0" y="124"/>
                  </a:lnTo>
                  <a:lnTo>
                    <a:pt x="0" y="153"/>
                  </a:lnTo>
                  <a:lnTo>
                    <a:pt x="0" y="153"/>
                  </a:lnTo>
                  <a:lnTo>
                    <a:pt x="47" y="151"/>
                  </a:lnTo>
                  <a:lnTo>
                    <a:pt x="47" y="151"/>
                  </a:lnTo>
                  <a:lnTo>
                    <a:pt x="49" y="151"/>
                  </a:lnTo>
                  <a:lnTo>
                    <a:pt x="49" y="151"/>
                  </a:lnTo>
                  <a:lnTo>
                    <a:pt x="66" y="151"/>
                  </a:lnTo>
                  <a:lnTo>
                    <a:pt x="66" y="151"/>
                  </a:lnTo>
                  <a:lnTo>
                    <a:pt x="96" y="153"/>
                  </a:lnTo>
                  <a:lnTo>
                    <a:pt x="96" y="153"/>
                  </a:lnTo>
                  <a:lnTo>
                    <a:pt x="96" y="153"/>
                  </a:lnTo>
                  <a:lnTo>
                    <a:pt x="96" y="153"/>
                  </a:lnTo>
                  <a:lnTo>
                    <a:pt x="95" y="144"/>
                  </a:lnTo>
                  <a:lnTo>
                    <a:pt x="95" y="1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rgbClr val="0053A1"/>
                </a:solidFill>
              </a:endParaRPr>
            </a:p>
          </p:txBody>
        </p:sp>
        <p:sp>
          <p:nvSpPr>
            <p:cNvPr id="6" name="Freeform 7"/>
            <p:cNvSpPr>
              <a:spLocks noEditPoints="1"/>
            </p:cNvSpPr>
            <p:nvPr userDrawn="1"/>
          </p:nvSpPr>
          <p:spPr bwMode="auto">
            <a:xfrm>
              <a:off x="3684" y="1931"/>
              <a:ext cx="117" cy="153"/>
            </a:xfrm>
            <a:custGeom>
              <a:avLst/>
              <a:gdLst>
                <a:gd name="T0" fmla="*/ 23 w 117"/>
                <a:gd name="T1" fmla="*/ 96 h 153"/>
                <a:gd name="T2" fmla="*/ 23 w 117"/>
                <a:gd name="T3" fmla="*/ 124 h 153"/>
                <a:gd name="T4" fmla="*/ 24 w 117"/>
                <a:gd name="T5" fmla="*/ 153 h 153"/>
                <a:gd name="T6" fmla="*/ 13 w 117"/>
                <a:gd name="T7" fmla="*/ 151 h 153"/>
                <a:gd name="T8" fmla="*/ 0 w 117"/>
                <a:gd name="T9" fmla="*/ 153 h 153"/>
                <a:gd name="T10" fmla="*/ 3 w 117"/>
                <a:gd name="T11" fmla="*/ 96 h 153"/>
                <a:gd name="T12" fmla="*/ 3 w 117"/>
                <a:gd name="T13" fmla="*/ 57 h 153"/>
                <a:gd name="T14" fmla="*/ 0 w 117"/>
                <a:gd name="T15" fmla="*/ 0 h 153"/>
                <a:gd name="T16" fmla="*/ 28 w 117"/>
                <a:gd name="T17" fmla="*/ 1 h 153"/>
                <a:gd name="T18" fmla="*/ 53 w 117"/>
                <a:gd name="T19" fmla="*/ 0 h 153"/>
                <a:gd name="T20" fmla="*/ 63 w 117"/>
                <a:gd name="T21" fmla="*/ 0 h 153"/>
                <a:gd name="T22" fmla="*/ 80 w 117"/>
                <a:gd name="T23" fmla="*/ 3 h 153"/>
                <a:gd name="T24" fmla="*/ 92 w 117"/>
                <a:gd name="T25" fmla="*/ 11 h 153"/>
                <a:gd name="T26" fmla="*/ 100 w 117"/>
                <a:gd name="T27" fmla="*/ 26 h 153"/>
                <a:gd name="T28" fmla="*/ 101 w 117"/>
                <a:gd name="T29" fmla="*/ 34 h 153"/>
                <a:gd name="T30" fmla="*/ 97 w 117"/>
                <a:gd name="T31" fmla="*/ 54 h 153"/>
                <a:gd name="T32" fmla="*/ 84 w 117"/>
                <a:gd name="T33" fmla="*/ 66 h 153"/>
                <a:gd name="T34" fmla="*/ 70 w 117"/>
                <a:gd name="T35" fmla="*/ 74 h 153"/>
                <a:gd name="T36" fmla="*/ 55 w 117"/>
                <a:gd name="T37" fmla="*/ 77 h 153"/>
                <a:gd name="T38" fmla="*/ 117 w 117"/>
                <a:gd name="T39" fmla="*/ 153 h 153"/>
                <a:gd name="T40" fmla="*/ 104 w 117"/>
                <a:gd name="T41" fmla="*/ 151 h 153"/>
                <a:gd name="T42" fmla="*/ 90 w 117"/>
                <a:gd name="T43" fmla="*/ 153 h 153"/>
                <a:gd name="T44" fmla="*/ 65 w 117"/>
                <a:gd name="T45" fmla="*/ 117 h 153"/>
                <a:gd name="T46" fmla="*/ 34 w 117"/>
                <a:gd name="T47" fmla="*/ 77 h 153"/>
                <a:gd name="T48" fmla="*/ 23 w 117"/>
                <a:gd name="T49" fmla="*/ 77 h 153"/>
                <a:gd name="T50" fmla="*/ 37 w 117"/>
                <a:gd name="T51" fmla="*/ 70 h 153"/>
                <a:gd name="T52" fmla="*/ 51 w 117"/>
                <a:gd name="T53" fmla="*/ 69 h 153"/>
                <a:gd name="T54" fmla="*/ 65 w 117"/>
                <a:gd name="T55" fmla="*/ 63 h 153"/>
                <a:gd name="T56" fmla="*/ 75 w 117"/>
                <a:gd name="T57" fmla="*/ 53 h 153"/>
                <a:gd name="T58" fmla="*/ 80 w 117"/>
                <a:gd name="T59" fmla="*/ 39 h 153"/>
                <a:gd name="T60" fmla="*/ 78 w 117"/>
                <a:gd name="T61" fmla="*/ 30 h 153"/>
                <a:gd name="T62" fmla="*/ 72 w 117"/>
                <a:gd name="T63" fmla="*/ 19 h 153"/>
                <a:gd name="T64" fmla="*/ 63 w 117"/>
                <a:gd name="T65" fmla="*/ 13 h 153"/>
                <a:gd name="T66" fmla="*/ 45 w 117"/>
                <a:gd name="T67" fmla="*/ 9 h 153"/>
                <a:gd name="T68" fmla="*/ 24 w 117"/>
                <a:gd name="T69" fmla="*/ 10 h 153"/>
                <a:gd name="T70" fmla="*/ 23 w 117"/>
                <a:gd name="T71" fmla="*/ 57 h 153"/>
                <a:gd name="T72" fmla="*/ 23 w 117"/>
                <a:gd name="T73" fmla="*/ 69 h 153"/>
                <a:gd name="T74" fmla="*/ 37 w 117"/>
                <a:gd name="T75" fmla="*/ 7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7" h="153">
                  <a:moveTo>
                    <a:pt x="23" y="77"/>
                  </a:moveTo>
                  <a:lnTo>
                    <a:pt x="23" y="96"/>
                  </a:lnTo>
                  <a:lnTo>
                    <a:pt x="23" y="96"/>
                  </a:lnTo>
                  <a:lnTo>
                    <a:pt x="23" y="124"/>
                  </a:lnTo>
                  <a:lnTo>
                    <a:pt x="24" y="153"/>
                  </a:lnTo>
                  <a:lnTo>
                    <a:pt x="24" y="153"/>
                  </a:lnTo>
                  <a:lnTo>
                    <a:pt x="13" y="151"/>
                  </a:lnTo>
                  <a:lnTo>
                    <a:pt x="13" y="151"/>
                  </a:lnTo>
                  <a:lnTo>
                    <a:pt x="0" y="153"/>
                  </a:lnTo>
                  <a:lnTo>
                    <a:pt x="0" y="153"/>
                  </a:lnTo>
                  <a:lnTo>
                    <a:pt x="1" y="124"/>
                  </a:lnTo>
                  <a:lnTo>
                    <a:pt x="3" y="96"/>
                  </a:lnTo>
                  <a:lnTo>
                    <a:pt x="3" y="57"/>
                  </a:lnTo>
                  <a:lnTo>
                    <a:pt x="3" y="57"/>
                  </a:lnTo>
                  <a:lnTo>
                    <a:pt x="1" y="29"/>
                  </a:lnTo>
                  <a:lnTo>
                    <a:pt x="0" y="0"/>
                  </a:lnTo>
                  <a:lnTo>
                    <a:pt x="0" y="0"/>
                  </a:lnTo>
                  <a:lnTo>
                    <a:pt x="28" y="1"/>
                  </a:lnTo>
                  <a:lnTo>
                    <a:pt x="28" y="1"/>
                  </a:lnTo>
                  <a:lnTo>
                    <a:pt x="53" y="0"/>
                  </a:lnTo>
                  <a:lnTo>
                    <a:pt x="53" y="0"/>
                  </a:lnTo>
                  <a:lnTo>
                    <a:pt x="63" y="0"/>
                  </a:lnTo>
                  <a:lnTo>
                    <a:pt x="71" y="1"/>
                  </a:lnTo>
                  <a:lnTo>
                    <a:pt x="80" y="3"/>
                  </a:lnTo>
                  <a:lnTo>
                    <a:pt x="87" y="7"/>
                  </a:lnTo>
                  <a:lnTo>
                    <a:pt x="92" y="11"/>
                  </a:lnTo>
                  <a:lnTo>
                    <a:pt x="97" y="17"/>
                  </a:lnTo>
                  <a:lnTo>
                    <a:pt x="100" y="26"/>
                  </a:lnTo>
                  <a:lnTo>
                    <a:pt x="101" y="34"/>
                  </a:lnTo>
                  <a:lnTo>
                    <a:pt x="101" y="34"/>
                  </a:lnTo>
                  <a:lnTo>
                    <a:pt x="100" y="46"/>
                  </a:lnTo>
                  <a:lnTo>
                    <a:pt x="97" y="54"/>
                  </a:lnTo>
                  <a:lnTo>
                    <a:pt x="91" y="61"/>
                  </a:lnTo>
                  <a:lnTo>
                    <a:pt x="84" y="66"/>
                  </a:lnTo>
                  <a:lnTo>
                    <a:pt x="77" y="70"/>
                  </a:lnTo>
                  <a:lnTo>
                    <a:pt x="70" y="74"/>
                  </a:lnTo>
                  <a:lnTo>
                    <a:pt x="55" y="77"/>
                  </a:lnTo>
                  <a:lnTo>
                    <a:pt x="55" y="77"/>
                  </a:lnTo>
                  <a:lnTo>
                    <a:pt x="85" y="114"/>
                  </a:lnTo>
                  <a:lnTo>
                    <a:pt x="117" y="153"/>
                  </a:lnTo>
                  <a:lnTo>
                    <a:pt x="117" y="153"/>
                  </a:lnTo>
                  <a:lnTo>
                    <a:pt x="104" y="151"/>
                  </a:lnTo>
                  <a:lnTo>
                    <a:pt x="104" y="151"/>
                  </a:lnTo>
                  <a:lnTo>
                    <a:pt x="90" y="153"/>
                  </a:lnTo>
                  <a:lnTo>
                    <a:pt x="90" y="153"/>
                  </a:lnTo>
                  <a:lnTo>
                    <a:pt x="65" y="117"/>
                  </a:lnTo>
                  <a:lnTo>
                    <a:pt x="50" y="96"/>
                  </a:lnTo>
                  <a:lnTo>
                    <a:pt x="34" y="77"/>
                  </a:lnTo>
                  <a:lnTo>
                    <a:pt x="34" y="77"/>
                  </a:lnTo>
                  <a:lnTo>
                    <a:pt x="23" y="77"/>
                  </a:lnTo>
                  <a:lnTo>
                    <a:pt x="23" y="77"/>
                  </a:lnTo>
                  <a:close/>
                  <a:moveTo>
                    <a:pt x="37" y="70"/>
                  </a:moveTo>
                  <a:lnTo>
                    <a:pt x="37" y="70"/>
                  </a:lnTo>
                  <a:lnTo>
                    <a:pt x="51" y="69"/>
                  </a:lnTo>
                  <a:lnTo>
                    <a:pt x="58" y="66"/>
                  </a:lnTo>
                  <a:lnTo>
                    <a:pt x="65" y="63"/>
                  </a:lnTo>
                  <a:lnTo>
                    <a:pt x="71" y="59"/>
                  </a:lnTo>
                  <a:lnTo>
                    <a:pt x="75" y="53"/>
                  </a:lnTo>
                  <a:lnTo>
                    <a:pt x="78" y="47"/>
                  </a:lnTo>
                  <a:lnTo>
                    <a:pt x="80" y="39"/>
                  </a:lnTo>
                  <a:lnTo>
                    <a:pt x="80" y="39"/>
                  </a:lnTo>
                  <a:lnTo>
                    <a:pt x="78" y="30"/>
                  </a:lnTo>
                  <a:lnTo>
                    <a:pt x="77" y="24"/>
                  </a:lnTo>
                  <a:lnTo>
                    <a:pt x="72" y="19"/>
                  </a:lnTo>
                  <a:lnTo>
                    <a:pt x="68" y="16"/>
                  </a:lnTo>
                  <a:lnTo>
                    <a:pt x="63" y="13"/>
                  </a:lnTo>
                  <a:lnTo>
                    <a:pt x="57" y="10"/>
                  </a:lnTo>
                  <a:lnTo>
                    <a:pt x="45" y="9"/>
                  </a:lnTo>
                  <a:lnTo>
                    <a:pt x="45" y="9"/>
                  </a:lnTo>
                  <a:lnTo>
                    <a:pt x="24" y="10"/>
                  </a:lnTo>
                  <a:lnTo>
                    <a:pt x="24" y="10"/>
                  </a:lnTo>
                  <a:lnTo>
                    <a:pt x="23" y="57"/>
                  </a:lnTo>
                  <a:lnTo>
                    <a:pt x="23" y="57"/>
                  </a:lnTo>
                  <a:lnTo>
                    <a:pt x="23" y="69"/>
                  </a:lnTo>
                  <a:lnTo>
                    <a:pt x="23" y="69"/>
                  </a:lnTo>
                  <a:lnTo>
                    <a:pt x="37" y="70"/>
                  </a:lnTo>
                  <a:lnTo>
                    <a:pt x="37"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rgbClr val="0053A1"/>
                </a:solidFill>
              </a:endParaRPr>
            </a:p>
          </p:txBody>
        </p:sp>
        <p:sp>
          <p:nvSpPr>
            <p:cNvPr id="9" name="Freeform 8"/>
            <p:cNvSpPr>
              <a:spLocks/>
            </p:cNvSpPr>
            <p:nvPr userDrawn="1"/>
          </p:nvSpPr>
          <p:spPr bwMode="auto">
            <a:xfrm>
              <a:off x="3821" y="1930"/>
              <a:ext cx="135" cy="155"/>
            </a:xfrm>
            <a:custGeom>
              <a:avLst/>
              <a:gdLst>
                <a:gd name="T0" fmla="*/ 135 w 135"/>
                <a:gd name="T1" fmla="*/ 1 h 155"/>
                <a:gd name="T2" fmla="*/ 135 w 135"/>
                <a:gd name="T3" fmla="*/ 1 h 155"/>
                <a:gd name="T4" fmla="*/ 125 w 135"/>
                <a:gd name="T5" fmla="*/ 1 h 155"/>
                <a:gd name="T6" fmla="*/ 125 w 135"/>
                <a:gd name="T7" fmla="*/ 1 h 155"/>
                <a:gd name="T8" fmla="*/ 117 w 135"/>
                <a:gd name="T9" fmla="*/ 1 h 155"/>
                <a:gd name="T10" fmla="*/ 117 w 135"/>
                <a:gd name="T11" fmla="*/ 1 h 155"/>
                <a:gd name="T12" fmla="*/ 118 w 135"/>
                <a:gd name="T13" fmla="*/ 37 h 155"/>
                <a:gd name="T14" fmla="*/ 120 w 135"/>
                <a:gd name="T15" fmla="*/ 74 h 155"/>
                <a:gd name="T16" fmla="*/ 120 w 135"/>
                <a:gd name="T17" fmla="*/ 74 h 155"/>
                <a:gd name="T18" fmla="*/ 118 w 135"/>
                <a:gd name="T19" fmla="*/ 114 h 155"/>
                <a:gd name="T20" fmla="*/ 118 w 135"/>
                <a:gd name="T21" fmla="*/ 114 h 155"/>
                <a:gd name="T22" fmla="*/ 10 w 135"/>
                <a:gd name="T23" fmla="*/ 0 h 155"/>
                <a:gd name="T24" fmla="*/ 1 w 135"/>
                <a:gd name="T25" fmla="*/ 0 h 155"/>
                <a:gd name="T26" fmla="*/ 1 w 135"/>
                <a:gd name="T27" fmla="*/ 0 h 155"/>
                <a:gd name="T28" fmla="*/ 3 w 135"/>
                <a:gd name="T29" fmla="*/ 57 h 155"/>
                <a:gd name="T30" fmla="*/ 3 w 135"/>
                <a:gd name="T31" fmla="*/ 57 h 155"/>
                <a:gd name="T32" fmla="*/ 3 w 135"/>
                <a:gd name="T33" fmla="*/ 109 h 155"/>
                <a:gd name="T34" fmla="*/ 0 w 135"/>
                <a:gd name="T35" fmla="*/ 154 h 155"/>
                <a:gd name="T36" fmla="*/ 0 w 135"/>
                <a:gd name="T37" fmla="*/ 154 h 155"/>
                <a:gd name="T38" fmla="*/ 10 w 135"/>
                <a:gd name="T39" fmla="*/ 152 h 155"/>
                <a:gd name="T40" fmla="*/ 10 w 135"/>
                <a:gd name="T41" fmla="*/ 152 h 155"/>
                <a:gd name="T42" fmla="*/ 20 w 135"/>
                <a:gd name="T43" fmla="*/ 154 h 155"/>
                <a:gd name="T44" fmla="*/ 20 w 135"/>
                <a:gd name="T45" fmla="*/ 154 h 155"/>
                <a:gd name="T46" fmla="*/ 18 w 135"/>
                <a:gd name="T47" fmla="*/ 118 h 155"/>
                <a:gd name="T48" fmla="*/ 17 w 135"/>
                <a:gd name="T49" fmla="*/ 79 h 155"/>
                <a:gd name="T50" fmla="*/ 17 w 135"/>
                <a:gd name="T51" fmla="*/ 79 h 155"/>
                <a:gd name="T52" fmla="*/ 17 w 135"/>
                <a:gd name="T53" fmla="*/ 38 h 155"/>
                <a:gd name="T54" fmla="*/ 17 w 135"/>
                <a:gd name="T55" fmla="*/ 38 h 155"/>
                <a:gd name="T56" fmla="*/ 71 w 135"/>
                <a:gd name="T57" fmla="*/ 95 h 155"/>
                <a:gd name="T58" fmla="*/ 107 w 135"/>
                <a:gd name="T59" fmla="*/ 134 h 155"/>
                <a:gd name="T60" fmla="*/ 127 w 135"/>
                <a:gd name="T61" fmla="*/ 155 h 155"/>
                <a:gd name="T62" fmla="*/ 134 w 135"/>
                <a:gd name="T63" fmla="*/ 155 h 155"/>
                <a:gd name="T64" fmla="*/ 134 w 135"/>
                <a:gd name="T65" fmla="*/ 155 h 155"/>
                <a:gd name="T66" fmla="*/ 132 w 135"/>
                <a:gd name="T67" fmla="*/ 98 h 155"/>
                <a:gd name="T68" fmla="*/ 132 w 135"/>
                <a:gd name="T69" fmla="*/ 98 h 155"/>
                <a:gd name="T70" fmla="*/ 134 w 135"/>
                <a:gd name="T71" fmla="*/ 45 h 155"/>
                <a:gd name="T72" fmla="*/ 135 w 135"/>
                <a:gd name="T73" fmla="*/ 1 h 155"/>
                <a:gd name="T74" fmla="*/ 135 w 135"/>
                <a:gd name="T75" fmla="*/ 1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5" h="155">
                  <a:moveTo>
                    <a:pt x="135" y="1"/>
                  </a:moveTo>
                  <a:lnTo>
                    <a:pt x="135" y="1"/>
                  </a:lnTo>
                  <a:lnTo>
                    <a:pt x="125" y="1"/>
                  </a:lnTo>
                  <a:lnTo>
                    <a:pt x="125" y="1"/>
                  </a:lnTo>
                  <a:lnTo>
                    <a:pt x="117" y="1"/>
                  </a:lnTo>
                  <a:lnTo>
                    <a:pt x="117" y="1"/>
                  </a:lnTo>
                  <a:lnTo>
                    <a:pt x="118" y="37"/>
                  </a:lnTo>
                  <a:lnTo>
                    <a:pt x="120" y="74"/>
                  </a:lnTo>
                  <a:lnTo>
                    <a:pt x="120" y="74"/>
                  </a:lnTo>
                  <a:lnTo>
                    <a:pt x="118" y="114"/>
                  </a:lnTo>
                  <a:lnTo>
                    <a:pt x="118" y="114"/>
                  </a:lnTo>
                  <a:lnTo>
                    <a:pt x="10" y="0"/>
                  </a:lnTo>
                  <a:lnTo>
                    <a:pt x="1" y="0"/>
                  </a:lnTo>
                  <a:lnTo>
                    <a:pt x="1" y="0"/>
                  </a:lnTo>
                  <a:lnTo>
                    <a:pt x="3" y="57"/>
                  </a:lnTo>
                  <a:lnTo>
                    <a:pt x="3" y="57"/>
                  </a:lnTo>
                  <a:lnTo>
                    <a:pt x="3" y="109"/>
                  </a:lnTo>
                  <a:lnTo>
                    <a:pt x="0" y="154"/>
                  </a:lnTo>
                  <a:lnTo>
                    <a:pt x="0" y="154"/>
                  </a:lnTo>
                  <a:lnTo>
                    <a:pt x="10" y="152"/>
                  </a:lnTo>
                  <a:lnTo>
                    <a:pt x="10" y="152"/>
                  </a:lnTo>
                  <a:lnTo>
                    <a:pt x="20" y="154"/>
                  </a:lnTo>
                  <a:lnTo>
                    <a:pt x="20" y="154"/>
                  </a:lnTo>
                  <a:lnTo>
                    <a:pt x="18" y="118"/>
                  </a:lnTo>
                  <a:lnTo>
                    <a:pt x="17" y="79"/>
                  </a:lnTo>
                  <a:lnTo>
                    <a:pt x="17" y="79"/>
                  </a:lnTo>
                  <a:lnTo>
                    <a:pt x="17" y="38"/>
                  </a:lnTo>
                  <a:lnTo>
                    <a:pt x="17" y="38"/>
                  </a:lnTo>
                  <a:lnTo>
                    <a:pt x="71" y="95"/>
                  </a:lnTo>
                  <a:lnTo>
                    <a:pt x="107" y="134"/>
                  </a:lnTo>
                  <a:lnTo>
                    <a:pt x="127" y="155"/>
                  </a:lnTo>
                  <a:lnTo>
                    <a:pt x="134" y="155"/>
                  </a:lnTo>
                  <a:lnTo>
                    <a:pt x="134" y="155"/>
                  </a:lnTo>
                  <a:lnTo>
                    <a:pt x="132" y="98"/>
                  </a:lnTo>
                  <a:lnTo>
                    <a:pt x="132" y="98"/>
                  </a:lnTo>
                  <a:lnTo>
                    <a:pt x="134" y="45"/>
                  </a:lnTo>
                  <a:lnTo>
                    <a:pt x="135" y="1"/>
                  </a:lnTo>
                  <a:lnTo>
                    <a:pt x="135"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rgbClr val="0053A1"/>
                </a:solidFill>
              </a:endParaRPr>
            </a:p>
          </p:txBody>
        </p:sp>
        <p:sp>
          <p:nvSpPr>
            <p:cNvPr id="10" name="Freeform 9"/>
            <p:cNvSpPr>
              <a:spLocks/>
            </p:cNvSpPr>
            <p:nvPr userDrawn="1"/>
          </p:nvSpPr>
          <p:spPr bwMode="auto">
            <a:xfrm>
              <a:off x="3477" y="2144"/>
              <a:ext cx="77" cy="185"/>
            </a:xfrm>
            <a:custGeom>
              <a:avLst/>
              <a:gdLst>
                <a:gd name="T0" fmla="*/ 77 w 77"/>
                <a:gd name="T1" fmla="*/ 185 h 185"/>
                <a:gd name="T2" fmla="*/ 77 w 77"/>
                <a:gd name="T3" fmla="*/ 185 h 185"/>
                <a:gd name="T4" fmla="*/ 63 w 77"/>
                <a:gd name="T5" fmla="*/ 159 h 185"/>
                <a:gd name="T6" fmla="*/ 50 w 77"/>
                <a:gd name="T7" fmla="*/ 134 h 185"/>
                <a:gd name="T8" fmla="*/ 40 w 77"/>
                <a:gd name="T9" fmla="*/ 109 h 185"/>
                <a:gd name="T10" fmla="*/ 33 w 77"/>
                <a:gd name="T11" fmla="*/ 85 h 185"/>
                <a:gd name="T12" fmla="*/ 27 w 77"/>
                <a:gd name="T13" fmla="*/ 62 h 185"/>
                <a:gd name="T14" fmla="*/ 23 w 77"/>
                <a:gd name="T15" fmla="*/ 40 h 185"/>
                <a:gd name="T16" fmla="*/ 20 w 77"/>
                <a:gd name="T17" fmla="*/ 18 h 185"/>
                <a:gd name="T18" fmla="*/ 20 w 77"/>
                <a:gd name="T19" fmla="*/ 0 h 185"/>
                <a:gd name="T20" fmla="*/ 20 w 77"/>
                <a:gd name="T21" fmla="*/ 0 h 185"/>
                <a:gd name="T22" fmla="*/ 0 w 77"/>
                <a:gd name="T23" fmla="*/ 0 h 185"/>
                <a:gd name="T24" fmla="*/ 0 w 77"/>
                <a:gd name="T25" fmla="*/ 0 h 185"/>
                <a:gd name="T26" fmla="*/ 0 w 77"/>
                <a:gd name="T27" fmla="*/ 20 h 185"/>
                <a:gd name="T28" fmla="*/ 3 w 77"/>
                <a:gd name="T29" fmla="*/ 41 h 185"/>
                <a:gd name="T30" fmla="*/ 7 w 77"/>
                <a:gd name="T31" fmla="*/ 62 h 185"/>
                <a:gd name="T32" fmla="*/ 11 w 77"/>
                <a:gd name="T33" fmla="*/ 84 h 185"/>
                <a:gd name="T34" fmla="*/ 17 w 77"/>
                <a:gd name="T35" fmla="*/ 105 h 185"/>
                <a:gd name="T36" fmla="*/ 25 w 77"/>
                <a:gd name="T37" fmla="*/ 127 h 185"/>
                <a:gd name="T38" fmla="*/ 34 w 77"/>
                <a:gd name="T39" fmla="*/ 148 h 185"/>
                <a:gd name="T40" fmla="*/ 44 w 77"/>
                <a:gd name="T41" fmla="*/ 169 h 185"/>
                <a:gd name="T42" fmla="*/ 44 w 77"/>
                <a:gd name="T43" fmla="*/ 169 h 185"/>
                <a:gd name="T44" fmla="*/ 51 w 77"/>
                <a:gd name="T45" fmla="*/ 174 h 185"/>
                <a:gd name="T46" fmla="*/ 60 w 77"/>
                <a:gd name="T47" fmla="*/ 178 h 185"/>
                <a:gd name="T48" fmla="*/ 77 w 77"/>
                <a:gd name="T49" fmla="*/ 185 h 185"/>
                <a:gd name="T50" fmla="*/ 77 w 77"/>
                <a:gd name="T51" fmla="*/ 185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7" h="185">
                  <a:moveTo>
                    <a:pt x="77" y="185"/>
                  </a:moveTo>
                  <a:lnTo>
                    <a:pt x="77" y="185"/>
                  </a:lnTo>
                  <a:lnTo>
                    <a:pt x="63" y="159"/>
                  </a:lnTo>
                  <a:lnTo>
                    <a:pt x="50" y="134"/>
                  </a:lnTo>
                  <a:lnTo>
                    <a:pt x="40" y="109"/>
                  </a:lnTo>
                  <a:lnTo>
                    <a:pt x="33" y="85"/>
                  </a:lnTo>
                  <a:lnTo>
                    <a:pt x="27" y="62"/>
                  </a:lnTo>
                  <a:lnTo>
                    <a:pt x="23" y="40"/>
                  </a:lnTo>
                  <a:lnTo>
                    <a:pt x="20" y="18"/>
                  </a:lnTo>
                  <a:lnTo>
                    <a:pt x="20" y="0"/>
                  </a:lnTo>
                  <a:lnTo>
                    <a:pt x="20" y="0"/>
                  </a:lnTo>
                  <a:lnTo>
                    <a:pt x="0" y="0"/>
                  </a:lnTo>
                  <a:lnTo>
                    <a:pt x="0" y="0"/>
                  </a:lnTo>
                  <a:lnTo>
                    <a:pt x="0" y="20"/>
                  </a:lnTo>
                  <a:lnTo>
                    <a:pt x="3" y="41"/>
                  </a:lnTo>
                  <a:lnTo>
                    <a:pt x="7" y="62"/>
                  </a:lnTo>
                  <a:lnTo>
                    <a:pt x="11" y="84"/>
                  </a:lnTo>
                  <a:lnTo>
                    <a:pt x="17" y="105"/>
                  </a:lnTo>
                  <a:lnTo>
                    <a:pt x="25" y="127"/>
                  </a:lnTo>
                  <a:lnTo>
                    <a:pt x="34" y="148"/>
                  </a:lnTo>
                  <a:lnTo>
                    <a:pt x="44" y="169"/>
                  </a:lnTo>
                  <a:lnTo>
                    <a:pt x="44" y="169"/>
                  </a:lnTo>
                  <a:lnTo>
                    <a:pt x="51" y="174"/>
                  </a:lnTo>
                  <a:lnTo>
                    <a:pt x="60" y="178"/>
                  </a:lnTo>
                  <a:lnTo>
                    <a:pt x="77" y="185"/>
                  </a:lnTo>
                  <a:lnTo>
                    <a:pt x="77" y="1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rgbClr val="0053A1"/>
                </a:solidFill>
              </a:endParaRPr>
            </a:p>
          </p:txBody>
        </p:sp>
        <p:sp>
          <p:nvSpPr>
            <p:cNvPr id="11" name="Freeform 10"/>
            <p:cNvSpPr>
              <a:spLocks/>
            </p:cNvSpPr>
            <p:nvPr userDrawn="1"/>
          </p:nvSpPr>
          <p:spPr bwMode="auto">
            <a:xfrm>
              <a:off x="3314" y="1640"/>
              <a:ext cx="1052" cy="1040"/>
            </a:xfrm>
            <a:custGeom>
              <a:avLst/>
              <a:gdLst>
                <a:gd name="T0" fmla="*/ 393 w 1052"/>
                <a:gd name="T1" fmla="*/ 0 h 1040"/>
                <a:gd name="T2" fmla="*/ 345 w 1052"/>
                <a:gd name="T3" fmla="*/ 1 h 1040"/>
                <a:gd name="T4" fmla="*/ 274 w 1052"/>
                <a:gd name="T5" fmla="*/ 14 h 1040"/>
                <a:gd name="T6" fmla="*/ 208 w 1052"/>
                <a:gd name="T7" fmla="*/ 39 h 1040"/>
                <a:gd name="T8" fmla="*/ 98 w 1052"/>
                <a:gd name="T9" fmla="*/ 123 h 1040"/>
                <a:gd name="T10" fmla="*/ 26 w 1052"/>
                <a:gd name="T11" fmla="*/ 240 h 1040"/>
                <a:gd name="T12" fmla="*/ 0 w 1052"/>
                <a:gd name="T13" fmla="*/ 375 h 1040"/>
                <a:gd name="T14" fmla="*/ 6 w 1052"/>
                <a:gd name="T15" fmla="*/ 441 h 1040"/>
                <a:gd name="T16" fmla="*/ 37 w 1052"/>
                <a:gd name="T17" fmla="*/ 575 h 1040"/>
                <a:gd name="T18" fmla="*/ 53 w 1052"/>
                <a:gd name="T19" fmla="*/ 562 h 1040"/>
                <a:gd name="T20" fmla="*/ 90 w 1052"/>
                <a:gd name="T21" fmla="*/ 618 h 1040"/>
                <a:gd name="T22" fmla="*/ 160 w 1052"/>
                <a:gd name="T23" fmla="*/ 682 h 1040"/>
                <a:gd name="T24" fmla="*/ 247 w 1052"/>
                <a:gd name="T25" fmla="*/ 728 h 1040"/>
                <a:gd name="T26" fmla="*/ 347 w 1052"/>
                <a:gd name="T27" fmla="*/ 749 h 1040"/>
                <a:gd name="T28" fmla="*/ 430 w 1052"/>
                <a:gd name="T29" fmla="*/ 746 h 1040"/>
                <a:gd name="T30" fmla="*/ 532 w 1052"/>
                <a:gd name="T31" fmla="*/ 716 h 1040"/>
                <a:gd name="T32" fmla="*/ 248 w 1052"/>
                <a:gd name="T33" fmla="*/ 1040 h 1040"/>
                <a:gd name="T34" fmla="*/ 584 w 1052"/>
                <a:gd name="T35" fmla="*/ 710 h 1040"/>
                <a:gd name="T36" fmla="*/ 688 w 1052"/>
                <a:gd name="T37" fmla="*/ 585 h 1040"/>
                <a:gd name="T38" fmla="*/ 725 w 1052"/>
                <a:gd name="T39" fmla="*/ 515 h 1040"/>
                <a:gd name="T40" fmla="*/ 748 w 1052"/>
                <a:gd name="T41" fmla="*/ 424 h 1040"/>
                <a:gd name="T42" fmla="*/ 894 w 1052"/>
                <a:gd name="T43" fmla="*/ 1039 h 1040"/>
                <a:gd name="T44" fmla="*/ 802 w 1052"/>
                <a:gd name="T45" fmla="*/ 541 h 1040"/>
                <a:gd name="T46" fmla="*/ 752 w 1052"/>
                <a:gd name="T47" fmla="*/ 318 h 1040"/>
                <a:gd name="T48" fmla="*/ 712 w 1052"/>
                <a:gd name="T49" fmla="*/ 210 h 1040"/>
                <a:gd name="T50" fmla="*/ 672 w 1052"/>
                <a:gd name="T51" fmla="*/ 167 h 1040"/>
                <a:gd name="T52" fmla="*/ 687 w 1052"/>
                <a:gd name="T53" fmla="*/ 207 h 1040"/>
                <a:gd name="T54" fmla="*/ 725 w 1052"/>
                <a:gd name="T55" fmla="*/ 315 h 1040"/>
                <a:gd name="T56" fmla="*/ 731 w 1052"/>
                <a:gd name="T57" fmla="*/ 394 h 1040"/>
                <a:gd name="T58" fmla="*/ 721 w 1052"/>
                <a:gd name="T59" fmla="*/ 464 h 1040"/>
                <a:gd name="T60" fmla="*/ 688 w 1052"/>
                <a:gd name="T61" fmla="*/ 545 h 1040"/>
                <a:gd name="T62" fmla="*/ 602 w 1052"/>
                <a:gd name="T63" fmla="*/ 649 h 1040"/>
                <a:gd name="T64" fmla="*/ 498 w 1052"/>
                <a:gd name="T65" fmla="*/ 709 h 1040"/>
                <a:gd name="T66" fmla="*/ 430 w 1052"/>
                <a:gd name="T67" fmla="*/ 726 h 1040"/>
                <a:gd name="T68" fmla="*/ 375 w 1052"/>
                <a:gd name="T69" fmla="*/ 730 h 1040"/>
                <a:gd name="T70" fmla="*/ 304 w 1052"/>
                <a:gd name="T71" fmla="*/ 723 h 1040"/>
                <a:gd name="T72" fmla="*/ 237 w 1052"/>
                <a:gd name="T73" fmla="*/ 703 h 1040"/>
                <a:gd name="T74" fmla="*/ 124 w 1052"/>
                <a:gd name="T75" fmla="*/ 626 h 1040"/>
                <a:gd name="T76" fmla="*/ 49 w 1052"/>
                <a:gd name="T77" fmla="*/ 514 h 1040"/>
                <a:gd name="T78" fmla="*/ 27 w 1052"/>
                <a:gd name="T79" fmla="*/ 447 h 1040"/>
                <a:gd name="T80" fmla="*/ 20 w 1052"/>
                <a:gd name="T81" fmla="*/ 375 h 1040"/>
                <a:gd name="T82" fmla="*/ 24 w 1052"/>
                <a:gd name="T83" fmla="*/ 321 h 1040"/>
                <a:gd name="T84" fmla="*/ 41 w 1052"/>
                <a:gd name="T85" fmla="*/ 253 h 1040"/>
                <a:gd name="T86" fmla="*/ 101 w 1052"/>
                <a:gd name="T87" fmla="*/ 150 h 1040"/>
                <a:gd name="T88" fmla="*/ 207 w 1052"/>
                <a:gd name="T89" fmla="*/ 63 h 1040"/>
                <a:gd name="T90" fmla="*/ 287 w 1052"/>
                <a:gd name="T91" fmla="*/ 31 h 1040"/>
                <a:gd name="T92" fmla="*/ 358 w 1052"/>
                <a:gd name="T93" fmla="*/ 20 h 1040"/>
                <a:gd name="T94" fmla="*/ 440 w 1052"/>
                <a:gd name="T95" fmla="*/ 26 h 1040"/>
                <a:gd name="T96" fmla="*/ 555 w 1052"/>
                <a:gd name="T97" fmla="*/ 68 h 1040"/>
                <a:gd name="T98" fmla="*/ 625 w 1052"/>
                <a:gd name="T99" fmla="*/ 108 h 1040"/>
                <a:gd name="T100" fmla="*/ 625 w 1052"/>
                <a:gd name="T101" fmla="*/ 97 h 1040"/>
                <a:gd name="T102" fmla="*/ 548 w 1052"/>
                <a:gd name="T103" fmla="*/ 44 h 1040"/>
                <a:gd name="T104" fmla="*/ 481 w 1052"/>
                <a:gd name="T105" fmla="*/ 19 h 10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52" h="1040">
                  <a:moveTo>
                    <a:pt x="1052" y="4"/>
                  </a:moveTo>
                  <a:lnTo>
                    <a:pt x="1052" y="4"/>
                  </a:lnTo>
                  <a:lnTo>
                    <a:pt x="782" y="1"/>
                  </a:lnTo>
                  <a:lnTo>
                    <a:pt x="393" y="0"/>
                  </a:lnTo>
                  <a:lnTo>
                    <a:pt x="393" y="0"/>
                  </a:lnTo>
                  <a:lnTo>
                    <a:pt x="361" y="0"/>
                  </a:lnTo>
                  <a:lnTo>
                    <a:pt x="345" y="1"/>
                  </a:lnTo>
                  <a:lnTo>
                    <a:pt x="345" y="1"/>
                  </a:lnTo>
                  <a:lnTo>
                    <a:pt x="327" y="3"/>
                  </a:lnTo>
                  <a:lnTo>
                    <a:pt x="308" y="6"/>
                  </a:lnTo>
                  <a:lnTo>
                    <a:pt x="291" y="10"/>
                  </a:lnTo>
                  <a:lnTo>
                    <a:pt x="274" y="14"/>
                  </a:lnTo>
                  <a:lnTo>
                    <a:pt x="257" y="19"/>
                  </a:lnTo>
                  <a:lnTo>
                    <a:pt x="240" y="24"/>
                  </a:lnTo>
                  <a:lnTo>
                    <a:pt x="224" y="31"/>
                  </a:lnTo>
                  <a:lnTo>
                    <a:pt x="208" y="39"/>
                  </a:lnTo>
                  <a:lnTo>
                    <a:pt x="178" y="56"/>
                  </a:lnTo>
                  <a:lnTo>
                    <a:pt x="150" y="76"/>
                  </a:lnTo>
                  <a:lnTo>
                    <a:pt x="123" y="98"/>
                  </a:lnTo>
                  <a:lnTo>
                    <a:pt x="98" y="123"/>
                  </a:lnTo>
                  <a:lnTo>
                    <a:pt x="77" y="150"/>
                  </a:lnTo>
                  <a:lnTo>
                    <a:pt x="57" y="178"/>
                  </a:lnTo>
                  <a:lnTo>
                    <a:pt x="40" y="208"/>
                  </a:lnTo>
                  <a:lnTo>
                    <a:pt x="26" y="240"/>
                  </a:lnTo>
                  <a:lnTo>
                    <a:pt x="14" y="272"/>
                  </a:lnTo>
                  <a:lnTo>
                    <a:pt x="7" y="305"/>
                  </a:lnTo>
                  <a:lnTo>
                    <a:pt x="1" y="340"/>
                  </a:lnTo>
                  <a:lnTo>
                    <a:pt x="0" y="375"/>
                  </a:lnTo>
                  <a:lnTo>
                    <a:pt x="0" y="375"/>
                  </a:lnTo>
                  <a:lnTo>
                    <a:pt x="0" y="397"/>
                  </a:lnTo>
                  <a:lnTo>
                    <a:pt x="3" y="418"/>
                  </a:lnTo>
                  <a:lnTo>
                    <a:pt x="6" y="441"/>
                  </a:lnTo>
                  <a:lnTo>
                    <a:pt x="10" y="465"/>
                  </a:lnTo>
                  <a:lnTo>
                    <a:pt x="21" y="516"/>
                  </a:lnTo>
                  <a:lnTo>
                    <a:pt x="37" y="575"/>
                  </a:lnTo>
                  <a:lnTo>
                    <a:pt x="37" y="575"/>
                  </a:lnTo>
                  <a:lnTo>
                    <a:pt x="106" y="810"/>
                  </a:lnTo>
                  <a:lnTo>
                    <a:pt x="126" y="810"/>
                  </a:lnTo>
                  <a:lnTo>
                    <a:pt x="51" y="562"/>
                  </a:lnTo>
                  <a:lnTo>
                    <a:pt x="53" y="562"/>
                  </a:lnTo>
                  <a:lnTo>
                    <a:pt x="53" y="562"/>
                  </a:lnTo>
                  <a:lnTo>
                    <a:pt x="63" y="581"/>
                  </a:lnTo>
                  <a:lnTo>
                    <a:pt x="76" y="599"/>
                  </a:lnTo>
                  <a:lnTo>
                    <a:pt x="90" y="618"/>
                  </a:lnTo>
                  <a:lnTo>
                    <a:pt x="106" y="635"/>
                  </a:lnTo>
                  <a:lnTo>
                    <a:pt x="123" y="652"/>
                  </a:lnTo>
                  <a:lnTo>
                    <a:pt x="140" y="668"/>
                  </a:lnTo>
                  <a:lnTo>
                    <a:pt x="160" y="682"/>
                  </a:lnTo>
                  <a:lnTo>
                    <a:pt x="180" y="695"/>
                  </a:lnTo>
                  <a:lnTo>
                    <a:pt x="201" y="708"/>
                  </a:lnTo>
                  <a:lnTo>
                    <a:pt x="224" y="719"/>
                  </a:lnTo>
                  <a:lnTo>
                    <a:pt x="247" y="728"/>
                  </a:lnTo>
                  <a:lnTo>
                    <a:pt x="271" y="736"/>
                  </a:lnTo>
                  <a:lnTo>
                    <a:pt x="295" y="742"/>
                  </a:lnTo>
                  <a:lnTo>
                    <a:pt x="321" y="746"/>
                  </a:lnTo>
                  <a:lnTo>
                    <a:pt x="347" y="749"/>
                  </a:lnTo>
                  <a:lnTo>
                    <a:pt x="374" y="750"/>
                  </a:lnTo>
                  <a:lnTo>
                    <a:pt x="374" y="750"/>
                  </a:lnTo>
                  <a:lnTo>
                    <a:pt x="401" y="749"/>
                  </a:lnTo>
                  <a:lnTo>
                    <a:pt x="430" y="746"/>
                  </a:lnTo>
                  <a:lnTo>
                    <a:pt x="457" y="742"/>
                  </a:lnTo>
                  <a:lnTo>
                    <a:pt x="482" y="735"/>
                  </a:lnTo>
                  <a:lnTo>
                    <a:pt x="508" y="726"/>
                  </a:lnTo>
                  <a:lnTo>
                    <a:pt x="532" y="716"/>
                  </a:lnTo>
                  <a:lnTo>
                    <a:pt x="555" y="703"/>
                  </a:lnTo>
                  <a:lnTo>
                    <a:pt x="577" y="689"/>
                  </a:lnTo>
                  <a:lnTo>
                    <a:pt x="577" y="690"/>
                  </a:lnTo>
                  <a:lnTo>
                    <a:pt x="248" y="1040"/>
                  </a:lnTo>
                  <a:lnTo>
                    <a:pt x="274" y="1040"/>
                  </a:lnTo>
                  <a:lnTo>
                    <a:pt x="274" y="1040"/>
                  </a:lnTo>
                  <a:lnTo>
                    <a:pt x="584" y="710"/>
                  </a:lnTo>
                  <a:lnTo>
                    <a:pt x="584" y="710"/>
                  </a:lnTo>
                  <a:lnTo>
                    <a:pt x="624" y="668"/>
                  </a:lnTo>
                  <a:lnTo>
                    <a:pt x="654" y="632"/>
                  </a:lnTo>
                  <a:lnTo>
                    <a:pt x="675" y="605"/>
                  </a:lnTo>
                  <a:lnTo>
                    <a:pt x="688" y="585"/>
                  </a:lnTo>
                  <a:lnTo>
                    <a:pt x="688" y="585"/>
                  </a:lnTo>
                  <a:lnTo>
                    <a:pt x="704" y="558"/>
                  </a:lnTo>
                  <a:lnTo>
                    <a:pt x="714" y="538"/>
                  </a:lnTo>
                  <a:lnTo>
                    <a:pt x="725" y="515"/>
                  </a:lnTo>
                  <a:lnTo>
                    <a:pt x="734" y="488"/>
                  </a:lnTo>
                  <a:lnTo>
                    <a:pt x="742" y="457"/>
                  </a:lnTo>
                  <a:lnTo>
                    <a:pt x="745" y="441"/>
                  </a:lnTo>
                  <a:lnTo>
                    <a:pt x="748" y="424"/>
                  </a:lnTo>
                  <a:lnTo>
                    <a:pt x="748" y="405"/>
                  </a:lnTo>
                  <a:lnTo>
                    <a:pt x="749" y="385"/>
                  </a:lnTo>
                  <a:lnTo>
                    <a:pt x="749" y="385"/>
                  </a:lnTo>
                  <a:lnTo>
                    <a:pt x="894" y="1039"/>
                  </a:lnTo>
                  <a:lnTo>
                    <a:pt x="914" y="1039"/>
                  </a:lnTo>
                  <a:lnTo>
                    <a:pt x="914" y="1039"/>
                  </a:lnTo>
                  <a:lnTo>
                    <a:pt x="851" y="758"/>
                  </a:lnTo>
                  <a:lnTo>
                    <a:pt x="802" y="541"/>
                  </a:lnTo>
                  <a:lnTo>
                    <a:pt x="769" y="392"/>
                  </a:lnTo>
                  <a:lnTo>
                    <a:pt x="769" y="392"/>
                  </a:lnTo>
                  <a:lnTo>
                    <a:pt x="761" y="354"/>
                  </a:lnTo>
                  <a:lnTo>
                    <a:pt x="752" y="318"/>
                  </a:lnTo>
                  <a:lnTo>
                    <a:pt x="742" y="285"/>
                  </a:lnTo>
                  <a:lnTo>
                    <a:pt x="732" y="257"/>
                  </a:lnTo>
                  <a:lnTo>
                    <a:pt x="722" y="233"/>
                  </a:lnTo>
                  <a:lnTo>
                    <a:pt x="712" y="210"/>
                  </a:lnTo>
                  <a:lnTo>
                    <a:pt x="701" y="191"/>
                  </a:lnTo>
                  <a:lnTo>
                    <a:pt x="691" y="175"/>
                  </a:lnTo>
                  <a:lnTo>
                    <a:pt x="691" y="175"/>
                  </a:lnTo>
                  <a:lnTo>
                    <a:pt x="672" y="167"/>
                  </a:lnTo>
                  <a:lnTo>
                    <a:pt x="657" y="161"/>
                  </a:lnTo>
                  <a:lnTo>
                    <a:pt x="657" y="161"/>
                  </a:lnTo>
                  <a:lnTo>
                    <a:pt x="672" y="183"/>
                  </a:lnTo>
                  <a:lnTo>
                    <a:pt x="687" y="207"/>
                  </a:lnTo>
                  <a:lnTo>
                    <a:pt x="699" y="231"/>
                  </a:lnTo>
                  <a:lnTo>
                    <a:pt x="711" y="258"/>
                  </a:lnTo>
                  <a:lnTo>
                    <a:pt x="719" y="287"/>
                  </a:lnTo>
                  <a:lnTo>
                    <a:pt x="725" y="315"/>
                  </a:lnTo>
                  <a:lnTo>
                    <a:pt x="729" y="345"/>
                  </a:lnTo>
                  <a:lnTo>
                    <a:pt x="731" y="375"/>
                  </a:lnTo>
                  <a:lnTo>
                    <a:pt x="731" y="375"/>
                  </a:lnTo>
                  <a:lnTo>
                    <a:pt x="731" y="394"/>
                  </a:lnTo>
                  <a:lnTo>
                    <a:pt x="729" y="412"/>
                  </a:lnTo>
                  <a:lnTo>
                    <a:pt x="728" y="429"/>
                  </a:lnTo>
                  <a:lnTo>
                    <a:pt x="724" y="447"/>
                  </a:lnTo>
                  <a:lnTo>
                    <a:pt x="721" y="464"/>
                  </a:lnTo>
                  <a:lnTo>
                    <a:pt x="715" y="481"/>
                  </a:lnTo>
                  <a:lnTo>
                    <a:pt x="709" y="498"/>
                  </a:lnTo>
                  <a:lnTo>
                    <a:pt x="704" y="514"/>
                  </a:lnTo>
                  <a:lnTo>
                    <a:pt x="688" y="545"/>
                  </a:lnTo>
                  <a:lnTo>
                    <a:pt x="671" y="573"/>
                  </a:lnTo>
                  <a:lnTo>
                    <a:pt x="649" y="602"/>
                  </a:lnTo>
                  <a:lnTo>
                    <a:pt x="627" y="626"/>
                  </a:lnTo>
                  <a:lnTo>
                    <a:pt x="602" y="649"/>
                  </a:lnTo>
                  <a:lnTo>
                    <a:pt x="574" y="671"/>
                  </a:lnTo>
                  <a:lnTo>
                    <a:pt x="545" y="688"/>
                  </a:lnTo>
                  <a:lnTo>
                    <a:pt x="514" y="703"/>
                  </a:lnTo>
                  <a:lnTo>
                    <a:pt x="498" y="709"/>
                  </a:lnTo>
                  <a:lnTo>
                    <a:pt x="481" y="715"/>
                  </a:lnTo>
                  <a:lnTo>
                    <a:pt x="464" y="719"/>
                  </a:lnTo>
                  <a:lnTo>
                    <a:pt x="447" y="723"/>
                  </a:lnTo>
                  <a:lnTo>
                    <a:pt x="430" y="726"/>
                  </a:lnTo>
                  <a:lnTo>
                    <a:pt x="413" y="729"/>
                  </a:lnTo>
                  <a:lnTo>
                    <a:pt x="394" y="730"/>
                  </a:lnTo>
                  <a:lnTo>
                    <a:pt x="375" y="730"/>
                  </a:lnTo>
                  <a:lnTo>
                    <a:pt x="375" y="730"/>
                  </a:lnTo>
                  <a:lnTo>
                    <a:pt x="357" y="730"/>
                  </a:lnTo>
                  <a:lnTo>
                    <a:pt x="340" y="729"/>
                  </a:lnTo>
                  <a:lnTo>
                    <a:pt x="321" y="726"/>
                  </a:lnTo>
                  <a:lnTo>
                    <a:pt x="304" y="723"/>
                  </a:lnTo>
                  <a:lnTo>
                    <a:pt x="287" y="719"/>
                  </a:lnTo>
                  <a:lnTo>
                    <a:pt x="270" y="715"/>
                  </a:lnTo>
                  <a:lnTo>
                    <a:pt x="254" y="709"/>
                  </a:lnTo>
                  <a:lnTo>
                    <a:pt x="237" y="703"/>
                  </a:lnTo>
                  <a:lnTo>
                    <a:pt x="207" y="688"/>
                  </a:lnTo>
                  <a:lnTo>
                    <a:pt x="177" y="671"/>
                  </a:lnTo>
                  <a:lnTo>
                    <a:pt x="150" y="649"/>
                  </a:lnTo>
                  <a:lnTo>
                    <a:pt x="124" y="626"/>
                  </a:lnTo>
                  <a:lnTo>
                    <a:pt x="101" y="602"/>
                  </a:lnTo>
                  <a:lnTo>
                    <a:pt x="81" y="573"/>
                  </a:lnTo>
                  <a:lnTo>
                    <a:pt x="63" y="545"/>
                  </a:lnTo>
                  <a:lnTo>
                    <a:pt x="49" y="514"/>
                  </a:lnTo>
                  <a:lnTo>
                    <a:pt x="41" y="498"/>
                  </a:lnTo>
                  <a:lnTo>
                    <a:pt x="36" y="481"/>
                  </a:lnTo>
                  <a:lnTo>
                    <a:pt x="31" y="464"/>
                  </a:lnTo>
                  <a:lnTo>
                    <a:pt x="27" y="447"/>
                  </a:lnTo>
                  <a:lnTo>
                    <a:pt x="24" y="429"/>
                  </a:lnTo>
                  <a:lnTo>
                    <a:pt x="21" y="412"/>
                  </a:lnTo>
                  <a:lnTo>
                    <a:pt x="20" y="394"/>
                  </a:lnTo>
                  <a:lnTo>
                    <a:pt x="20" y="375"/>
                  </a:lnTo>
                  <a:lnTo>
                    <a:pt x="20" y="375"/>
                  </a:lnTo>
                  <a:lnTo>
                    <a:pt x="20" y="357"/>
                  </a:lnTo>
                  <a:lnTo>
                    <a:pt x="21" y="340"/>
                  </a:lnTo>
                  <a:lnTo>
                    <a:pt x="24" y="321"/>
                  </a:lnTo>
                  <a:lnTo>
                    <a:pt x="27" y="304"/>
                  </a:lnTo>
                  <a:lnTo>
                    <a:pt x="31" y="287"/>
                  </a:lnTo>
                  <a:lnTo>
                    <a:pt x="36" y="270"/>
                  </a:lnTo>
                  <a:lnTo>
                    <a:pt x="41" y="253"/>
                  </a:lnTo>
                  <a:lnTo>
                    <a:pt x="49" y="237"/>
                  </a:lnTo>
                  <a:lnTo>
                    <a:pt x="63" y="205"/>
                  </a:lnTo>
                  <a:lnTo>
                    <a:pt x="81" y="177"/>
                  </a:lnTo>
                  <a:lnTo>
                    <a:pt x="101" y="150"/>
                  </a:lnTo>
                  <a:lnTo>
                    <a:pt x="124" y="124"/>
                  </a:lnTo>
                  <a:lnTo>
                    <a:pt x="150" y="101"/>
                  </a:lnTo>
                  <a:lnTo>
                    <a:pt x="177" y="80"/>
                  </a:lnTo>
                  <a:lnTo>
                    <a:pt x="207" y="63"/>
                  </a:lnTo>
                  <a:lnTo>
                    <a:pt x="237" y="47"/>
                  </a:lnTo>
                  <a:lnTo>
                    <a:pt x="254" y="41"/>
                  </a:lnTo>
                  <a:lnTo>
                    <a:pt x="270" y="36"/>
                  </a:lnTo>
                  <a:lnTo>
                    <a:pt x="287" y="31"/>
                  </a:lnTo>
                  <a:lnTo>
                    <a:pt x="304" y="27"/>
                  </a:lnTo>
                  <a:lnTo>
                    <a:pt x="321" y="24"/>
                  </a:lnTo>
                  <a:lnTo>
                    <a:pt x="340" y="21"/>
                  </a:lnTo>
                  <a:lnTo>
                    <a:pt x="358" y="20"/>
                  </a:lnTo>
                  <a:lnTo>
                    <a:pt x="375" y="20"/>
                  </a:lnTo>
                  <a:lnTo>
                    <a:pt x="375" y="20"/>
                  </a:lnTo>
                  <a:lnTo>
                    <a:pt x="408" y="21"/>
                  </a:lnTo>
                  <a:lnTo>
                    <a:pt x="440" y="26"/>
                  </a:lnTo>
                  <a:lnTo>
                    <a:pt x="471" y="33"/>
                  </a:lnTo>
                  <a:lnTo>
                    <a:pt x="500" y="43"/>
                  </a:lnTo>
                  <a:lnTo>
                    <a:pt x="528" y="54"/>
                  </a:lnTo>
                  <a:lnTo>
                    <a:pt x="555" y="68"/>
                  </a:lnTo>
                  <a:lnTo>
                    <a:pt x="581" y="86"/>
                  </a:lnTo>
                  <a:lnTo>
                    <a:pt x="605" y="104"/>
                  </a:lnTo>
                  <a:lnTo>
                    <a:pt x="605" y="104"/>
                  </a:lnTo>
                  <a:lnTo>
                    <a:pt x="625" y="108"/>
                  </a:lnTo>
                  <a:lnTo>
                    <a:pt x="642" y="113"/>
                  </a:lnTo>
                  <a:lnTo>
                    <a:pt x="644" y="113"/>
                  </a:lnTo>
                  <a:lnTo>
                    <a:pt x="644" y="113"/>
                  </a:lnTo>
                  <a:lnTo>
                    <a:pt x="625" y="97"/>
                  </a:lnTo>
                  <a:lnTo>
                    <a:pt x="608" y="81"/>
                  </a:lnTo>
                  <a:lnTo>
                    <a:pt x="588" y="68"/>
                  </a:lnTo>
                  <a:lnTo>
                    <a:pt x="568" y="56"/>
                  </a:lnTo>
                  <a:lnTo>
                    <a:pt x="548" y="44"/>
                  </a:lnTo>
                  <a:lnTo>
                    <a:pt x="527" y="34"/>
                  </a:lnTo>
                  <a:lnTo>
                    <a:pt x="504" y="26"/>
                  </a:lnTo>
                  <a:lnTo>
                    <a:pt x="481" y="19"/>
                  </a:lnTo>
                  <a:lnTo>
                    <a:pt x="481" y="19"/>
                  </a:lnTo>
                  <a:lnTo>
                    <a:pt x="481" y="17"/>
                  </a:lnTo>
                  <a:lnTo>
                    <a:pt x="1052" y="21"/>
                  </a:lnTo>
                  <a:lnTo>
                    <a:pt x="1052"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rgbClr val="0053A1"/>
                </a:solidFill>
              </a:endParaRPr>
            </a:p>
          </p:txBody>
        </p:sp>
        <p:sp>
          <p:nvSpPr>
            <p:cNvPr id="12" name="Freeform 11"/>
            <p:cNvSpPr>
              <a:spLocks/>
            </p:cNvSpPr>
            <p:nvPr userDrawn="1"/>
          </p:nvSpPr>
          <p:spPr bwMode="auto">
            <a:xfrm>
              <a:off x="3565" y="2382"/>
              <a:ext cx="176" cy="110"/>
            </a:xfrm>
            <a:custGeom>
              <a:avLst/>
              <a:gdLst>
                <a:gd name="T0" fmla="*/ 39 w 176"/>
                <a:gd name="T1" fmla="*/ 10 h 110"/>
                <a:gd name="T2" fmla="*/ 39 w 176"/>
                <a:gd name="T3" fmla="*/ 10 h 110"/>
                <a:gd name="T4" fmla="*/ 19 w 176"/>
                <a:gd name="T5" fmla="*/ 6 h 110"/>
                <a:gd name="T6" fmla="*/ 0 w 176"/>
                <a:gd name="T7" fmla="*/ 0 h 110"/>
                <a:gd name="T8" fmla="*/ 0 w 176"/>
                <a:gd name="T9" fmla="*/ 0 h 110"/>
                <a:gd name="T10" fmla="*/ 17 w 176"/>
                <a:gd name="T11" fmla="*/ 17 h 110"/>
                <a:gd name="T12" fmla="*/ 36 w 176"/>
                <a:gd name="T13" fmla="*/ 34 h 110"/>
                <a:gd name="T14" fmla="*/ 54 w 176"/>
                <a:gd name="T15" fmla="*/ 50 h 110"/>
                <a:gd name="T16" fmla="*/ 74 w 176"/>
                <a:gd name="T17" fmla="*/ 64 h 110"/>
                <a:gd name="T18" fmla="*/ 96 w 176"/>
                <a:gd name="T19" fmla="*/ 78 h 110"/>
                <a:gd name="T20" fmla="*/ 117 w 176"/>
                <a:gd name="T21" fmla="*/ 90 h 110"/>
                <a:gd name="T22" fmla="*/ 139 w 176"/>
                <a:gd name="T23" fmla="*/ 100 h 110"/>
                <a:gd name="T24" fmla="*/ 160 w 176"/>
                <a:gd name="T25" fmla="*/ 110 h 110"/>
                <a:gd name="T26" fmla="*/ 176 w 176"/>
                <a:gd name="T27" fmla="*/ 93 h 110"/>
                <a:gd name="T28" fmla="*/ 176 w 176"/>
                <a:gd name="T29" fmla="*/ 93 h 110"/>
                <a:gd name="T30" fmla="*/ 153 w 176"/>
                <a:gd name="T31" fmla="*/ 84 h 110"/>
                <a:gd name="T32" fmla="*/ 132 w 176"/>
                <a:gd name="T33" fmla="*/ 75 h 110"/>
                <a:gd name="T34" fmla="*/ 112 w 176"/>
                <a:gd name="T35" fmla="*/ 65 h 110"/>
                <a:gd name="T36" fmla="*/ 94 w 176"/>
                <a:gd name="T37" fmla="*/ 54 h 110"/>
                <a:gd name="T38" fmla="*/ 77 w 176"/>
                <a:gd name="T39" fmla="*/ 43 h 110"/>
                <a:gd name="T40" fmla="*/ 63 w 176"/>
                <a:gd name="T41" fmla="*/ 31 h 110"/>
                <a:gd name="T42" fmla="*/ 50 w 176"/>
                <a:gd name="T43" fmla="*/ 21 h 110"/>
                <a:gd name="T44" fmla="*/ 39 w 176"/>
                <a:gd name="T45" fmla="*/ 1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6" h="110">
                  <a:moveTo>
                    <a:pt x="39" y="10"/>
                  </a:moveTo>
                  <a:lnTo>
                    <a:pt x="39" y="10"/>
                  </a:lnTo>
                  <a:lnTo>
                    <a:pt x="19" y="6"/>
                  </a:lnTo>
                  <a:lnTo>
                    <a:pt x="0" y="0"/>
                  </a:lnTo>
                  <a:lnTo>
                    <a:pt x="0" y="0"/>
                  </a:lnTo>
                  <a:lnTo>
                    <a:pt x="17" y="17"/>
                  </a:lnTo>
                  <a:lnTo>
                    <a:pt x="36" y="34"/>
                  </a:lnTo>
                  <a:lnTo>
                    <a:pt x="54" y="50"/>
                  </a:lnTo>
                  <a:lnTo>
                    <a:pt x="74" y="64"/>
                  </a:lnTo>
                  <a:lnTo>
                    <a:pt x="96" y="78"/>
                  </a:lnTo>
                  <a:lnTo>
                    <a:pt x="117" y="90"/>
                  </a:lnTo>
                  <a:lnTo>
                    <a:pt x="139" y="100"/>
                  </a:lnTo>
                  <a:lnTo>
                    <a:pt x="160" y="110"/>
                  </a:lnTo>
                  <a:lnTo>
                    <a:pt x="176" y="93"/>
                  </a:lnTo>
                  <a:lnTo>
                    <a:pt x="176" y="93"/>
                  </a:lnTo>
                  <a:lnTo>
                    <a:pt x="153" y="84"/>
                  </a:lnTo>
                  <a:lnTo>
                    <a:pt x="132" y="75"/>
                  </a:lnTo>
                  <a:lnTo>
                    <a:pt x="112" y="65"/>
                  </a:lnTo>
                  <a:lnTo>
                    <a:pt x="94" y="54"/>
                  </a:lnTo>
                  <a:lnTo>
                    <a:pt x="77" y="43"/>
                  </a:lnTo>
                  <a:lnTo>
                    <a:pt x="63" y="31"/>
                  </a:lnTo>
                  <a:lnTo>
                    <a:pt x="50" y="21"/>
                  </a:lnTo>
                  <a:lnTo>
                    <a:pt x="39"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rgbClr val="0053A1"/>
                </a:solidFill>
              </a:endParaRPr>
            </a:p>
          </p:txBody>
        </p:sp>
        <p:sp>
          <p:nvSpPr>
            <p:cNvPr id="13" name="Freeform 12"/>
            <p:cNvSpPr>
              <a:spLocks/>
            </p:cNvSpPr>
            <p:nvPr userDrawn="1"/>
          </p:nvSpPr>
          <p:spPr bwMode="auto">
            <a:xfrm>
              <a:off x="3565" y="2382"/>
              <a:ext cx="176" cy="110"/>
            </a:xfrm>
            <a:custGeom>
              <a:avLst/>
              <a:gdLst>
                <a:gd name="T0" fmla="*/ 39 w 176"/>
                <a:gd name="T1" fmla="*/ 10 h 110"/>
                <a:gd name="T2" fmla="*/ 39 w 176"/>
                <a:gd name="T3" fmla="*/ 10 h 110"/>
                <a:gd name="T4" fmla="*/ 19 w 176"/>
                <a:gd name="T5" fmla="*/ 6 h 110"/>
                <a:gd name="T6" fmla="*/ 0 w 176"/>
                <a:gd name="T7" fmla="*/ 0 h 110"/>
                <a:gd name="T8" fmla="*/ 0 w 176"/>
                <a:gd name="T9" fmla="*/ 0 h 110"/>
                <a:gd name="T10" fmla="*/ 17 w 176"/>
                <a:gd name="T11" fmla="*/ 17 h 110"/>
                <a:gd name="T12" fmla="*/ 36 w 176"/>
                <a:gd name="T13" fmla="*/ 34 h 110"/>
                <a:gd name="T14" fmla="*/ 54 w 176"/>
                <a:gd name="T15" fmla="*/ 50 h 110"/>
                <a:gd name="T16" fmla="*/ 74 w 176"/>
                <a:gd name="T17" fmla="*/ 64 h 110"/>
                <a:gd name="T18" fmla="*/ 96 w 176"/>
                <a:gd name="T19" fmla="*/ 78 h 110"/>
                <a:gd name="T20" fmla="*/ 117 w 176"/>
                <a:gd name="T21" fmla="*/ 90 h 110"/>
                <a:gd name="T22" fmla="*/ 139 w 176"/>
                <a:gd name="T23" fmla="*/ 100 h 110"/>
                <a:gd name="T24" fmla="*/ 160 w 176"/>
                <a:gd name="T25" fmla="*/ 110 h 110"/>
                <a:gd name="T26" fmla="*/ 176 w 176"/>
                <a:gd name="T27" fmla="*/ 93 h 110"/>
                <a:gd name="T28" fmla="*/ 176 w 176"/>
                <a:gd name="T29" fmla="*/ 93 h 110"/>
                <a:gd name="T30" fmla="*/ 153 w 176"/>
                <a:gd name="T31" fmla="*/ 84 h 110"/>
                <a:gd name="T32" fmla="*/ 132 w 176"/>
                <a:gd name="T33" fmla="*/ 75 h 110"/>
                <a:gd name="T34" fmla="*/ 112 w 176"/>
                <a:gd name="T35" fmla="*/ 65 h 110"/>
                <a:gd name="T36" fmla="*/ 94 w 176"/>
                <a:gd name="T37" fmla="*/ 54 h 110"/>
                <a:gd name="T38" fmla="*/ 77 w 176"/>
                <a:gd name="T39" fmla="*/ 43 h 110"/>
                <a:gd name="T40" fmla="*/ 63 w 176"/>
                <a:gd name="T41" fmla="*/ 31 h 110"/>
                <a:gd name="T42" fmla="*/ 50 w 176"/>
                <a:gd name="T43" fmla="*/ 21 h 110"/>
                <a:gd name="T44" fmla="*/ 39 w 176"/>
                <a:gd name="T45" fmla="*/ 1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6" h="110">
                  <a:moveTo>
                    <a:pt x="39" y="10"/>
                  </a:moveTo>
                  <a:lnTo>
                    <a:pt x="39" y="10"/>
                  </a:lnTo>
                  <a:lnTo>
                    <a:pt x="19" y="6"/>
                  </a:lnTo>
                  <a:lnTo>
                    <a:pt x="0" y="0"/>
                  </a:lnTo>
                  <a:lnTo>
                    <a:pt x="0" y="0"/>
                  </a:lnTo>
                  <a:lnTo>
                    <a:pt x="17" y="17"/>
                  </a:lnTo>
                  <a:lnTo>
                    <a:pt x="36" y="34"/>
                  </a:lnTo>
                  <a:lnTo>
                    <a:pt x="54" y="50"/>
                  </a:lnTo>
                  <a:lnTo>
                    <a:pt x="74" y="64"/>
                  </a:lnTo>
                  <a:lnTo>
                    <a:pt x="96" y="78"/>
                  </a:lnTo>
                  <a:lnTo>
                    <a:pt x="117" y="90"/>
                  </a:lnTo>
                  <a:lnTo>
                    <a:pt x="139" y="100"/>
                  </a:lnTo>
                  <a:lnTo>
                    <a:pt x="160" y="110"/>
                  </a:lnTo>
                  <a:lnTo>
                    <a:pt x="176" y="93"/>
                  </a:lnTo>
                  <a:lnTo>
                    <a:pt x="176" y="93"/>
                  </a:lnTo>
                  <a:lnTo>
                    <a:pt x="153" y="84"/>
                  </a:lnTo>
                  <a:lnTo>
                    <a:pt x="132" y="75"/>
                  </a:lnTo>
                  <a:lnTo>
                    <a:pt x="112" y="65"/>
                  </a:lnTo>
                  <a:lnTo>
                    <a:pt x="94" y="54"/>
                  </a:lnTo>
                  <a:lnTo>
                    <a:pt x="77" y="43"/>
                  </a:lnTo>
                  <a:lnTo>
                    <a:pt x="63" y="31"/>
                  </a:lnTo>
                  <a:lnTo>
                    <a:pt x="50" y="21"/>
                  </a:lnTo>
                  <a:lnTo>
                    <a:pt x="39" y="1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rgbClr val="0053A1"/>
                </a:solidFill>
              </a:endParaRPr>
            </a:p>
          </p:txBody>
        </p:sp>
        <p:sp>
          <p:nvSpPr>
            <p:cNvPr id="14" name="Freeform 13"/>
            <p:cNvSpPr>
              <a:spLocks/>
            </p:cNvSpPr>
            <p:nvPr userDrawn="1"/>
          </p:nvSpPr>
          <p:spPr bwMode="auto">
            <a:xfrm>
              <a:off x="3768" y="2363"/>
              <a:ext cx="364" cy="152"/>
            </a:xfrm>
            <a:custGeom>
              <a:avLst/>
              <a:gdLst>
                <a:gd name="T0" fmla="*/ 360 w 364"/>
                <a:gd name="T1" fmla="*/ 0 h 152"/>
                <a:gd name="T2" fmla="*/ 360 w 364"/>
                <a:gd name="T3" fmla="*/ 0 h 152"/>
                <a:gd name="T4" fmla="*/ 347 w 364"/>
                <a:gd name="T5" fmla="*/ 15 h 152"/>
                <a:gd name="T6" fmla="*/ 334 w 364"/>
                <a:gd name="T7" fmla="*/ 29 h 152"/>
                <a:gd name="T8" fmla="*/ 320 w 364"/>
                <a:gd name="T9" fmla="*/ 42 h 152"/>
                <a:gd name="T10" fmla="*/ 305 w 364"/>
                <a:gd name="T11" fmla="*/ 55 h 152"/>
                <a:gd name="T12" fmla="*/ 290 w 364"/>
                <a:gd name="T13" fmla="*/ 66 h 152"/>
                <a:gd name="T14" fmla="*/ 274 w 364"/>
                <a:gd name="T15" fmla="*/ 76 h 152"/>
                <a:gd name="T16" fmla="*/ 257 w 364"/>
                <a:gd name="T17" fmla="*/ 86 h 152"/>
                <a:gd name="T18" fmla="*/ 240 w 364"/>
                <a:gd name="T19" fmla="*/ 94 h 152"/>
                <a:gd name="T20" fmla="*/ 223 w 364"/>
                <a:gd name="T21" fmla="*/ 103 h 152"/>
                <a:gd name="T22" fmla="*/ 204 w 364"/>
                <a:gd name="T23" fmla="*/ 110 h 152"/>
                <a:gd name="T24" fmla="*/ 185 w 364"/>
                <a:gd name="T25" fmla="*/ 116 h 152"/>
                <a:gd name="T26" fmla="*/ 165 w 364"/>
                <a:gd name="T27" fmla="*/ 122 h 152"/>
                <a:gd name="T28" fmla="*/ 146 w 364"/>
                <a:gd name="T29" fmla="*/ 126 h 152"/>
                <a:gd name="T30" fmla="*/ 126 w 364"/>
                <a:gd name="T31" fmla="*/ 129 h 152"/>
                <a:gd name="T32" fmla="*/ 104 w 364"/>
                <a:gd name="T33" fmla="*/ 130 h 152"/>
                <a:gd name="T34" fmla="*/ 84 w 364"/>
                <a:gd name="T35" fmla="*/ 130 h 152"/>
                <a:gd name="T36" fmla="*/ 84 w 364"/>
                <a:gd name="T37" fmla="*/ 130 h 152"/>
                <a:gd name="T38" fmla="*/ 66 w 364"/>
                <a:gd name="T39" fmla="*/ 130 h 152"/>
                <a:gd name="T40" fmla="*/ 48 w 364"/>
                <a:gd name="T41" fmla="*/ 129 h 152"/>
                <a:gd name="T42" fmla="*/ 16 w 364"/>
                <a:gd name="T43" fmla="*/ 124 h 152"/>
                <a:gd name="T44" fmla="*/ 0 w 364"/>
                <a:gd name="T45" fmla="*/ 142 h 152"/>
                <a:gd name="T46" fmla="*/ 0 w 364"/>
                <a:gd name="T47" fmla="*/ 142 h 152"/>
                <a:gd name="T48" fmla="*/ 23 w 364"/>
                <a:gd name="T49" fmla="*/ 146 h 152"/>
                <a:gd name="T50" fmla="*/ 44 w 364"/>
                <a:gd name="T51" fmla="*/ 149 h 152"/>
                <a:gd name="T52" fmla="*/ 64 w 364"/>
                <a:gd name="T53" fmla="*/ 150 h 152"/>
                <a:gd name="T54" fmla="*/ 84 w 364"/>
                <a:gd name="T55" fmla="*/ 152 h 152"/>
                <a:gd name="T56" fmla="*/ 84 w 364"/>
                <a:gd name="T57" fmla="*/ 152 h 152"/>
                <a:gd name="T58" fmla="*/ 107 w 364"/>
                <a:gd name="T59" fmla="*/ 150 h 152"/>
                <a:gd name="T60" fmla="*/ 128 w 364"/>
                <a:gd name="T61" fmla="*/ 149 h 152"/>
                <a:gd name="T62" fmla="*/ 148 w 364"/>
                <a:gd name="T63" fmla="*/ 146 h 152"/>
                <a:gd name="T64" fmla="*/ 168 w 364"/>
                <a:gd name="T65" fmla="*/ 142 h 152"/>
                <a:gd name="T66" fmla="*/ 188 w 364"/>
                <a:gd name="T67" fmla="*/ 136 h 152"/>
                <a:gd name="T68" fmla="*/ 208 w 364"/>
                <a:gd name="T69" fmla="*/ 130 h 152"/>
                <a:gd name="T70" fmla="*/ 227 w 364"/>
                <a:gd name="T71" fmla="*/ 123 h 152"/>
                <a:gd name="T72" fmla="*/ 244 w 364"/>
                <a:gd name="T73" fmla="*/ 114 h 152"/>
                <a:gd name="T74" fmla="*/ 263 w 364"/>
                <a:gd name="T75" fmla="*/ 106 h 152"/>
                <a:gd name="T76" fmla="*/ 278 w 364"/>
                <a:gd name="T77" fmla="*/ 96 h 152"/>
                <a:gd name="T78" fmla="*/ 295 w 364"/>
                <a:gd name="T79" fmla="*/ 86 h 152"/>
                <a:gd name="T80" fmla="*/ 311 w 364"/>
                <a:gd name="T81" fmla="*/ 74 h 152"/>
                <a:gd name="T82" fmla="*/ 325 w 364"/>
                <a:gd name="T83" fmla="*/ 63 h 152"/>
                <a:gd name="T84" fmla="*/ 340 w 364"/>
                <a:gd name="T85" fmla="*/ 52 h 152"/>
                <a:gd name="T86" fmla="*/ 352 w 364"/>
                <a:gd name="T87" fmla="*/ 39 h 152"/>
                <a:gd name="T88" fmla="*/ 364 w 364"/>
                <a:gd name="T89" fmla="*/ 25 h 152"/>
                <a:gd name="T90" fmla="*/ 360 w 364"/>
                <a:gd name="T91" fmla="*/ 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64" h="152">
                  <a:moveTo>
                    <a:pt x="360" y="0"/>
                  </a:moveTo>
                  <a:lnTo>
                    <a:pt x="360" y="0"/>
                  </a:lnTo>
                  <a:lnTo>
                    <a:pt x="347" y="15"/>
                  </a:lnTo>
                  <a:lnTo>
                    <a:pt x="334" y="29"/>
                  </a:lnTo>
                  <a:lnTo>
                    <a:pt x="320" y="42"/>
                  </a:lnTo>
                  <a:lnTo>
                    <a:pt x="305" y="55"/>
                  </a:lnTo>
                  <a:lnTo>
                    <a:pt x="290" y="66"/>
                  </a:lnTo>
                  <a:lnTo>
                    <a:pt x="274" y="76"/>
                  </a:lnTo>
                  <a:lnTo>
                    <a:pt x="257" y="86"/>
                  </a:lnTo>
                  <a:lnTo>
                    <a:pt x="240" y="94"/>
                  </a:lnTo>
                  <a:lnTo>
                    <a:pt x="223" y="103"/>
                  </a:lnTo>
                  <a:lnTo>
                    <a:pt x="204" y="110"/>
                  </a:lnTo>
                  <a:lnTo>
                    <a:pt x="185" y="116"/>
                  </a:lnTo>
                  <a:lnTo>
                    <a:pt x="165" y="122"/>
                  </a:lnTo>
                  <a:lnTo>
                    <a:pt x="146" y="126"/>
                  </a:lnTo>
                  <a:lnTo>
                    <a:pt x="126" y="129"/>
                  </a:lnTo>
                  <a:lnTo>
                    <a:pt x="104" y="130"/>
                  </a:lnTo>
                  <a:lnTo>
                    <a:pt x="84" y="130"/>
                  </a:lnTo>
                  <a:lnTo>
                    <a:pt x="84" y="130"/>
                  </a:lnTo>
                  <a:lnTo>
                    <a:pt x="66" y="130"/>
                  </a:lnTo>
                  <a:lnTo>
                    <a:pt x="48" y="129"/>
                  </a:lnTo>
                  <a:lnTo>
                    <a:pt x="16" y="124"/>
                  </a:lnTo>
                  <a:lnTo>
                    <a:pt x="0" y="142"/>
                  </a:lnTo>
                  <a:lnTo>
                    <a:pt x="0" y="142"/>
                  </a:lnTo>
                  <a:lnTo>
                    <a:pt x="23" y="146"/>
                  </a:lnTo>
                  <a:lnTo>
                    <a:pt x="44" y="149"/>
                  </a:lnTo>
                  <a:lnTo>
                    <a:pt x="64" y="150"/>
                  </a:lnTo>
                  <a:lnTo>
                    <a:pt x="84" y="152"/>
                  </a:lnTo>
                  <a:lnTo>
                    <a:pt x="84" y="152"/>
                  </a:lnTo>
                  <a:lnTo>
                    <a:pt x="107" y="150"/>
                  </a:lnTo>
                  <a:lnTo>
                    <a:pt x="128" y="149"/>
                  </a:lnTo>
                  <a:lnTo>
                    <a:pt x="148" y="146"/>
                  </a:lnTo>
                  <a:lnTo>
                    <a:pt x="168" y="142"/>
                  </a:lnTo>
                  <a:lnTo>
                    <a:pt x="188" y="136"/>
                  </a:lnTo>
                  <a:lnTo>
                    <a:pt x="208" y="130"/>
                  </a:lnTo>
                  <a:lnTo>
                    <a:pt x="227" y="123"/>
                  </a:lnTo>
                  <a:lnTo>
                    <a:pt x="244" y="114"/>
                  </a:lnTo>
                  <a:lnTo>
                    <a:pt x="263" y="106"/>
                  </a:lnTo>
                  <a:lnTo>
                    <a:pt x="278" y="96"/>
                  </a:lnTo>
                  <a:lnTo>
                    <a:pt x="295" y="86"/>
                  </a:lnTo>
                  <a:lnTo>
                    <a:pt x="311" y="74"/>
                  </a:lnTo>
                  <a:lnTo>
                    <a:pt x="325" y="63"/>
                  </a:lnTo>
                  <a:lnTo>
                    <a:pt x="340" y="52"/>
                  </a:lnTo>
                  <a:lnTo>
                    <a:pt x="352" y="39"/>
                  </a:lnTo>
                  <a:lnTo>
                    <a:pt x="364" y="25"/>
                  </a:lnTo>
                  <a:lnTo>
                    <a:pt x="36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rgbClr val="0053A1"/>
                </a:solidFill>
              </a:endParaRPr>
            </a:p>
          </p:txBody>
        </p:sp>
        <p:sp>
          <p:nvSpPr>
            <p:cNvPr id="15" name="Freeform 14"/>
            <p:cNvSpPr>
              <a:spLocks/>
            </p:cNvSpPr>
            <p:nvPr userDrawn="1"/>
          </p:nvSpPr>
          <p:spPr bwMode="auto">
            <a:xfrm>
              <a:off x="3768" y="2363"/>
              <a:ext cx="364" cy="152"/>
            </a:xfrm>
            <a:custGeom>
              <a:avLst/>
              <a:gdLst>
                <a:gd name="T0" fmla="*/ 360 w 364"/>
                <a:gd name="T1" fmla="*/ 0 h 152"/>
                <a:gd name="T2" fmla="*/ 360 w 364"/>
                <a:gd name="T3" fmla="*/ 0 h 152"/>
                <a:gd name="T4" fmla="*/ 347 w 364"/>
                <a:gd name="T5" fmla="*/ 15 h 152"/>
                <a:gd name="T6" fmla="*/ 334 w 364"/>
                <a:gd name="T7" fmla="*/ 29 h 152"/>
                <a:gd name="T8" fmla="*/ 320 w 364"/>
                <a:gd name="T9" fmla="*/ 42 h 152"/>
                <a:gd name="T10" fmla="*/ 305 w 364"/>
                <a:gd name="T11" fmla="*/ 55 h 152"/>
                <a:gd name="T12" fmla="*/ 290 w 364"/>
                <a:gd name="T13" fmla="*/ 66 h 152"/>
                <a:gd name="T14" fmla="*/ 274 w 364"/>
                <a:gd name="T15" fmla="*/ 76 h 152"/>
                <a:gd name="T16" fmla="*/ 257 w 364"/>
                <a:gd name="T17" fmla="*/ 86 h 152"/>
                <a:gd name="T18" fmla="*/ 240 w 364"/>
                <a:gd name="T19" fmla="*/ 94 h 152"/>
                <a:gd name="T20" fmla="*/ 223 w 364"/>
                <a:gd name="T21" fmla="*/ 103 h 152"/>
                <a:gd name="T22" fmla="*/ 204 w 364"/>
                <a:gd name="T23" fmla="*/ 110 h 152"/>
                <a:gd name="T24" fmla="*/ 185 w 364"/>
                <a:gd name="T25" fmla="*/ 116 h 152"/>
                <a:gd name="T26" fmla="*/ 165 w 364"/>
                <a:gd name="T27" fmla="*/ 122 h 152"/>
                <a:gd name="T28" fmla="*/ 146 w 364"/>
                <a:gd name="T29" fmla="*/ 126 h 152"/>
                <a:gd name="T30" fmla="*/ 126 w 364"/>
                <a:gd name="T31" fmla="*/ 129 h 152"/>
                <a:gd name="T32" fmla="*/ 104 w 364"/>
                <a:gd name="T33" fmla="*/ 130 h 152"/>
                <a:gd name="T34" fmla="*/ 84 w 364"/>
                <a:gd name="T35" fmla="*/ 130 h 152"/>
                <a:gd name="T36" fmla="*/ 84 w 364"/>
                <a:gd name="T37" fmla="*/ 130 h 152"/>
                <a:gd name="T38" fmla="*/ 66 w 364"/>
                <a:gd name="T39" fmla="*/ 130 h 152"/>
                <a:gd name="T40" fmla="*/ 48 w 364"/>
                <a:gd name="T41" fmla="*/ 129 h 152"/>
                <a:gd name="T42" fmla="*/ 16 w 364"/>
                <a:gd name="T43" fmla="*/ 124 h 152"/>
                <a:gd name="T44" fmla="*/ 0 w 364"/>
                <a:gd name="T45" fmla="*/ 142 h 152"/>
                <a:gd name="T46" fmla="*/ 0 w 364"/>
                <a:gd name="T47" fmla="*/ 142 h 152"/>
                <a:gd name="T48" fmla="*/ 23 w 364"/>
                <a:gd name="T49" fmla="*/ 146 h 152"/>
                <a:gd name="T50" fmla="*/ 44 w 364"/>
                <a:gd name="T51" fmla="*/ 149 h 152"/>
                <a:gd name="T52" fmla="*/ 64 w 364"/>
                <a:gd name="T53" fmla="*/ 150 h 152"/>
                <a:gd name="T54" fmla="*/ 84 w 364"/>
                <a:gd name="T55" fmla="*/ 152 h 152"/>
                <a:gd name="T56" fmla="*/ 84 w 364"/>
                <a:gd name="T57" fmla="*/ 152 h 152"/>
                <a:gd name="T58" fmla="*/ 107 w 364"/>
                <a:gd name="T59" fmla="*/ 150 h 152"/>
                <a:gd name="T60" fmla="*/ 128 w 364"/>
                <a:gd name="T61" fmla="*/ 149 h 152"/>
                <a:gd name="T62" fmla="*/ 148 w 364"/>
                <a:gd name="T63" fmla="*/ 146 h 152"/>
                <a:gd name="T64" fmla="*/ 168 w 364"/>
                <a:gd name="T65" fmla="*/ 142 h 152"/>
                <a:gd name="T66" fmla="*/ 188 w 364"/>
                <a:gd name="T67" fmla="*/ 136 h 152"/>
                <a:gd name="T68" fmla="*/ 208 w 364"/>
                <a:gd name="T69" fmla="*/ 130 h 152"/>
                <a:gd name="T70" fmla="*/ 227 w 364"/>
                <a:gd name="T71" fmla="*/ 123 h 152"/>
                <a:gd name="T72" fmla="*/ 244 w 364"/>
                <a:gd name="T73" fmla="*/ 114 h 152"/>
                <a:gd name="T74" fmla="*/ 263 w 364"/>
                <a:gd name="T75" fmla="*/ 106 h 152"/>
                <a:gd name="T76" fmla="*/ 278 w 364"/>
                <a:gd name="T77" fmla="*/ 96 h 152"/>
                <a:gd name="T78" fmla="*/ 295 w 364"/>
                <a:gd name="T79" fmla="*/ 86 h 152"/>
                <a:gd name="T80" fmla="*/ 311 w 364"/>
                <a:gd name="T81" fmla="*/ 74 h 152"/>
                <a:gd name="T82" fmla="*/ 325 w 364"/>
                <a:gd name="T83" fmla="*/ 63 h 152"/>
                <a:gd name="T84" fmla="*/ 340 w 364"/>
                <a:gd name="T85" fmla="*/ 52 h 152"/>
                <a:gd name="T86" fmla="*/ 352 w 364"/>
                <a:gd name="T87" fmla="*/ 39 h 152"/>
                <a:gd name="T88" fmla="*/ 364 w 364"/>
                <a:gd name="T89" fmla="*/ 25 h 152"/>
                <a:gd name="T90" fmla="*/ 360 w 364"/>
                <a:gd name="T91" fmla="*/ 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64" h="152">
                  <a:moveTo>
                    <a:pt x="360" y="0"/>
                  </a:moveTo>
                  <a:lnTo>
                    <a:pt x="360" y="0"/>
                  </a:lnTo>
                  <a:lnTo>
                    <a:pt x="347" y="15"/>
                  </a:lnTo>
                  <a:lnTo>
                    <a:pt x="334" y="29"/>
                  </a:lnTo>
                  <a:lnTo>
                    <a:pt x="320" y="42"/>
                  </a:lnTo>
                  <a:lnTo>
                    <a:pt x="305" y="55"/>
                  </a:lnTo>
                  <a:lnTo>
                    <a:pt x="290" y="66"/>
                  </a:lnTo>
                  <a:lnTo>
                    <a:pt x="274" y="76"/>
                  </a:lnTo>
                  <a:lnTo>
                    <a:pt x="257" y="86"/>
                  </a:lnTo>
                  <a:lnTo>
                    <a:pt x="240" y="94"/>
                  </a:lnTo>
                  <a:lnTo>
                    <a:pt x="223" y="103"/>
                  </a:lnTo>
                  <a:lnTo>
                    <a:pt x="204" y="110"/>
                  </a:lnTo>
                  <a:lnTo>
                    <a:pt x="185" y="116"/>
                  </a:lnTo>
                  <a:lnTo>
                    <a:pt x="165" y="122"/>
                  </a:lnTo>
                  <a:lnTo>
                    <a:pt x="146" y="126"/>
                  </a:lnTo>
                  <a:lnTo>
                    <a:pt x="126" y="129"/>
                  </a:lnTo>
                  <a:lnTo>
                    <a:pt x="104" y="130"/>
                  </a:lnTo>
                  <a:lnTo>
                    <a:pt x="84" y="130"/>
                  </a:lnTo>
                  <a:lnTo>
                    <a:pt x="84" y="130"/>
                  </a:lnTo>
                  <a:lnTo>
                    <a:pt x="66" y="130"/>
                  </a:lnTo>
                  <a:lnTo>
                    <a:pt x="48" y="129"/>
                  </a:lnTo>
                  <a:lnTo>
                    <a:pt x="16" y="124"/>
                  </a:lnTo>
                  <a:lnTo>
                    <a:pt x="0" y="142"/>
                  </a:lnTo>
                  <a:lnTo>
                    <a:pt x="0" y="142"/>
                  </a:lnTo>
                  <a:lnTo>
                    <a:pt x="23" y="146"/>
                  </a:lnTo>
                  <a:lnTo>
                    <a:pt x="44" y="149"/>
                  </a:lnTo>
                  <a:lnTo>
                    <a:pt x="64" y="150"/>
                  </a:lnTo>
                  <a:lnTo>
                    <a:pt x="84" y="152"/>
                  </a:lnTo>
                  <a:lnTo>
                    <a:pt x="84" y="152"/>
                  </a:lnTo>
                  <a:lnTo>
                    <a:pt x="107" y="150"/>
                  </a:lnTo>
                  <a:lnTo>
                    <a:pt x="128" y="149"/>
                  </a:lnTo>
                  <a:lnTo>
                    <a:pt x="148" y="146"/>
                  </a:lnTo>
                  <a:lnTo>
                    <a:pt x="168" y="142"/>
                  </a:lnTo>
                  <a:lnTo>
                    <a:pt x="188" y="136"/>
                  </a:lnTo>
                  <a:lnTo>
                    <a:pt x="208" y="130"/>
                  </a:lnTo>
                  <a:lnTo>
                    <a:pt x="227" y="123"/>
                  </a:lnTo>
                  <a:lnTo>
                    <a:pt x="244" y="114"/>
                  </a:lnTo>
                  <a:lnTo>
                    <a:pt x="263" y="106"/>
                  </a:lnTo>
                  <a:lnTo>
                    <a:pt x="278" y="96"/>
                  </a:lnTo>
                  <a:lnTo>
                    <a:pt x="295" y="86"/>
                  </a:lnTo>
                  <a:lnTo>
                    <a:pt x="311" y="74"/>
                  </a:lnTo>
                  <a:lnTo>
                    <a:pt x="325" y="63"/>
                  </a:lnTo>
                  <a:lnTo>
                    <a:pt x="340" y="52"/>
                  </a:lnTo>
                  <a:lnTo>
                    <a:pt x="352" y="39"/>
                  </a:lnTo>
                  <a:lnTo>
                    <a:pt x="364" y="25"/>
                  </a:lnTo>
                  <a:lnTo>
                    <a:pt x="36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rgbClr val="0053A1"/>
                </a:solidFill>
              </a:endParaRPr>
            </a:p>
          </p:txBody>
        </p:sp>
        <p:sp>
          <p:nvSpPr>
            <p:cNvPr id="16" name="Freeform 15"/>
            <p:cNvSpPr>
              <a:spLocks/>
            </p:cNvSpPr>
            <p:nvPr userDrawn="1"/>
          </p:nvSpPr>
          <p:spPr bwMode="auto">
            <a:xfrm>
              <a:off x="3571" y="1733"/>
              <a:ext cx="708" cy="613"/>
            </a:xfrm>
            <a:custGeom>
              <a:avLst/>
              <a:gdLst>
                <a:gd name="T0" fmla="*/ 654 w 708"/>
                <a:gd name="T1" fmla="*/ 354 h 613"/>
                <a:gd name="T2" fmla="*/ 654 w 708"/>
                <a:gd name="T3" fmla="*/ 354 h 613"/>
                <a:gd name="T4" fmla="*/ 645 w 708"/>
                <a:gd name="T5" fmla="*/ 302 h 613"/>
                <a:gd name="T6" fmla="*/ 628 w 708"/>
                <a:gd name="T7" fmla="*/ 249 h 613"/>
                <a:gd name="T8" fmla="*/ 604 w 708"/>
                <a:gd name="T9" fmla="*/ 199 h 613"/>
                <a:gd name="T10" fmla="*/ 574 w 708"/>
                <a:gd name="T11" fmla="*/ 157 h 613"/>
                <a:gd name="T12" fmla="*/ 561 w 708"/>
                <a:gd name="T13" fmla="*/ 141 h 613"/>
                <a:gd name="T14" fmla="*/ 531 w 708"/>
                <a:gd name="T15" fmla="*/ 111 h 613"/>
                <a:gd name="T16" fmla="*/ 498 w 708"/>
                <a:gd name="T17" fmla="*/ 85 h 613"/>
                <a:gd name="T18" fmla="*/ 462 w 708"/>
                <a:gd name="T19" fmla="*/ 63 h 613"/>
                <a:gd name="T20" fmla="*/ 425 w 708"/>
                <a:gd name="T21" fmla="*/ 45 h 613"/>
                <a:gd name="T22" fmla="*/ 387 w 708"/>
                <a:gd name="T23" fmla="*/ 31 h 613"/>
                <a:gd name="T24" fmla="*/ 345 w 708"/>
                <a:gd name="T25" fmla="*/ 21 h 613"/>
                <a:gd name="T26" fmla="*/ 303 w 708"/>
                <a:gd name="T27" fmla="*/ 17 h 613"/>
                <a:gd name="T28" fmla="*/ 281 w 708"/>
                <a:gd name="T29" fmla="*/ 17 h 613"/>
                <a:gd name="T30" fmla="*/ 238 w 708"/>
                <a:gd name="T31" fmla="*/ 18 h 613"/>
                <a:gd name="T32" fmla="*/ 198 w 708"/>
                <a:gd name="T33" fmla="*/ 25 h 613"/>
                <a:gd name="T34" fmla="*/ 160 w 708"/>
                <a:gd name="T35" fmla="*/ 35 h 613"/>
                <a:gd name="T36" fmla="*/ 124 w 708"/>
                <a:gd name="T37" fmla="*/ 51 h 613"/>
                <a:gd name="T38" fmla="*/ 88 w 708"/>
                <a:gd name="T39" fmla="*/ 70 h 613"/>
                <a:gd name="T40" fmla="*/ 57 w 708"/>
                <a:gd name="T41" fmla="*/ 91 h 613"/>
                <a:gd name="T42" fmla="*/ 27 w 708"/>
                <a:gd name="T43" fmla="*/ 117 h 613"/>
                <a:gd name="T44" fmla="*/ 0 w 708"/>
                <a:gd name="T45" fmla="*/ 144 h 613"/>
                <a:gd name="T46" fmla="*/ 16 w 708"/>
                <a:gd name="T47" fmla="*/ 157 h 613"/>
                <a:gd name="T48" fmla="*/ 41 w 708"/>
                <a:gd name="T49" fmla="*/ 130 h 613"/>
                <a:gd name="T50" fmla="*/ 68 w 708"/>
                <a:gd name="T51" fmla="*/ 107 h 613"/>
                <a:gd name="T52" fmla="*/ 100 w 708"/>
                <a:gd name="T53" fmla="*/ 85 h 613"/>
                <a:gd name="T54" fmla="*/ 133 w 708"/>
                <a:gd name="T55" fmla="*/ 68 h 613"/>
                <a:gd name="T56" fmla="*/ 167 w 708"/>
                <a:gd name="T57" fmla="*/ 55 h 613"/>
                <a:gd name="T58" fmla="*/ 203 w 708"/>
                <a:gd name="T59" fmla="*/ 44 h 613"/>
                <a:gd name="T60" fmla="*/ 241 w 708"/>
                <a:gd name="T61" fmla="*/ 38 h 613"/>
                <a:gd name="T62" fmla="*/ 281 w 708"/>
                <a:gd name="T63" fmla="*/ 35 h 613"/>
                <a:gd name="T64" fmla="*/ 304 w 708"/>
                <a:gd name="T65" fmla="*/ 37 h 613"/>
                <a:gd name="T66" fmla="*/ 351 w 708"/>
                <a:gd name="T67" fmla="*/ 43 h 613"/>
                <a:gd name="T68" fmla="*/ 395 w 708"/>
                <a:gd name="T69" fmla="*/ 54 h 613"/>
                <a:gd name="T70" fmla="*/ 435 w 708"/>
                <a:gd name="T71" fmla="*/ 71 h 613"/>
                <a:gd name="T72" fmla="*/ 474 w 708"/>
                <a:gd name="T73" fmla="*/ 91 h 613"/>
                <a:gd name="T74" fmla="*/ 508 w 708"/>
                <a:gd name="T75" fmla="*/ 117 h 613"/>
                <a:gd name="T76" fmla="*/ 538 w 708"/>
                <a:gd name="T77" fmla="*/ 145 h 613"/>
                <a:gd name="T78" fmla="*/ 565 w 708"/>
                <a:gd name="T79" fmla="*/ 177 h 613"/>
                <a:gd name="T80" fmla="*/ 577 w 708"/>
                <a:gd name="T81" fmla="*/ 194 h 613"/>
                <a:gd name="T82" fmla="*/ 595 w 708"/>
                <a:gd name="T83" fmla="*/ 225 h 613"/>
                <a:gd name="T84" fmla="*/ 609 w 708"/>
                <a:gd name="T85" fmla="*/ 258 h 613"/>
                <a:gd name="T86" fmla="*/ 629 w 708"/>
                <a:gd name="T87" fmla="*/ 326 h 613"/>
                <a:gd name="T88" fmla="*/ 638 w 708"/>
                <a:gd name="T89" fmla="*/ 393 h 613"/>
                <a:gd name="T90" fmla="*/ 635 w 708"/>
                <a:gd name="T91" fmla="*/ 455 h 613"/>
                <a:gd name="T92" fmla="*/ 631 w 708"/>
                <a:gd name="T93" fmla="*/ 478 h 613"/>
                <a:gd name="T94" fmla="*/ 617 w 708"/>
                <a:gd name="T95" fmla="*/ 526 h 613"/>
                <a:gd name="T96" fmla="*/ 599 w 708"/>
                <a:gd name="T97" fmla="*/ 566 h 613"/>
                <a:gd name="T98" fmla="*/ 594 w 708"/>
                <a:gd name="T99" fmla="*/ 613 h 613"/>
                <a:gd name="T100" fmla="*/ 608 w 708"/>
                <a:gd name="T101" fmla="*/ 589 h 613"/>
                <a:gd name="T102" fmla="*/ 632 w 708"/>
                <a:gd name="T103" fmla="*/ 538 h 613"/>
                <a:gd name="T104" fmla="*/ 651 w 708"/>
                <a:gd name="T105" fmla="*/ 476 h 613"/>
                <a:gd name="T106" fmla="*/ 667 w 708"/>
                <a:gd name="T107" fmla="*/ 393 h 613"/>
                <a:gd name="T108" fmla="*/ 674 w 708"/>
                <a:gd name="T109" fmla="*/ 342 h 613"/>
                <a:gd name="T110" fmla="*/ 708 w 708"/>
                <a:gd name="T111" fmla="*/ 0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08" h="613">
                  <a:moveTo>
                    <a:pt x="688" y="0"/>
                  </a:moveTo>
                  <a:lnTo>
                    <a:pt x="654" y="354"/>
                  </a:lnTo>
                  <a:lnTo>
                    <a:pt x="654" y="354"/>
                  </a:lnTo>
                  <a:lnTo>
                    <a:pt x="654" y="354"/>
                  </a:lnTo>
                  <a:lnTo>
                    <a:pt x="651" y="328"/>
                  </a:lnTo>
                  <a:lnTo>
                    <a:pt x="645" y="302"/>
                  </a:lnTo>
                  <a:lnTo>
                    <a:pt x="637" y="275"/>
                  </a:lnTo>
                  <a:lnTo>
                    <a:pt x="628" y="249"/>
                  </a:lnTo>
                  <a:lnTo>
                    <a:pt x="617" y="224"/>
                  </a:lnTo>
                  <a:lnTo>
                    <a:pt x="604" y="199"/>
                  </a:lnTo>
                  <a:lnTo>
                    <a:pt x="589" y="177"/>
                  </a:lnTo>
                  <a:lnTo>
                    <a:pt x="574" y="157"/>
                  </a:lnTo>
                  <a:lnTo>
                    <a:pt x="574" y="157"/>
                  </a:lnTo>
                  <a:lnTo>
                    <a:pt x="561" y="141"/>
                  </a:lnTo>
                  <a:lnTo>
                    <a:pt x="545" y="125"/>
                  </a:lnTo>
                  <a:lnTo>
                    <a:pt x="531" y="111"/>
                  </a:lnTo>
                  <a:lnTo>
                    <a:pt x="515" y="98"/>
                  </a:lnTo>
                  <a:lnTo>
                    <a:pt x="498" y="85"/>
                  </a:lnTo>
                  <a:lnTo>
                    <a:pt x="481" y="74"/>
                  </a:lnTo>
                  <a:lnTo>
                    <a:pt x="462" y="63"/>
                  </a:lnTo>
                  <a:lnTo>
                    <a:pt x="445" y="54"/>
                  </a:lnTo>
                  <a:lnTo>
                    <a:pt x="425" y="45"/>
                  </a:lnTo>
                  <a:lnTo>
                    <a:pt x="407" y="37"/>
                  </a:lnTo>
                  <a:lnTo>
                    <a:pt x="387" y="31"/>
                  </a:lnTo>
                  <a:lnTo>
                    <a:pt x="365" y="25"/>
                  </a:lnTo>
                  <a:lnTo>
                    <a:pt x="345" y="21"/>
                  </a:lnTo>
                  <a:lnTo>
                    <a:pt x="324" y="18"/>
                  </a:lnTo>
                  <a:lnTo>
                    <a:pt x="303" y="17"/>
                  </a:lnTo>
                  <a:lnTo>
                    <a:pt x="281" y="17"/>
                  </a:lnTo>
                  <a:lnTo>
                    <a:pt x="281" y="17"/>
                  </a:lnTo>
                  <a:lnTo>
                    <a:pt x="260" y="17"/>
                  </a:lnTo>
                  <a:lnTo>
                    <a:pt x="238" y="18"/>
                  </a:lnTo>
                  <a:lnTo>
                    <a:pt x="218" y="21"/>
                  </a:lnTo>
                  <a:lnTo>
                    <a:pt x="198" y="25"/>
                  </a:lnTo>
                  <a:lnTo>
                    <a:pt x="180" y="30"/>
                  </a:lnTo>
                  <a:lnTo>
                    <a:pt x="160" y="35"/>
                  </a:lnTo>
                  <a:lnTo>
                    <a:pt x="141" y="43"/>
                  </a:lnTo>
                  <a:lnTo>
                    <a:pt x="124" y="51"/>
                  </a:lnTo>
                  <a:lnTo>
                    <a:pt x="106" y="60"/>
                  </a:lnTo>
                  <a:lnTo>
                    <a:pt x="88" y="70"/>
                  </a:lnTo>
                  <a:lnTo>
                    <a:pt x="73" y="80"/>
                  </a:lnTo>
                  <a:lnTo>
                    <a:pt x="57" y="91"/>
                  </a:lnTo>
                  <a:lnTo>
                    <a:pt x="41" y="102"/>
                  </a:lnTo>
                  <a:lnTo>
                    <a:pt x="27" y="117"/>
                  </a:lnTo>
                  <a:lnTo>
                    <a:pt x="13" y="130"/>
                  </a:lnTo>
                  <a:lnTo>
                    <a:pt x="0" y="144"/>
                  </a:lnTo>
                  <a:lnTo>
                    <a:pt x="16" y="157"/>
                  </a:lnTo>
                  <a:lnTo>
                    <a:pt x="16" y="157"/>
                  </a:lnTo>
                  <a:lnTo>
                    <a:pt x="28" y="142"/>
                  </a:lnTo>
                  <a:lnTo>
                    <a:pt x="41" y="130"/>
                  </a:lnTo>
                  <a:lnTo>
                    <a:pt x="54" y="118"/>
                  </a:lnTo>
                  <a:lnTo>
                    <a:pt x="68" y="107"/>
                  </a:lnTo>
                  <a:lnTo>
                    <a:pt x="84" y="95"/>
                  </a:lnTo>
                  <a:lnTo>
                    <a:pt x="100" y="85"/>
                  </a:lnTo>
                  <a:lnTo>
                    <a:pt x="116" y="77"/>
                  </a:lnTo>
                  <a:lnTo>
                    <a:pt x="133" y="68"/>
                  </a:lnTo>
                  <a:lnTo>
                    <a:pt x="150" y="61"/>
                  </a:lnTo>
                  <a:lnTo>
                    <a:pt x="167" y="55"/>
                  </a:lnTo>
                  <a:lnTo>
                    <a:pt x="184" y="50"/>
                  </a:lnTo>
                  <a:lnTo>
                    <a:pt x="203" y="44"/>
                  </a:lnTo>
                  <a:lnTo>
                    <a:pt x="221" y="41"/>
                  </a:lnTo>
                  <a:lnTo>
                    <a:pt x="241" y="38"/>
                  </a:lnTo>
                  <a:lnTo>
                    <a:pt x="261" y="37"/>
                  </a:lnTo>
                  <a:lnTo>
                    <a:pt x="281" y="35"/>
                  </a:lnTo>
                  <a:lnTo>
                    <a:pt x="281" y="35"/>
                  </a:lnTo>
                  <a:lnTo>
                    <a:pt x="304" y="37"/>
                  </a:lnTo>
                  <a:lnTo>
                    <a:pt x="328" y="38"/>
                  </a:lnTo>
                  <a:lnTo>
                    <a:pt x="351" y="43"/>
                  </a:lnTo>
                  <a:lnTo>
                    <a:pt x="374" y="48"/>
                  </a:lnTo>
                  <a:lnTo>
                    <a:pt x="395" y="54"/>
                  </a:lnTo>
                  <a:lnTo>
                    <a:pt x="415" y="63"/>
                  </a:lnTo>
                  <a:lnTo>
                    <a:pt x="435" y="71"/>
                  </a:lnTo>
                  <a:lnTo>
                    <a:pt x="455" y="81"/>
                  </a:lnTo>
                  <a:lnTo>
                    <a:pt x="474" y="91"/>
                  </a:lnTo>
                  <a:lnTo>
                    <a:pt x="491" y="104"/>
                  </a:lnTo>
                  <a:lnTo>
                    <a:pt x="508" y="117"/>
                  </a:lnTo>
                  <a:lnTo>
                    <a:pt x="524" y="131"/>
                  </a:lnTo>
                  <a:lnTo>
                    <a:pt x="538" y="145"/>
                  </a:lnTo>
                  <a:lnTo>
                    <a:pt x="552" y="161"/>
                  </a:lnTo>
                  <a:lnTo>
                    <a:pt x="565" y="177"/>
                  </a:lnTo>
                  <a:lnTo>
                    <a:pt x="577" y="194"/>
                  </a:lnTo>
                  <a:lnTo>
                    <a:pt x="577" y="194"/>
                  </a:lnTo>
                  <a:lnTo>
                    <a:pt x="587" y="209"/>
                  </a:lnTo>
                  <a:lnTo>
                    <a:pt x="595" y="225"/>
                  </a:lnTo>
                  <a:lnTo>
                    <a:pt x="602" y="241"/>
                  </a:lnTo>
                  <a:lnTo>
                    <a:pt x="609" y="258"/>
                  </a:lnTo>
                  <a:lnTo>
                    <a:pt x="621" y="292"/>
                  </a:lnTo>
                  <a:lnTo>
                    <a:pt x="629" y="326"/>
                  </a:lnTo>
                  <a:lnTo>
                    <a:pt x="635" y="359"/>
                  </a:lnTo>
                  <a:lnTo>
                    <a:pt x="638" y="393"/>
                  </a:lnTo>
                  <a:lnTo>
                    <a:pt x="638" y="425"/>
                  </a:lnTo>
                  <a:lnTo>
                    <a:pt x="635" y="455"/>
                  </a:lnTo>
                  <a:lnTo>
                    <a:pt x="635" y="455"/>
                  </a:lnTo>
                  <a:lnTo>
                    <a:pt x="631" y="478"/>
                  </a:lnTo>
                  <a:lnTo>
                    <a:pt x="622" y="509"/>
                  </a:lnTo>
                  <a:lnTo>
                    <a:pt x="617" y="526"/>
                  </a:lnTo>
                  <a:lnTo>
                    <a:pt x="608" y="546"/>
                  </a:lnTo>
                  <a:lnTo>
                    <a:pt x="599" y="566"/>
                  </a:lnTo>
                  <a:lnTo>
                    <a:pt x="587" y="586"/>
                  </a:lnTo>
                  <a:lnTo>
                    <a:pt x="594" y="613"/>
                  </a:lnTo>
                  <a:lnTo>
                    <a:pt x="594" y="613"/>
                  </a:lnTo>
                  <a:lnTo>
                    <a:pt x="608" y="589"/>
                  </a:lnTo>
                  <a:lnTo>
                    <a:pt x="621" y="565"/>
                  </a:lnTo>
                  <a:lnTo>
                    <a:pt x="632" y="538"/>
                  </a:lnTo>
                  <a:lnTo>
                    <a:pt x="642" y="509"/>
                  </a:lnTo>
                  <a:lnTo>
                    <a:pt x="651" y="476"/>
                  </a:lnTo>
                  <a:lnTo>
                    <a:pt x="659" y="438"/>
                  </a:lnTo>
                  <a:lnTo>
                    <a:pt x="667" y="393"/>
                  </a:lnTo>
                  <a:lnTo>
                    <a:pt x="674" y="342"/>
                  </a:lnTo>
                  <a:lnTo>
                    <a:pt x="674" y="342"/>
                  </a:lnTo>
                  <a:lnTo>
                    <a:pt x="695" y="128"/>
                  </a:lnTo>
                  <a:lnTo>
                    <a:pt x="708" y="0"/>
                  </a:lnTo>
                  <a:lnTo>
                    <a:pt x="68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rgbClr val="0053A1"/>
                </a:solidFill>
              </a:endParaRPr>
            </a:p>
          </p:txBody>
        </p:sp>
      </p:grpSp>
    </p:spTree>
    <p:extLst>
      <p:ext uri="{BB962C8B-B14F-4D97-AF65-F5344CB8AC3E}">
        <p14:creationId xmlns:p14="http://schemas.microsoft.com/office/powerpoint/2010/main" val="1830533641"/>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smtClean="0"/>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B41FB814-D13B-46A7-814A-8A110478E7D6}" type="datetimeFigureOut">
              <a:rPr lang="en-GB" smtClean="0">
                <a:solidFill>
                  <a:srgbClr val="0053A1"/>
                </a:solidFill>
              </a:rPr>
              <a:pPr/>
              <a:t>29/10/2019</a:t>
            </a:fld>
            <a:endParaRPr lang="en-GB">
              <a:solidFill>
                <a:srgbClr val="0053A1"/>
              </a:solidFill>
            </a:endParaRPr>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GB">
              <a:solidFill>
                <a:srgbClr val="0053A1"/>
              </a:solidFill>
            </a:endParaRP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566BC079-830C-4788-A000-0CA7D5370B86}" type="slidenum">
              <a:rPr lang="en-GB" smtClean="0">
                <a:solidFill>
                  <a:srgbClr val="0053A1"/>
                </a:solidFill>
              </a:rPr>
              <a:pPr/>
              <a:t>‹#›</a:t>
            </a:fld>
            <a:endParaRPr lang="en-GB">
              <a:solidFill>
                <a:srgbClr val="0053A1"/>
              </a:solidFill>
            </a:endParaRPr>
          </a:p>
        </p:txBody>
      </p:sp>
    </p:spTree>
    <p:extLst>
      <p:ext uri="{BB962C8B-B14F-4D97-AF65-F5344CB8AC3E}">
        <p14:creationId xmlns:p14="http://schemas.microsoft.com/office/powerpoint/2010/main" val="6823221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Logo Slide">
    <p:spTree>
      <p:nvGrpSpPr>
        <p:cNvPr id="1" name=""/>
        <p:cNvGrpSpPr/>
        <p:nvPr/>
      </p:nvGrpSpPr>
      <p:grpSpPr>
        <a:xfrm>
          <a:off x="0" y="0"/>
          <a:ext cx="0" cy="0"/>
          <a:chOff x="0" y="0"/>
          <a:chExt cx="0" cy="0"/>
        </a:xfrm>
      </p:grpSpPr>
      <p:grpSp>
        <p:nvGrpSpPr>
          <p:cNvPr id="2" name="Group 4"/>
          <p:cNvGrpSpPr>
            <a:grpSpLocks noChangeAspect="1"/>
          </p:cNvGrpSpPr>
          <p:nvPr/>
        </p:nvGrpSpPr>
        <p:grpSpPr bwMode="auto">
          <a:xfrm>
            <a:off x="5260975" y="2603500"/>
            <a:ext cx="1670050" cy="1651000"/>
            <a:chOff x="3314" y="1640"/>
            <a:chExt cx="1052" cy="1040"/>
          </a:xfrm>
          <a:solidFill>
            <a:schemeClr val="tx1"/>
          </a:solidFill>
        </p:grpSpPr>
        <p:sp>
          <p:nvSpPr>
            <p:cNvPr id="4" name="Freeform 5"/>
            <p:cNvSpPr>
              <a:spLocks/>
            </p:cNvSpPr>
            <p:nvPr userDrawn="1"/>
          </p:nvSpPr>
          <p:spPr bwMode="auto">
            <a:xfrm>
              <a:off x="3400" y="1928"/>
              <a:ext cx="137" cy="159"/>
            </a:xfrm>
            <a:custGeom>
              <a:avLst/>
              <a:gdLst>
                <a:gd name="T0" fmla="*/ 134 w 137"/>
                <a:gd name="T1" fmla="*/ 143 h 159"/>
                <a:gd name="T2" fmla="*/ 117 w 137"/>
                <a:gd name="T3" fmla="*/ 151 h 159"/>
                <a:gd name="T4" fmla="*/ 92 w 137"/>
                <a:gd name="T5" fmla="*/ 157 h 159"/>
                <a:gd name="T6" fmla="*/ 82 w 137"/>
                <a:gd name="T7" fmla="*/ 159 h 159"/>
                <a:gd name="T8" fmla="*/ 48 w 137"/>
                <a:gd name="T9" fmla="*/ 153 h 159"/>
                <a:gd name="T10" fmla="*/ 22 w 137"/>
                <a:gd name="T11" fmla="*/ 137 h 159"/>
                <a:gd name="T12" fmla="*/ 5 w 137"/>
                <a:gd name="T13" fmla="*/ 111 h 159"/>
                <a:gd name="T14" fmla="*/ 0 w 137"/>
                <a:gd name="T15" fmla="*/ 79 h 159"/>
                <a:gd name="T16" fmla="*/ 1 w 137"/>
                <a:gd name="T17" fmla="*/ 62 h 159"/>
                <a:gd name="T18" fmla="*/ 12 w 137"/>
                <a:gd name="T19" fmla="*/ 33 h 159"/>
                <a:gd name="T20" fmla="*/ 35 w 137"/>
                <a:gd name="T21" fmla="*/ 13 h 159"/>
                <a:gd name="T22" fmla="*/ 67 w 137"/>
                <a:gd name="T23" fmla="*/ 2 h 159"/>
                <a:gd name="T24" fmla="*/ 84 w 137"/>
                <a:gd name="T25" fmla="*/ 0 h 159"/>
                <a:gd name="T26" fmla="*/ 112 w 137"/>
                <a:gd name="T27" fmla="*/ 3 h 159"/>
                <a:gd name="T28" fmla="*/ 137 w 137"/>
                <a:gd name="T29" fmla="*/ 10 h 159"/>
                <a:gd name="T30" fmla="*/ 134 w 137"/>
                <a:gd name="T31" fmla="*/ 20 h 159"/>
                <a:gd name="T32" fmla="*/ 130 w 137"/>
                <a:gd name="T33" fmla="*/ 29 h 159"/>
                <a:gd name="T34" fmla="*/ 122 w 137"/>
                <a:gd name="T35" fmla="*/ 22 h 159"/>
                <a:gd name="T36" fmla="*/ 98 w 137"/>
                <a:gd name="T37" fmla="*/ 12 h 159"/>
                <a:gd name="T38" fmla="*/ 82 w 137"/>
                <a:gd name="T39" fmla="*/ 10 h 159"/>
                <a:gd name="T40" fmla="*/ 61 w 137"/>
                <a:gd name="T41" fmla="*/ 14 h 159"/>
                <a:gd name="T42" fmla="*/ 42 w 137"/>
                <a:gd name="T43" fmla="*/ 27 h 159"/>
                <a:gd name="T44" fmla="*/ 28 w 137"/>
                <a:gd name="T45" fmla="*/ 49 h 159"/>
                <a:gd name="T46" fmla="*/ 22 w 137"/>
                <a:gd name="T47" fmla="*/ 79 h 159"/>
                <a:gd name="T48" fmla="*/ 24 w 137"/>
                <a:gd name="T49" fmla="*/ 94 h 159"/>
                <a:gd name="T50" fmla="*/ 34 w 137"/>
                <a:gd name="T51" fmla="*/ 120 h 159"/>
                <a:gd name="T52" fmla="*/ 52 w 137"/>
                <a:gd name="T53" fmla="*/ 137 h 159"/>
                <a:gd name="T54" fmla="*/ 74 w 137"/>
                <a:gd name="T55" fmla="*/ 146 h 159"/>
                <a:gd name="T56" fmla="*/ 85 w 137"/>
                <a:gd name="T57" fmla="*/ 147 h 159"/>
                <a:gd name="T58" fmla="*/ 102 w 137"/>
                <a:gd name="T59" fmla="*/ 144 h 159"/>
                <a:gd name="T60" fmla="*/ 117 w 137"/>
                <a:gd name="T61" fmla="*/ 139 h 159"/>
                <a:gd name="T62" fmla="*/ 137 w 137"/>
                <a:gd name="T63" fmla="*/ 124 h 159"/>
                <a:gd name="T64" fmla="*/ 134 w 137"/>
                <a:gd name="T65" fmla="*/ 143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7" h="159">
                  <a:moveTo>
                    <a:pt x="134" y="143"/>
                  </a:moveTo>
                  <a:lnTo>
                    <a:pt x="134" y="143"/>
                  </a:lnTo>
                  <a:lnTo>
                    <a:pt x="127" y="147"/>
                  </a:lnTo>
                  <a:lnTo>
                    <a:pt x="117" y="151"/>
                  </a:lnTo>
                  <a:lnTo>
                    <a:pt x="101" y="156"/>
                  </a:lnTo>
                  <a:lnTo>
                    <a:pt x="92" y="157"/>
                  </a:lnTo>
                  <a:lnTo>
                    <a:pt x="82" y="159"/>
                  </a:lnTo>
                  <a:lnTo>
                    <a:pt x="82" y="159"/>
                  </a:lnTo>
                  <a:lnTo>
                    <a:pt x="65" y="157"/>
                  </a:lnTo>
                  <a:lnTo>
                    <a:pt x="48" y="153"/>
                  </a:lnTo>
                  <a:lnTo>
                    <a:pt x="34" y="146"/>
                  </a:lnTo>
                  <a:lnTo>
                    <a:pt x="22" y="137"/>
                  </a:lnTo>
                  <a:lnTo>
                    <a:pt x="12" y="124"/>
                  </a:lnTo>
                  <a:lnTo>
                    <a:pt x="5" y="111"/>
                  </a:lnTo>
                  <a:lnTo>
                    <a:pt x="1" y="96"/>
                  </a:lnTo>
                  <a:lnTo>
                    <a:pt x="0" y="79"/>
                  </a:lnTo>
                  <a:lnTo>
                    <a:pt x="0" y="79"/>
                  </a:lnTo>
                  <a:lnTo>
                    <a:pt x="1" y="62"/>
                  </a:lnTo>
                  <a:lnTo>
                    <a:pt x="5" y="46"/>
                  </a:lnTo>
                  <a:lnTo>
                    <a:pt x="12" y="33"/>
                  </a:lnTo>
                  <a:lnTo>
                    <a:pt x="22" y="22"/>
                  </a:lnTo>
                  <a:lnTo>
                    <a:pt x="35" y="13"/>
                  </a:lnTo>
                  <a:lnTo>
                    <a:pt x="50" y="6"/>
                  </a:lnTo>
                  <a:lnTo>
                    <a:pt x="67" y="2"/>
                  </a:lnTo>
                  <a:lnTo>
                    <a:pt x="84" y="0"/>
                  </a:lnTo>
                  <a:lnTo>
                    <a:pt x="84" y="0"/>
                  </a:lnTo>
                  <a:lnTo>
                    <a:pt x="98" y="0"/>
                  </a:lnTo>
                  <a:lnTo>
                    <a:pt x="112" y="3"/>
                  </a:lnTo>
                  <a:lnTo>
                    <a:pt x="127" y="7"/>
                  </a:lnTo>
                  <a:lnTo>
                    <a:pt x="137" y="10"/>
                  </a:lnTo>
                  <a:lnTo>
                    <a:pt x="137" y="10"/>
                  </a:lnTo>
                  <a:lnTo>
                    <a:pt x="134" y="20"/>
                  </a:lnTo>
                  <a:lnTo>
                    <a:pt x="131" y="29"/>
                  </a:lnTo>
                  <a:lnTo>
                    <a:pt x="130" y="29"/>
                  </a:lnTo>
                  <a:lnTo>
                    <a:pt x="130" y="29"/>
                  </a:lnTo>
                  <a:lnTo>
                    <a:pt x="122" y="22"/>
                  </a:lnTo>
                  <a:lnTo>
                    <a:pt x="111" y="16"/>
                  </a:lnTo>
                  <a:lnTo>
                    <a:pt x="98" y="12"/>
                  </a:lnTo>
                  <a:lnTo>
                    <a:pt x="82" y="10"/>
                  </a:lnTo>
                  <a:lnTo>
                    <a:pt x="82" y="10"/>
                  </a:lnTo>
                  <a:lnTo>
                    <a:pt x="72" y="10"/>
                  </a:lnTo>
                  <a:lnTo>
                    <a:pt x="61" y="14"/>
                  </a:lnTo>
                  <a:lnTo>
                    <a:pt x="51" y="19"/>
                  </a:lnTo>
                  <a:lnTo>
                    <a:pt x="42" y="27"/>
                  </a:lnTo>
                  <a:lnTo>
                    <a:pt x="34" y="36"/>
                  </a:lnTo>
                  <a:lnTo>
                    <a:pt x="28" y="49"/>
                  </a:lnTo>
                  <a:lnTo>
                    <a:pt x="24" y="63"/>
                  </a:lnTo>
                  <a:lnTo>
                    <a:pt x="22" y="79"/>
                  </a:lnTo>
                  <a:lnTo>
                    <a:pt x="22" y="79"/>
                  </a:lnTo>
                  <a:lnTo>
                    <a:pt x="24" y="94"/>
                  </a:lnTo>
                  <a:lnTo>
                    <a:pt x="28" y="107"/>
                  </a:lnTo>
                  <a:lnTo>
                    <a:pt x="34" y="120"/>
                  </a:lnTo>
                  <a:lnTo>
                    <a:pt x="42" y="129"/>
                  </a:lnTo>
                  <a:lnTo>
                    <a:pt x="52" y="137"/>
                  </a:lnTo>
                  <a:lnTo>
                    <a:pt x="62" y="143"/>
                  </a:lnTo>
                  <a:lnTo>
                    <a:pt x="74" y="146"/>
                  </a:lnTo>
                  <a:lnTo>
                    <a:pt x="85" y="147"/>
                  </a:lnTo>
                  <a:lnTo>
                    <a:pt x="85" y="147"/>
                  </a:lnTo>
                  <a:lnTo>
                    <a:pt x="94" y="146"/>
                  </a:lnTo>
                  <a:lnTo>
                    <a:pt x="102" y="144"/>
                  </a:lnTo>
                  <a:lnTo>
                    <a:pt x="110" y="143"/>
                  </a:lnTo>
                  <a:lnTo>
                    <a:pt x="117" y="139"/>
                  </a:lnTo>
                  <a:lnTo>
                    <a:pt x="127" y="131"/>
                  </a:lnTo>
                  <a:lnTo>
                    <a:pt x="137" y="124"/>
                  </a:lnTo>
                  <a:lnTo>
                    <a:pt x="137" y="126"/>
                  </a:lnTo>
                  <a:lnTo>
                    <a:pt x="134" y="1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 name="Freeform 6"/>
            <p:cNvSpPr>
              <a:spLocks/>
            </p:cNvSpPr>
            <p:nvPr userDrawn="1"/>
          </p:nvSpPr>
          <p:spPr bwMode="auto">
            <a:xfrm>
              <a:off x="3562" y="1931"/>
              <a:ext cx="96" cy="153"/>
            </a:xfrm>
            <a:custGeom>
              <a:avLst/>
              <a:gdLst>
                <a:gd name="T0" fmla="*/ 95 w 96"/>
                <a:gd name="T1" fmla="*/ 144 h 153"/>
                <a:gd name="T2" fmla="*/ 95 w 96"/>
                <a:gd name="T3" fmla="*/ 144 h 153"/>
                <a:gd name="T4" fmla="*/ 96 w 96"/>
                <a:gd name="T5" fmla="*/ 136 h 153"/>
                <a:gd name="T6" fmla="*/ 96 w 96"/>
                <a:gd name="T7" fmla="*/ 136 h 153"/>
                <a:gd name="T8" fmla="*/ 59 w 96"/>
                <a:gd name="T9" fmla="*/ 137 h 153"/>
                <a:gd name="T10" fmla="*/ 23 w 96"/>
                <a:gd name="T11" fmla="*/ 138 h 153"/>
                <a:gd name="T12" fmla="*/ 23 w 96"/>
                <a:gd name="T13" fmla="*/ 138 h 153"/>
                <a:gd name="T14" fmla="*/ 23 w 96"/>
                <a:gd name="T15" fmla="*/ 80 h 153"/>
                <a:gd name="T16" fmla="*/ 23 w 96"/>
                <a:gd name="T17" fmla="*/ 80 h 153"/>
                <a:gd name="T18" fmla="*/ 47 w 96"/>
                <a:gd name="T19" fmla="*/ 80 h 153"/>
                <a:gd name="T20" fmla="*/ 79 w 96"/>
                <a:gd name="T21" fmla="*/ 81 h 153"/>
                <a:gd name="T22" fmla="*/ 79 w 96"/>
                <a:gd name="T23" fmla="*/ 81 h 153"/>
                <a:gd name="T24" fmla="*/ 77 w 96"/>
                <a:gd name="T25" fmla="*/ 74 h 153"/>
                <a:gd name="T26" fmla="*/ 77 w 96"/>
                <a:gd name="T27" fmla="*/ 74 h 153"/>
                <a:gd name="T28" fmla="*/ 79 w 96"/>
                <a:gd name="T29" fmla="*/ 66 h 153"/>
                <a:gd name="T30" fmla="*/ 79 w 96"/>
                <a:gd name="T31" fmla="*/ 66 h 153"/>
                <a:gd name="T32" fmla="*/ 56 w 96"/>
                <a:gd name="T33" fmla="*/ 67 h 153"/>
                <a:gd name="T34" fmla="*/ 23 w 96"/>
                <a:gd name="T35" fmla="*/ 67 h 153"/>
                <a:gd name="T36" fmla="*/ 23 w 96"/>
                <a:gd name="T37" fmla="*/ 67 h 153"/>
                <a:gd name="T38" fmla="*/ 23 w 96"/>
                <a:gd name="T39" fmla="*/ 11 h 153"/>
                <a:gd name="T40" fmla="*/ 23 w 96"/>
                <a:gd name="T41" fmla="*/ 11 h 153"/>
                <a:gd name="T42" fmla="*/ 63 w 96"/>
                <a:gd name="T43" fmla="*/ 13 h 153"/>
                <a:gd name="T44" fmla="*/ 93 w 96"/>
                <a:gd name="T45" fmla="*/ 14 h 153"/>
                <a:gd name="T46" fmla="*/ 93 w 96"/>
                <a:gd name="T47" fmla="*/ 14 h 153"/>
                <a:gd name="T48" fmla="*/ 92 w 96"/>
                <a:gd name="T49" fmla="*/ 7 h 153"/>
                <a:gd name="T50" fmla="*/ 92 w 96"/>
                <a:gd name="T51" fmla="*/ 7 h 153"/>
                <a:gd name="T52" fmla="*/ 93 w 96"/>
                <a:gd name="T53" fmla="*/ 0 h 153"/>
                <a:gd name="T54" fmla="*/ 93 w 96"/>
                <a:gd name="T55" fmla="*/ 0 h 153"/>
                <a:gd name="T56" fmla="*/ 47 w 96"/>
                <a:gd name="T57" fmla="*/ 1 h 153"/>
                <a:gd name="T58" fmla="*/ 47 w 96"/>
                <a:gd name="T59" fmla="*/ 1 h 153"/>
                <a:gd name="T60" fmla="*/ 0 w 96"/>
                <a:gd name="T61" fmla="*/ 0 h 153"/>
                <a:gd name="T62" fmla="*/ 0 w 96"/>
                <a:gd name="T63" fmla="*/ 0 h 153"/>
                <a:gd name="T64" fmla="*/ 0 w 96"/>
                <a:gd name="T65" fmla="*/ 29 h 153"/>
                <a:gd name="T66" fmla="*/ 2 w 96"/>
                <a:gd name="T67" fmla="*/ 57 h 153"/>
                <a:gd name="T68" fmla="*/ 2 w 96"/>
                <a:gd name="T69" fmla="*/ 94 h 153"/>
                <a:gd name="T70" fmla="*/ 2 w 96"/>
                <a:gd name="T71" fmla="*/ 94 h 153"/>
                <a:gd name="T72" fmla="*/ 0 w 96"/>
                <a:gd name="T73" fmla="*/ 124 h 153"/>
                <a:gd name="T74" fmla="*/ 0 w 96"/>
                <a:gd name="T75" fmla="*/ 153 h 153"/>
                <a:gd name="T76" fmla="*/ 0 w 96"/>
                <a:gd name="T77" fmla="*/ 153 h 153"/>
                <a:gd name="T78" fmla="*/ 47 w 96"/>
                <a:gd name="T79" fmla="*/ 151 h 153"/>
                <a:gd name="T80" fmla="*/ 47 w 96"/>
                <a:gd name="T81" fmla="*/ 151 h 153"/>
                <a:gd name="T82" fmla="*/ 49 w 96"/>
                <a:gd name="T83" fmla="*/ 151 h 153"/>
                <a:gd name="T84" fmla="*/ 49 w 96"/>
                <a:gd name="T85" fmla="*/ 151 h 153"/>
                <a:gd name="T86" fmla="*/ 66 w 96"/>
                <a:gd name="T87" fmla="*/ 151 h 153"/>
                <a:gd name="T88" fmla="*/ 66 w 96"/>
                <a:gd name="T89" fmla="*/ 151 h 153"/>
                <a:gd name="T90" fmla="*/ 96 w 96"/>
                <a:gd name="T91" fmla="*/ 153 h 153"/>
                <a:gd name="T92" fmla="*/ 96 w 96"/>
                <a:gd name="T93" fmla="*/ 153 h 153"/>
                <a:gd name="T94" fmla="*/ 96 w 96"/>
                <a:gd name="T95" fmla="*/ 153 h 153"/>
                <a:gd name="T96" fmla="*/ 96 w 96"/>
                <a:gd name="T97" fmla="*/ 153 h 153"/>
                <a:gd name="T98" fmla="*/ 95 w 96"/>
                <a:gd name="T99" fmla="*/ 144 h 153"/>
                <a:gd name="T100" fmla="*/ 95 w 96"/>
                <a:gd name="T101" fmla="*/ 144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6" h="153">
                  <a:moveTo>
                    <a:pt x="95" y="144"/>
                  </a:moveTo>
                  <a:lnTo>
                    <a:pt x="95" y="144"/>
                  </a:lnTo>
                  <a:lnTo>
                    <a:pt x="96" y="136"/>
                  </a:lnTo>
                  <a:lnTo>
                    <a:pt x="96" y="136"/>
                  </a:lnTo>
                  <a:lnTo>
                    <a:pt x="59" y="137"/>
                  </a:lnTo>
                  <a:lnTo>
                    <a:pt x="23" y="138"/>
                  </a:lnTo>
                  <a:lnTo>
                    <a:pt x="23" y="138"/>
                  </a:lnTo>
                  <a:lnTo>
                    <a:pt x="23" y="80"/>
                  </a:lnTo>
                  <a:lnTo>
                    <a:pt x="23" y="80"/>
                  </a:lnTo>
                  <a:lnTo>
                    <a:pt x="47" y="80"/>
                  </a:lnTo>
                  <a:lnTo>
                    <a:pt x="79" y="81"/>
                  </a:lnTo>
                  <a:lnTo>
                    <a:pt x="79" y="81"/>
                  </a:lnTo>
                  <a:lnTo>
                    <a:pt x="77" y="74"/>
                  </a:lnTo>
                  <a:lnTo>
                    <a:pt x="77" y="74"/>
                  </a:lnTo>
                  <a:lnTo>
                    <a:pt x="79" y="66"/>
                  </a:lnTo>
                  <a:lnTo>
                    <a:pt x="79" y="66"/>
                  </a:lnTo>
                  <a:lnTo>
                    <a:pt x="56" y="67"/>
                  </a:lnTo>
                  <a:lnTo>
                    <a:pt x="23" y="67"/>
                  </a:lnTo>
                  <a:lnTo>
                    <a:pt x="23" y="67"/>
                  </a:lnTo>
                  <a:lnTo>
                    <a:pt x="23" y="11"/>
                  </a:lnTo>
                  <a:lnTo>
                    <a:pt x="23" y="11"/>
                  </a:lnTo>
                  <a:lnTo>
                    <a:pt x="63" y="13"/>
                  </a:lnTo>
                  <a:lnTo>
                    <a:pt x="93" y="14"/>
                  </a:lnTo>
                  <a:lnTo>
                    <a:pt x="93" y="14"/>
                  </a:lnTo>
                  <a:lnTo>
                    <a:pt x="92" y="7"/>
                  </a:lnTo>
                  <a:lnTo>
                    <a:pt x="92" y="7"/>
                  </a:lnTo>
                  <a:lnTo>
                    <a:pt x="93" y="0"/>
                  </a:lnTo>
                  <a:lnTo>
                    <a:pt x="93" y="0"/>
                  </a:lnTo>
                  <a:lnTo>
                    <a:pt x="47" y="1"/>
                  </a:lnTo>
                  <a:lnTo>
                    <a:pt x="47" y="1"/>
                  </a:lnTo>
                  <a:lnTo>
                    <a:pt x="0" y="0"/>
                  </a:lnTo>
                  <a:lnTo>
                    <a:pt x="0" y="0"/>
                  </a:lnTo>
                  <a:lnTo>
                    <a:pt x="0" y="29"/>
                  </a:lnTo>
                  <a:lnTo>
                    <a:pt x="2" y="57"/>
                  </a:lnTo>
                  <a:lnTo>
                    <a:pt x="2" y="94"/>
                  </a:lnTo>
                  <a:lnTo>
                    <a:pt x="2" y="94"/>
                  </a:lnTo>
                  <a:lnTo>
                    <a:pt x="0" y="124"/>
                  </a:lnTo>
                  <a:lnTo>
                    <a:pt x="0" y="153"/>
                  </a:lnTo>
                  <a:lnTo>
                    <a:pt x="0" y="153"/>
                  </a:lnTo>
                  <a:lnTo>
                    <a:pt x="47" y="151"/>
                  </a:lnTo>
                  <a:lnTo>
                    <a:pt x="47" y="151"/>
                  </a:lnTo>
                  <a:lnTo>
                    <a:pt x="49" y="151"/>
                  </a:lnTo>
                  <a:lnTo>
                    <a:pt x="49" y="151"/>
                  </a:lnTo>
                  <a:lnTo>
                    <a:pt x="66" y="151"/>
                  </a:lnTo>
                  <a:lnTo>
                    <a:pt x="66" y="151"/>
                  </a:lnTo>
                  <a:lnTo>
                    <a:pt x="96" y="153"/>
                  </a:lnTo>
                  <a:lnTo>
                    <a:pt x="96" y="153"/>
                  </a:lnTo>
                  <a:lnTo>
                    <a:pt x="96" y="153"/>
                  </a:lnTo>
                  <a:lnTo>
                    <a:pt x="96" y="153"/>
                  </a:lnTo>
                  <a:lnTo>
                    <a:pt x="95" y="144"/>
                  </a:lnTo>
                  <a:lnTo>
                    <a:pt x="95" y="1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 name="Freeform 7"/>
            <p:cNvSpPr>
              <a:spLocks noEditPoints="1"/>
            </p:cNvSpPr>
            <p:nvPr userDrawn="1"/>
          </p:nvSpPr>
          <p:spPr bwMode="auto">
            <a:xfrm>
              <a:off x="3684" y="1931"/>
              <a:ext cx="117" cy="153"/>
            </a:xfrm>
            <a:custGeom>
              <a:avLst/>
              <a:gdLst>
                <a:gd name="T0" fmla="*/ 23 w 117"/>
                <a:gd name="T1" fmla="*/ 96 h 153"/>
                <a:gd name="T2" fmla="*/ 23 w 117"/>
                <a:gd name="T3" fmla="*/ 124 h 153"/>
                <a:gd name="T4" fmla="*/ 24 w 117"/>
                <a:gd name="T5" fmla="*/ 153 h 153"/>
                <a:gd name="T6" fmla="*/ 13 w 117"/>
                <a:gd name="T7" fmla="*/ 151 h 153"/>
                <a:gd name="T8" fmla="*/ 0 w 117"/>
                <a:gd name="T9" fmla="*/ 153 h 153"/>
                <a:gd name="T10" fmla="*/ 3 w 117"/>
                <a:gd name="T11" fmla="*/ 96 h 153"/>
                <a:gd name="T12" fmla="*/ 3 w 117"/>
                <a:gd name="T13" fmla="*/ 57 h 153"/>
                <a:gd name="T14" fmla="*/ 0 w 117"/>
                <a:gd name="T15" fmla="*/ 0 h 153"/>
                <a:gd name="T16" fmla="*/ 28 w 117"/>
                <a:gd name="T17" fmla="*/ 1 h 153"/>
                <a:gd name="T18" fmla="*/ 53 w 117"/>
                <a:gd name="T19" fmla="*/ 0 h 153"/>
                <a:gd name="T20" fmla="*/ 63 w 117"/>
                <a:gd name="T21" fmla="*/ 0 h 153"/>
                <a:gd name="T22" fmla="*/ 80 w 117"/>
                <a:gd name="T23" fmla="*/ 3 h 153"/>
                <a:gd name="T24" fmla="*/ 92 w 117"/>
                <a:gd name="T25" fmla="*/ 11 h 153"/>
                <a:gd name="T26" fmla="*/ 100 w 117"/>
                <a:gd name="T27" fmla="*/ 26 h 153"/>
                <a:gd name="T28" fmla="*/ 101 w 117"/>
                <a:gd name="T29" fmla="*/ 34 h 153"/>
                <a:gd name="T30" fmla="*/ 97 w 117"/>
                <a:gd name="T31" fmla="*/ 54 h 153"/>
                <a:gd name="T32" fmla="*/ 84 w 117"/>
                <a:gd name="T33" fmla="*/ 66 h 153"/>
                <a:gd name="T34" fmla="*/ 70 w 117"/>
                <a:gd name="T35" fmla="*/ 74 h 153"/>
                <a:gd name="T36" fmla="*/ 55 w 117"/>
                <a:gd name="T37" fmla="*/ 77 h 153"/>
                <a:gd name="T38" fmla="*/ 117 w 117"/>
                <a:gd name="T39" fmla="*/ 153 h 153"/>
                <a:gd name="T40" fmla="*/ 104 w 117"/>
                <a:gd name="T41" fmla="*/ 151 h 153"/>
                <a:gd name="T42" fmla="*/ 90 w 117"/>
                <a:gd name="T43" fmla="*/ 153 h 153"/>
                <a:gd name="T44" fmla="*/ 65 w 117"/>
                <a:gd name="T45" fmla="*/ 117 h 153"/>
                <a:gd name="T46" fmla="*/ 34 w 117"/>
                <a:gd name="T47" fmla="*/ 77 h 153"/>
                <a:gd name="T48" fmla="*/ 23 w 117"/>
                <a:gd name="T49" fmla="*/ 77 h 153"/>
                <a:gd name="T50" fmla="*/ 37 w 117"/>
                <a:gd name="T51" fmla="*/ 70 h 153"/>
                <a:gd name="T52" fmla="*/ 51 w 117"/>
                <a:gd name="T53" fmla="*/ 69 h 153"/>
                <a:gd name="T54" fmla="*/ 65 w 117"/>
                <a:gd name="T55" fmla="*/ 63 h 153"/>
                <a:gd name="T56" fmla="*/ 75 w 117"/>
                <a:gd name="T57" fmla="*/ 53 h 153"/>
                <a:gd name="T58" fmla="*/ 80 w 117"/>
                <a:gd name="T59" fmla="*/ 39 h 153"/>
                <a:gd name="T60" fmla="*/ 78 w 117"/>
                <a:gd name="T61" fmla="*/ 30 h 153"/>
                <a:gd name="T62" fmla="*/ 72 w 117"/>
                <a:gd name="T63" fmla="*/ 19 h 153"/>
                <a:gd name="T64" fmla="*/ 63 w 117"/>
                <a:gd name="T65" fmla="*/ 13 h 153"/>
                <a:gd name="T66" fmla="*/ 45 w 117"/>
                <a:gd name="T67" fmla="*/ 9 h 153"/>
                <a:gd name="T68" fmla="*/ 24 w 117"/>
                <a:gd name="T69" fmla="*/ 10 h 153"/>
                <a:gd name="T70" fmla="*/ 23 w 117"/>
                <a:gd name="T71" fmla="*/ 57 h 153"/>
                <a:gd name="T72" fmla="*/ 23 w 117"/>
                <a:gd name="T73" fmla="*/ 69 h 153"/>
                <a:gd name="T74" fmla="*/ 37 w 117"/>
                <a:gd name="T75" fmla="*/ 7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7" h="153">
                  <a:moveTo>
                    <a:pt x="23" y="77"/>
                  </a:moveTo>
                  <a:lnTo>
                    <a:pt x="23" y="96"/>
                  </a:lnTo>
                  <a:lnTo>
                    <a:pt x="23" y="96"/>
                  </a:lnTo>
                  <a:lnTo>
                    <a:pt x="23" y="124"/>
                  </a:lnTo>
                  <a:lnTo>
                    <a:pt x="24" y="153"/>
                  </a:lnTo>
                  <a:lnTo>
                    <a:pt x="24" y="153"/>
                  </a:lnTo>
                  <a:lnTo>
                    <a:pt x="13" y="151"/>
                  </a:lnTo>
                  <a:lnTo>
                    <a:pt x="13" y="151"/>
                  </a:lnTo>
                  <a:lnTo>
                    <a:pt x="0" y="153"/>
                  </a:lnTo>
                  <a:lnTo>
                    <a:pt x="0" y="153"/>
                  </a:lnTo>
                  <a:lnTo>
                    <a:pt x="1" y="124"/>
                  </a:lnTo>
                  <a:lnTo>
                    <a:pt x="3" y="96"/>
                  </a:lnTo>
                  <a:lnTo>
                    <a:pt x="3" y="57"/>
                  </a:lnTo>
                  <a:lnTo>
                    <a:pt x="3" y="57"/>
                  </a:lnTo>
                  <a:lnTo>
                    <a:pt x="1" y="29"/>
                  </a:lnTo>
                  <a:lnTo>
                    <a:pt x="0" y="0"/>
                  </a:lnTo>
                  <a:lnTo>
                    <a:pt x="0" y="0"/>
                  </a:lnTo>
                  <a:lnTo>
                    <a:pt x="28" y="1"/>
                  </a:lnTo>
                  <a:lnTo>
                    <a:pt x="28" y="1"/>
                  </a:lnTo>
                  <a:lnTo>
                    <a:pt x="53" y="0"/>
                  </a:lnTo>
                  <a:lnTo>
                    <a:pt x="53" y="0"/>
                  </a:lnTo>
                  <a:lnTo>
                    <a:pt x="63" y="0"/>
                  </a:lnTo>
                  <a:lnTo>
                    <a:pt x="71" y="1"/>
                  </a:lnTo>
                  <a:lnTo>
                    <a:pt x="80" y="3"/>
                  </a:lnTo>
                  <a:lnTo>
                    <a:pt x="87" y="7"/>
                  </a:lnTo>
                  <a:lnTo>
                    <a:pt x="92" y="11"/>
                  </a:lnTo>
                  <a:lnTo>
                    <a:pt x="97" y="17"/>
                  </a:lnTo>
                  <a:lnTo>
                    <a:pt x="100" y="26"/>
                  </a:lnTo>
                  <a:lnTo>
                    <a:pt x="101" y="34"/>
                  </a:lnTo>
                  <a:lnTo>
                    <a:pt x="101" y="34"/>
                  </a:lnTo>
                  <a:lnTo>
                    <a:pt x="100" y="46"/>
                  </a:lnTo>
                  <a:lnTo>
                    <a:pt x="97" y="54"/>
                  </a:lnTo>
                  <a:lnTo>
                    <a:pt x="91" y="61"/>
                  </a:lnTo>
                  <a:lnTo>
                    <a:pt x="84" y="66"/>
                  </a:lnTo>
                  <a:lnTo>
                    <a:pt x="77" y="70"/>
                  </a:lnTo>
                  <a:lnTo>
                    <a:pt x="70" y="74"/>
                  </a:lnTo>
                  <a:lnTo>
                    <a:pt x="55" y="77"/>
                  </a:lnTo>
                  <a:lnTo>
                    <a:pt x="55" y="77"/>
                  </a:lnTo>
                  <a:lnTo>
                    <a:pt x="85" y="114"/>
                  </a:lnTo>
                  <a:lnTo>
                    <a:pt x="117" y="153"/>
                  </a:lnTo>
                  <a:lnTo>
                    <a:pt x="117" y="153"/>
                  </a:lnTo>
                  <a:lnTo>
                    <a:pt x="104" y="151"/>
                  </a:lnTo>
                  <a:lnTo>
                    <a:pt x="104" y="151"/>
                  </a:lnTo>
                  <a:lnTo>
                    <a:pt x="90" y="153"/>
                  </a:lnTo>
                  <a:lnTo>
                    <a:pt x="90" y="153"/>
                  </a:lnTo>
                  <a:lnTo>
                    <a:pt x="65" y="117"/>
                  </a:lnTo>
                  <a:lnTo>
                    <a:pt x="50" y="96"/>
                  </a:lnTo>
                  <a:lnTo>
                    <a:pt x="34" y="77"/>
                  </a:lnTo>
                  <a:lnTo>
                    <a:pt x="34" y="77"/>
                  </a:lnTo>
                  <a:lnTo>
                    <a:pt x="23" y="77"/>
                  </a:lnTo>
                  <a:lnTo>
                    <a:pt x="23" y="77"/>
                  </a:lnTo>
                  <a:close/>
                  <a:moveTo>
                    <a:pt x="37" y="70"/>
                  </a:moveTo>
                  <a:lnTo>
                    <a:pt x="37" y="70"/>
                  </a:lnTo>
                  <a:lnTo>
                    <a:pt x="51" y="69"/>
                  </a:lnTo>
                  <a:lnTo>
                    <a:pt x="58" y="66"/>
                  </a:lnTo>
                  <a:lnTo>
                    <a:pt x="65" y="63"/>
                  </a:lnTo>
                  <a:lnTo>
                    <a:pt x="71" y="59"/>
                  </a:lnTo>
                  <a:lnTo>
                    <a:pt x="75" y="53"/>
                  </a:lnTo>
                  <a:lnTo>
                    <a:pt x="78" y="47"/>
                  </a:lnTo>
                  <a:lnTo>
                    <a:pt x="80" y="39"/>
                  </a:lnTo>
                  <a:lnTo>
                    <a:pt x="80" y="39"/>
                  </a:lnTo>
                  <a:lnTo>
                    <a:pt x="78" y="30"/>
                  </a:lnTo>
                  <a:lnTo>
                    <a:pt x="77" y="24"/>
                  </a:lnTo>
                  <a:lnTo>
                    <a:pt x="72" y="19"/>
                  </a:lnTo>
                  <a:lnTo>
                    <a:pt x="68" y="16"/>
                  </a:lnTo>
                  <a:lnTo>
                    <a:pt x="63" y="13"/>
                  </a:lnTo>
                  <a:lnTo>
                    <a:pt x="57" y="10"/>
                  </a:lnTo>
                  <a:lnTo>
                    <a:pt x="45" y="9"/>
                  </a:lnTo>
                  <a:lnTo>
                    <a:pt x="45" y="9"/>
                  </a:lnTo>
                  <a:lnTo>
                    <a:pt x="24" y="10"/>
                  </a:lnTo>
                  <a:lnTo>
                    <a:pt x="24" y="10"/>
                  </a:lnTo>
                  <a:lnTo>
                    <a:pt x="23" y="57"/>
                  </a:lnTo>
                  <a:lnTo>
                    <a:pt x="23" y="57"/>
                  </a:lnTo>
                  <a:lnTo>
                    <a:pt x="23" y="69"/>
                  </a:lnTo>
                  <a:lnTo>
                    <a:pt x="23" y="69"/>
                  </a:lnTo>
                  <a:lnTo>
                    <a:pt x="37" y="70"/>
                  </a:lnTo>
                  <a:lnTo>
                    <a:pt x="37"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9" name="Freeform 8"/>
            <p:cNvSpPr>
              <a:spLocks/>
            </p:cNvSpPr>
            <p:nvPr userDrawn="1"/>
          </p:nvSpPr>
          <p:spPr bwMode="auto">
            <a:xfrm>
              <a:off x="3821" y="1930"/>
              <a:ext cx="135" cy="155"/>
            </a:xfrm>
            <a:custGeom>
              <a:avLst/>
              <a:gdLst>
                <a:gd name="T0" fmla="*/ 135 w 135"/>
                <a:gd name="T1" fmla="*/ 1 h 155"/>
                <a:gd name="T2" fmla="*/ 135 w 135"/>
                <a:gd name="T3" fmla="*/ 1 h 155"/>
                <a:gd name="T4" fmla="*/ 125 w 135"/>
                <a:gd name="T5" fmla="*/ 1 h 155"/>
                <a:gd name="T6" fmla="*/ 125 w 135"/>
                <a:gd name="T7" fmla="*/ 1 h 155"/>
                <a:gd name="T8" fmla="*/ 117 w 135"/>
                <a:gd name="T9" fmla="*/ 1 h 155"/>
                <a:gd name="T10" fmla="*/ 117 w 135"/>
                <a:gd name="T11" fmla="*/ 1 h 155"/>
                <a:gd name="T12" fmla="*/ 118 w 135"/>
                <a:gd name="T13" fmla="*/ 37 h 155"/>
                <a:gd name="T14" fmla="*/ 120 w 135"/>
                <a:gd name="T15" fmla="*/ 74 h 155"/>
                <a:gd name="T16" fmla="*/ 120 w 135"/>
                <a:gd name="T17" fmla="*/ 74 h 155"/>
                <a:gd name="T18" fmla="*/ 118 w 135"/>
                <a:gd name="T19" fmla="*/ 114 h 155"/>
                <a:gd name="T20" fmla="*/ 118 w 135"/>
                <a:gd name="T21" fmla="*/ 114 h 155"/>
                <a:gd name="T22" fmla="*/ 10 w 135"/>
                <a:gd name="T23" fmla="*/ 0 h 155"/>
                <a:gd name="T24" fmla="*/ 1 w 135"/>
                <a:gd name="T25" fmla="*/ 0 h 155"/>
                <a:gd name="T26" fmla="*/ 1 w 135"/>
                <a:gd name="T27" fmla="*/ 0 h 155"/>
                <a:gd name="T28" fmla="*/ 3 w 135"/>
                <a:gd name="T29" fmla="*/ 57 h 155"/>
                <a:gd name="T30" fmla="*/ 3 w 135"/>
                <a:gd name="T31" fmla="*/ 57 h 155"/>
                <a:gd name="T32" fmla="*/ 3 w 135"/>
                <a:gd name="T33" fmla="*/ 109 h 155"/>
                <a:gd name="T34" fmla="*/ 0 w 135"/>
                <a:gd name="T35" fmla="*/ 154 h 155"/>
                <a:gd name="T36" fmla="*/ 0 w 135"/>
                <a:gd name="T37" fmla="*/ 154 h 155"/>
                <a:gd name="T38" fmla="*/ 10 w 135"/>
                <a:gd name="T39" fmla="*/ 152 h 155"/>
                <a:gd name="T40" fmla="*/ 10 w 135"/>
                <a:gd name="T41" fmla="*/ 152 h 155"/>
                <a:gd name="T42" fmla="*/ 20 w 135"/>
                <a:gd name="T43" fmla="*/ 154 h 155"/>
                <a:gd name="T44" fmla="*/ 20 w 135"/>
                <a:gd name="T45" fmla="*/ 154 h 155"/>
                <a:gd name="T46" fmla="*/ 18 w 135"/>
                <a:gd name="T47" fmla="*/ 118 h 155"/>
                <a:gd name="T48" fmla="*/ 17 w 135"/>
                <a:gd name="T49" fmla="*/ 79 h 155"/>
                <a:gd name="T50" fmla="*/ 17 w 135"/>
                <a:gd name="T51" fmla="*/ 79 h 155"/>
                <a:gd name="T52" fmla="*/ 17 w 135"/>
                <a:gd name="T53" fmla="*/ 38 h 155"/>
                <a:gd name="T54" fmla="*/ 17 w 135"/>
                <a:gd name="T55" fmla="*/ 38 h 155"/>
                <a:gd name="T56" fmla="*/ 71 w 135"/>
                <a:gd name="T57" fmla="*/ 95 h 155"/>
                <a:gd name="T58" fmla="*/ 107 w 135"/>
                <a:gd name="T59" fmla="*/ 134 h 155"/>
                <a:gd name="T60" fmla="*/ 127 w 135"/>
                <a:gd name="T61" fmla="*/ 155 h 155"/>
                <a:gd name="T62" fmla="*/ 134 w 135"/>
                <a:gd name="T63" fmla="*/ 155 h 155"/>
                <a:gd name="T64" fmla="*/ 134 w 135"/>
                <a:gd name="T65" fmla="*/ 155 h 155"/>
                <a:gd name="T66" fmla="*/ 132 w 135"/>
                <a:gd name="T67" fmla="*/ 98 h 155"/>
                <a:gd name="T68" fmla="*/ 132 w 135"/>
                <a:gd name="T69" fmla="*/ 98 h 155"/>
                <a:gd name="T70" fmla="*/ 134 w 135"/>
                <a:gd name="T71" fmla="*/ 45 h 155"/>
                <a:gd name="T72" fmla="*/ 135 w 135"/>
                <a:gd name="T73" fmla="*/ 1 h 155"/>
                <a:gd name="T74" fmla="*/ 135 w 135"/>
                <a:gd name="T75" fmla="*/ 1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5" h="155">
                  <a:moveTo>
                    <a:pt x="135" y="1"/>
                  </a:moveTo>
                  <a:lnTo>
                    <a:pt x="135" y="1"/>
                  </a:lnTo>
                  <a:lnTo>
                    <a:pt x="125" y="1"/>
                  </a:lnTo>
                  <a:lnTo>
                    <a:pt x="125" y="1"/>
                  </a:lnTo>
                  <a:lnTo>
                    <a:pt x="117" y="1"/>
                  </a:lnTo>
                  <a:lnTo>
                    <a:pt x="117" y="1"/>
                  </a:lnTo>
                  <a:lnTo>
                    <a:pt x="118" y="37"/>
                  </a:lnTo>
                  <a:lnTo>
                    <a:pt x="120" y="74"/>
                  </a:lnTo>
                  <a:lnTo>
                    <a:pt x="120" y="74"/>
                  </a:lnTo>
                  <a:lnTo>
                    <a:pt x="118" y="114"/>
                  </a:lnTo>
                  <a:lnTo>
                    <a:pt x="118" y="114"/>
                  </a:lnTo>
                  <a:lnTo>
                    <a:pt x="10" y="0"/>
                  </a:lnTo>
                  <a:lnTo>
                    <a:pt x="1" y="0"/>
                  </a:lnTo>
                  <a:lnTo>
                    <a:pt x="1" y="0"/>
                  </a:lnTo>
                  <a:lnTo>
                    <a:pt x="3" y="57"/>
                  </a:lnTo>
                  <a:lnTo>
                    <a:pt x="3" y="57"/>
                  </a:lnTo>
                  <a:lnTo>
                    <a:pt x="3" y="109"/>
                  </a:lnTo>
                  <a:lnTo>
                    <a:pt x="0" y="154"/>
                  </a:lnTo>
                  <a:lnTo>
                    <a:pt x="0" y="154"/>
                  </a:lnTo>
                  <a:lnTo>
                    <a:pt x="10" y="152"/>
                  </a:lnTo>
                  <a:lnTo>
                    <a:pt x="10" y="152"/>
                  </a:lnTo>
                  <a:lnTo>
                    <a:pt x="20" y="154"/>
                  </a:lnTo>
                  <a:lnTo>
                    <a:pt x="20" y="154"/>
                  </a:lnTo>
                  <a:lnTo>
                    <a:pt x="18" y="118"/>
                  </a:lnTo>
                  <a:lnTo>
                    <a:pt x="17" y="79"/>
                  </a:lnTo>
                  <a:lnTo>
                    <a:pt x="17" y="79"/>
                  </a:lnTo>
                  <a:lnTo>
                    <a:pt x="17" y="38"/>
                  </a:lnTo>
                  <a:lnTo>
                    <a:pt x="17" y="38"/>
                  </a:lnTo>
                  <a:lnTo>
                    <a:pt x="71" y="95"/>
                  </a:lnTo>
                  <a:lnTo>
                    <a:pt x="107" y="134"/>
                  </a:lnTo>
                  <a:lnTo>
                    <a:pt x="127" y="155"/>
                  </a:lnTo>
                  <a:lnTo>
                    <a:pt x="134" y="155"/>
                  </a:lnTo>
                  <a:lnTo>
                    <a:pt x="134" y="155"/>
                  </a:lnTo>
                  <a:lnTo>
                    <a:pt x="132" y="98"/>
                  </a:lnTo>
                  <a:lnTo>
                    <a:pt x="132" y="98"/>
                  </a:lnTo>
                  <a:lnTo>
                    <a:pt x="134" y="45"/>
                  </a:lnTo>
                  <a:lnTo>
                    <a:pt x="135" y="1"/>
                  </a:lnTo>
                  <a:lnTo>
                    <a:pt x="135"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 name="Freeform 9"/>
            <p:cNvSpPr>
              <a:spLocks/>
            </p:cNvSpPr>
            <p:nvPr userDrawn="1"/>
          </p:nvSpPr>
          <p:spPr bwMode="auto">
            <a:xfrm>
              <a:off x="3477" y="2144"/>
              <a:ext cx="77" cy="185"/>
            </a:xfrm>
            <a:custGeom>
              <a:avLst/>
              <a:gdLst>
                <a:gd name="T0" fmla="*/ 77 w 77"/>
                <a:gd name="T1" fmla="*/ 185 h 185"/>
                <a:gd name="T2" fmla="*/ 77 w 77"/>
                <a:gd name="T3" fmla="*/ 185 h 185"/>
                <a:gd name="T4" fmla="*/ 63 w 77"/>
                <a:gd name="T5" fmla="*/ 159 h 185"/>
                <a:gd name="T6" fmla="*/ 50 w 77"/>
                <a:gd name="T7" fmla="*/ 134 h 185"/>
                <a:gd name="T8" fmla="*/ 40 w 77"/>
                <a:gd name="T9" fmla="*/ 109 h 185"/>
                <a:gd name="T10" fmla="*/ 33 w 77"/>
                <a:gd name="T11" fmla="*/ 85 h 185"/>
                <a:gd name="T12" fmla="*/ 27 w 77"/>
                <a:gd name="T13" fmla="*/ 62 h 185"/>
                <a:gd name="T14" fmla="*/ 23 w 77"/>
                <a:gd name="T15" fmla="*/ 40 h 185"/>
                <a:gd name="T16" fmla="*/ 20 w 77"/>
                <a:gd name="T17" fmla="*/ 18 h 185"/>
                <a:gd name="T18" fmla="*/ 20 w 77"/>
                <a:gd name="T19" fmla="*/ 0 h 185"/>
                <a:gd name="T20" fmla="*/ 20 w 77"/>
                <a:gd name="T21" fmla="*/ 0 h 185"/>
                <a:gd name="T22" fmla="*/ 0 w 77"/>
                <a:gd name="T23" fmla="*/ 0 h 185"/>
                <a:gd name="T24" fmla="*/ 0 w 77"/>
                <a:gd name="T25" fmla="*/ 0 h 185"/>
                <a:gd name="T26" fmla="*/ 0 w 77"/>
                <a:gd name="T27" fmla="*/ 20 h 185"/>
                <a:gd name="T28" fmla="*/ 3 w 77"/>
                <a:gd name="T29" fmla="*/ 41 h 185"/>
                <a:gd name="T30" fmla="*/ 7 w 77"/>
                <a:gd name="T31" fmla="*/ 62 h 185"/>
                <a:gd name="T32" fmla="*/ 11 w 77"/>
                <a:gd name="T33" fmla="*/ 84 h 185"/>
                <a:gd name="T34" fmla="*/ 17 w 77"/>
                <a:gd name="T35" fmla="*/ 105 h 185"/>
                <a:gd name="T36" fmla="*/ 25 w 77"/>
                <a:gd name="T37" fmla="*/ 127 h 185"/>
                <a:gd name="T38" fmla="*/ 34 w 77"/>
                <a:gd name="T39" fmla="*/ 148 h 185"/>
                <a:gd name="T40" fmla="*/ 44 w 77"/>
                <a:gd name="T41" fmla="*/ 169 h 185"/>
                <a:gd name="T42" fmla="*/ 44 w 77"/>
                <a:gd name="T43" fmla="*/ 169 h 185"/>
                <a:gd name="T44" fmla="*/ 51 w 77"/>
                <a:gd name="T45" fmla="*/ 174 h 185"/>
                <a:gd name="T46" fmla="*/ 60 w 77"/>
                <a:gd name="T47" fmla="*/ 178 h 185"/>
                <a:gd name="T48" fmla="*/ 77 w 77"/>
                <a:gd name="T49" fmla="*/ 185 h 185"/>
                <a:gd name="T50" fmla="*/ 77 w 77"/>
                <a:gd name="T51" fmla="*/ 185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7" h="185">
                  <a:moveTo>
                    <a:pt x="77" y="185"/>
                  </a:moveTo>
                  <a:lnTo>
                    <a:pt x="77" y="185"/>
                  </a:lnTo>
                  <a:lnTo>
                    <a:pt x="63" y="159"/>
                  </a:lnTo>
                  <a:lnTo>
                    <a:pt x="50" y="134"/>
                  </a:lnTo>
                  <a:lnTo>
                    <a:pt x="40" y="109"/>
                  </a:lnTo>
                  <a:lnTo>
                    <a:pt x="33" y="85"/>
                  </a:lnTo>
                  <a:lnTo>
                    <a:pt x="27" y="62"/>
                  </a:lnTo>
                  <a:lnTo>
                    <a:pt x="23" y="40"/>
                  </a:lnTo>
                  <a:lnTo>
                    <a:pt x="20" y="18"/>
                  </a:lnTo>
                  <a:lnTo>
                    <a:pt x="20" y="0"/>
                  </a:lnTo>
                  <a:lnTo>
                    <a:pt x="20" y="0"/>
                  </a:lnTo>
                  <a:lnTo>
                    <a:pt x="0" y="0"/>
                  </a:lnTo>
                  <a:lnTo>
                    <a:pt x="0" y="0"/>
                  </a:lnTo>
                  <a:lnTo>
                    <a:pt x="0" y="20"/>
                  </a:lnTo>
                  <a:lnTo>
                    <a:pt x="3" y="41"/>
                  </a:lnTo>
                  <a:lnTo>
                    <a:pt x="7" y="62"/>
                  </a:lnTo>
                  <a:lnTo>
                    <a:pt x="11" y="84"/>
                  </a:lnTo>
                  <a:lnTo>
                    <a:pt x="17" y="105"/>
                  </a:lnTo>
                  <a:lnTo>
                    <a:pt x="25" y="127"/>
                  </a:lnTo>
                  <a:lnTo>
                    <a:pt x="34" y="148"/>
                  </a:lnTo>
                  <a:lnTo>
                    <a:pt x="44" y="169"/>
                  </a:lnTo>
                  <a:lnTo>
                    <a:pt x="44" y="169"/>
                  </a:lnTo>
                  <a:lnTo>
                    <a:pt x="51" y="174"/>
                  </a:lnTo>
                  <a:lnTo>
                    <a:pt x="60" y="178"/>
                  </a:lnTo>
                  <a:lnTo>
                    <a:pt x="77" y="185"/>
                  </a:lnTo>
                  <a:lnTo>
                    <a:pt x="77" y="1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1" name="Freeform 10"/>
            <p:cNvSpPr>
              <a:spLocks/>
            </p:cNvSpPr>
            <p:nvPr userDrawn="1"/>
          </p:nvSpPr>
          <p:spPr bwMode="auto">
            <a:xfrm>
              <a:off x="3314" y="1640"/>
              <a:ext cx="1052" cy="1040"/>
            </a:xfrm>
            <a:custGeom>
              <a:avLst/>
              <a:gdLst>
                <a:gd name="T0" fmla="*/ 393 w 1052"/>
                <a:gd name="T1" fmla="*/ 0 h 1040"/>
                <a:gd name="T2" fmla="*/ 345 w 1052"/>
                <a:gd name="T3" fmla="*/ 1 h 1040"/>
                <a:gd name="T4" fmla="*/ 274 w 1052"/>
                <a:gd name="T5" fmla="*/ 14 h 1040"/>
                <a:gd name="T6" fmla="*/ 208 w 1052"/>
                <a:gd name="T7" fmla="*/ 39 h 1040"/>
                <a:gd name="T8" fmla="*/ 98 w 1052"/>
                <a:gd name="T9" fmla="*/ 123 h 1040"/>
                <a:gd name="T10" fmla="*/ 26 w 1052"/>
                <a:gd name="T11" fmla="*/ 240 h 1040"/>
                <a:gd name="T12" fmla="*/ 0 w 1052"/>
                <a:gd name="T13" fmla="*/ 375 h 1040"/>
                <a:gd name="T14" fmla="*/ 6 w 1052"/>
                <a:gd name="T15" fmla="*/ 441 h 1040"/>
                <a:gd name="T16" fmla="*/ 37 w 1052"/>
                <a:gd name="T17" fmla="*/ 575 h 1040"/>
                <a:gd name="T18" fmla="*/ 53 w 1052"/>
                <a:gd name="T19" fmla="*/ 562 h 1040"/>
                <a:gd name="T20" fmla="*/ 90 w 1052"/>
                <a:gd name="T21" fmla="*/ 618 h 1040"/>
                <a:gd name="T22" fmla="*/ 160 w 1052"/>
                <a:gd name="T23" fmla="*/ 682 h 1040"/>
                <a:gd name="T24" fmla="*/ 247 w 1052"/>
                <a:gd name="T25" fmla="*/ 728 h 1040"/>
                <a:gd name="T26" fmla="*/ 347 w 1052"/>
                <a:gd name="T27" fmla="*/ 749 h 1040"/>
                <a:gd name="T28" fmla="*/ 430 w 1052"/>
                <a:gd name="T29" fmla="*/ 746 h 1040"/>
                <a:gd name="T30" fmla="*/ 532 w 1052"/>
                <a:gd name="T31" fmla="*/ 716 h 1040"/>
                <a:gd name="T32" fmla="*/ 248 w 1052"/>
                <a:gd name="T33" fmla="*/ 1040 h 1040"/>
                <a:gd name="T34" fmla="*/ 584 w 1052"/>
                <a:gd name="T35" fmla="*/ 710 h 1040"/>
                <a:gd name="T36" fmla="*/ 688 w 1052"/>
                <a:gd name="T37" fmla="*/ 585 h 1040"/>
                <a:gd name="T38" fmla="*/ 725 w 1052"/>
                <a:gd name="T39" fmla="*/ 515 h 1040"/>
                <a:gd name="T40" fmla="*/ 748 w 1052"/>
                <a:gd name="T41" fmla="*/ 424 h 1040"/>
                <a:gd name="T42" fmla="*/ 894 w 1052"/>
                <a:gd name="T43" fmla="*/ 1039 h 1040"/>
                <a:gd name="T44" fmla="*/ 802 w 1052"/>
                <a:gd name="T45" fmla="*/ 541 h 1040"/>
                <a:gd name="T46" fmla="*/ 752 w 1052"/>
                <a:gd name="T47" fmla="*/ 318 h 1040"/>
                <a:gd name="T48" fmla="*/ 712 w 1052"/>
                <a:gd name="T49" fmla="*/ 210 h 1040"/>
                <a:gd name="T50" fmla="*/ 672 w 1052"/>
                <a:gd name="T51" fmla="*/ 167 h 1040"/>
                <a:gd name="T52" fmla="*/ 687 w 1052"/>
                <a:gd name="T53" fmla="*/ 207 h 1040"/>
                <a:gd name="T54" fmla="*/ 725 w 1052"/>
                <a:gd name="T55" fmla="*/ 315 h 1040"/>
                <a:gd name="T56" fmla="*/ 731 w 1052"/>
                <a:gd name="T57" fmla="*/ 394 h 1040"/>
                <a:gd name="T58" fmla="*/ 721 w 1052"/>
                <a:gd name="T59" fmla="*/ 464 h 1040"/>
                <a:gd name="T60" fmla="*/ 688 w 1052"/>
                <a:gd name="T61" fmla="*/ 545 h 1040"/>
                <a:gd name="T62" fmla="*/ 602 w 1052"/>
                <a:gd name="T63" fmla="*/ 649 h 1040"/>
                <a:gd name="T64" fmla="*/ 498 w 1052"/>
                <a:gd name="T65" fmla="*/ 709 h 1040"/>
                <a:gd name="T66" fmla="*/ 430 w 1052"/>
                <a:gd name="T67" fmla="*/ 726 h 1040"/>
                <a:gd name="T68" fmla="*/ 375 w 1052"/>
                <a:gd name="T69" fmla="*/ 730 h 1040"/>
                <a:gd name="T70" fmla="*/ 304 w 1052"/>
                <a:gd name="T71" fmla="*/ 723 h 1040"/>
                <a:gd name="T72" fmla="*/ 237 w 1052"/>
                <a:gd name="T73" fmla="*/ 703 h 1040"/>
                <a:gd name="T74" fmla="*/ 124 w 1052"/>
                <a:gd name="T75" fmla="*/ 626 h 1040"/>
                <a:gd name="T76" fmla="*/ 49 w 1052"/>
                <a:gd name="T77" fmla="*/ 514 h 1040"/>
                <a:gd name="T78" fmla="*/ 27 w 1052"/>
                <a:gd name="T79" fmla="*/ 447 h 1040"/>
                <a:gd name="T80" fmla="*/ 20 w 1052"/>
                <a:gd name="T81" fmla="*/ 375 h 1040"/>
                <a:gd name="T82" fmla="*/ 24 w 1052"/>
                <a:gd name="T83" fmla="*/ 321 h 1040"/>
                <a:gd name="T84" fmla="*/ 41 w 1052"/>
                <a:gd name="T85" fmla="*/ 253 h 1040"/>
                <a:gd name="T86" fmla="*/ 101 w 1052"/>
                <a:gd name="T87" fmla="*/ 150 h 1040"/>
                <a:gd name="T88" fmla="*/ 207 w 1052"/>
                <a:gd name="T89" fmla="*/ 63 h 1040"/>
                <a:gd name="T90" fmla="*/ 287 w 1052"/>
                <a:gd name="T91" fmla="*/ 31 h 1040"/>
                <a:gd name="T92" fmla="*/ 358 w 1052"/>
                <a:gd name="T93" fmla="*/ 20 h 1040"/>
                <a:gd name="T94" fmla="*/ 440 w 1052"/>
                <a:gd name="T95" fmla="*/ 26 h 1040"/>
                <a:gd name="T96" fmla="*/ 555 w 1052"/>
                <a:gd name="T97" fmla="*/ 68 h 1040"/>
                <a:gd name="T98" fmla="*/ 625 w 1052"/>
                <a:gd name="T99" fmla="*/ 108 h 1040"/>
                <a:gd name="T100" fmla="*/ 625 w 1052"/>
                <a:gd name="T101" fmla="*/ 97 h 1040"/>
                <a:gd name="T102" fmla="*/ 548 w 1052"/>
                <a:gd name="T103" fmla="*/ 44 h 1040"/>
                <a:gd name="T104" fmla="*/ 481 w 1052"/>
                <a:gd name="T105" fmla="*/ 19 h 10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52" h="1040">
                  <a:moveTo>
                    <a:pt x="1052" y="4"/>
                  </a:moveTo>
                  <a:lnTo>
                    <a:pt x="1052" y="4"/>
                  </a:lnTo>
                  <a:lnTo>
                    <a:pt x="782" y="1"/>
                  </a:lnTo>
                  <a:lnTo>
                    <a:pt x="393" y="0"/>
                  </a:lnTo>
                  <a:lnTo>
                    <a:pt x="393" y="0"/>
                  </a:lnTo>
                  <a:lnTo>
                    <a:pt x="361" y="0"/>
                  </a:lnTo>
                  <a:lnTo>
                    <a:pt x="345" y="1"/>
                  </a:lnTo>
                  <a:lnTo>
                    <a:pt x="345" y="1"/>
                  </a:lnTo>
                  <a:lnTo>
                    <a:pt x="327" y="3"/>
                  </a:lnTo>
                  <a:lnTo>
                    <a:pt x="308" y="6"/>
                  </a:lnTo>
                  <a:lnTo>
                    <a:pt x="291" y="10"/>
                  </a:lnTo>
                  <a:lnTo>
                    <a:pt x="274" y="14"/>
                  </a:lnTo>
                  <a:lnTo>
                    <a:pt x="257" y="19"/>
                  </a:lnTo>
                  <a:lnTo>
                    <a:pt x="240" y="24"/>
                  </a:lnTo>
                  <a:lnTo>
                    <a:pt x="224" y="31"/>
                  </a:lnTo>
                  <a:lnTo>
                    <a:pt x="208" y="39"/>
                  </a:lnTo>
                  <a:lnTo>
                    <a:pt x="178" y="56"/>
                  </a:lnTo>
                  <a:lnTo>
                    <a:pt x="150" y="76"/>
                  </a:lnTo>
                  <a:lnTo>
                    <a:pt x="123" y="98"/>
                  </a:lnTo>
                  <a:lnTo>
                    <a:pt x="98" y="123"/>
                  </a:lnTo>
                  <a:lnTo>
                    <a:pt x="77" y="150"/>
                  </a:lnTo>
                  <a:lnTo>
                    <a:pt x="57" y="178"/>
                  </a:lnTo>
                  <a:lnTo>
                    <a:pt x="40" y="208"/>
                  </a:lnTo>
                  <a:lnTo>
                    <a:pt x="26" y="240"/>
                  </a:lnTo>
                  <a:lnTo>
                    <a:pt x="14" y="272"/>
                  </a:lnTo>
                  <a:lnTo>
                    <a:pt x="7" y="305"/>
                  </a:lnTo>
                  <a:lnTo>
                    <a:pt x="1" y="340"/>
                  </a:lnTo>
                  <a:lnTo>
                    <a:pt x="0" y="375"/>
                  </a:lnTo>
                  <a:lnTo>
                    <a:pt x="0" y="375"/>
                  </a:lnTo>
                  <a:lnTo>
                    <a:pt x="0" y="397"/>
                  </a:lnTo>
                  <a:lnTo>
                    <a:pt x="3" y="418"/>
                  </a:lnTo>
                  <a:lnTo>
                    <a:pt x="6" y="441"/>
                  </a:lnTo>
                  <a:lnTo>
                    <a:pt x="10" y="465"/>
                  </a:lnTo>
                  <a:lnTo>
                    <a:pt x="21" y="516"/>
                  </a:lnTo>
                  <a:lnTo>
                    <a:pt x="37" y="575"/>
                  </a:lnTo>
                  <a:lnTo>
                    <a:pt x="37" y="575"/>
                  </a:lnTo>
                  <a:lnTo>
                    <a:pt x="106" y="810"/>
                  </a:lnTo>
                  <a:lnTo>
                    <a:pt x="126" y="810"/>
                  </a:lnTo>
                  <a:lnTo>
                    <a:pt x="51" y="562"/>
                  </a:lnTo>
                  <a:lnTo>
                    <a:pt x="53" y="562"/>
                  </a:lnTo>
                  <a:lnTo>
                    <a:pt x="53" y="562"/>
                  </a:lnTo>
                  <a:lnTo>
                    <a:pt x="63" y="581"/>
                  </a:lnTo>
                  <a:lnTo>
                    <a:pt x="76" y="599"/>
                  </a:lnTo>
                  <a:lnTo>
                    <a:pt x="90" y="618"/>
                  </a:lnTo>
                  <a:lnTo>
                    <a:pt x="106" y="635"/>
                  </a:lnTo>
                  <a:lnTo>
                    <a:pt x="123" y="652"/>
                  </a:lnTo>
                  <a:lnTo>
                    <a:pt x="140" y="668"/>
                  </a:lnTo>
                  <a:lnTo>
                    <a:pt x="160" y="682"/>
                  </a:lnTo>
                  <a:lnTo>
                    <a:pt x="180" y="695"/>
                  </a:lnTo>
                  <a:lnTo>
                    <a:pt x="201" y="708"/>
                  </a:lnTo>
                  <a:lnTo>
                    <a:pt x="224" y="719"/>
                  </a:lnTo>
                  <a:lnTo>
                    <a:pt x="247" y="728"/>
                  </a:lnTo>
                  <a:lnTo>
                    <a:pt x="271" y="736"/>
                  </a:lnTo>
                  <a:lnTo>
                    <a:pt x="295" y="742"/>
                  </a:lnTo>
                  <a:lnTo>
                    <a:pt x="321" y="746"/>
                  </a:lnTo>
                  <a:lnTo>
                    <a:pt x="347" y="749"/>
                  </a:lnTo>
                  <a:lnTo>
                    <a:pt x="374" y="750"/>
                  </a:lnTo>
                  <a:lnTo>
                    <a:pt x="374" y="750"/>
                  </a:lnTo>
                  <a:lnTo>
                    <a:pt x="401" y="749"/>
                  </a:lnTo>
                  <a:lnTo>
                    <a:pt x="430" y="746"/>
                  </a:lnTo>
                  <a:lnTo>
                    <a:pt x="457" y="742"/>
                  </a:lnTo>
                  <a:lnTo>
                    <a:pt x="482" y="735"/>
                  </a:lnTo>
                  <a:lnTo>
                    <a:pt x="508" y="726"/>
                  </a:lnTo>
                  <a:lnTo>
                    <a:pt x="532" y="716"/>
                  </a:lnTo>
                  <a:lnTo>
                    <a:pt x="555" y="703"/>
                  </a:lnTo>
                  <a:lnTo>
                    <a:pt x="577" y="689"/>
                  </a:lnTo>
                  <a:lnTo>
                    <a:pt x="577" y="690"/>
                  </a:lnTo>
                  <a:lnTo>
                    <a:pt x="248" y="1040"/>
                  </a:lnTo>
                  <a:lnTo>
                    <a:pt x="274" y="1040"/>
                  </a:lnTo>
                  <a:lnTo>
                    <a:pt x="274" y="1040"/>
                  </a:lnTo>
                  <a:lnTo>
                    <a:pt x="584" y="710"/>
                  </a:lnTo>
                  <a:lnTo>
                    <a:pt x="584" y="710"/>
                  </a:lnTo>
                  <a:lnTo>
                    <a:pt x="624" y="668"/>
                  </a:lnTo>
                  <a:lnTo>
                    <a:pt x="654" y="632"/>
                  </a:lnTo>
                  <a:lnTo>
                    <a:pt x="675" y="605"/>
                  </a:lnTo>
                  <a:lnTo>
                    <a:pt x="688" y="585"/>
                  </a:lnTo>
                  <a:lnTo>
                    <a:pt x="688" y="585"/>
                  </a:lnTo>
                  <a:lnTo>
                    <a:pt x="704" y="558"/>
                  </a:lnTo>
                  <a:lnTo>
                    <a:pt x="714" y="538"/>
                  </a:lnTo>
                  <a:lnTo>
                    <a:pt x="725" y="515"/>
                  </a:lnTo>
                  <a:lnTo>
                    <a:pt x="734" y="488"/>
                  </a:lnTo>
                  <a:lnTo>
                    <a:pt x="742" y="457"/>
                  </a:lnTo>
                  <a:lnTo>
                    <a:pt x="745" y="441"/>
                  </a:lnTo>
                  <a:lnTo>
                    <a:pt x="748" y="424"/>
                  </a:lnTo>
                  <a:lnTo>
                    <a:pt x="748" y="405"/>
                  </a:lnTo>
                  <a:lnTo>
                    <a:pt x="749" y="385"/>
                  </a:lnTo>
                  <a:lnTo>
                    <a:pt x="749" y="385"/>
                  </a:lnTo>
                  <a:lnTo>
                    <a:pt x="894" y="1039"/>
                  </a:lnTo>
                  <a:lnTo>
                    <a:pt x="914" y="1039"/>
                  </a:lnTo>
                  <a:lnTo>
                    <a:pt x="914" y="1039"/>
                  </a:lnTo>
                  <a:lnTo>
                    <a:pt x="851" y="758"/>
                  </a:lnTo>
                  <a:lnTo>
                    <a:pt x="802" y="541"/>
                  </a:lnTo>
                  <a:lnTo>
                    <a:pt x="769" y="392"/>
                  </a:lnTo>
                  <a:lnTo>
                    <a:pt x="769" y="392"/>
                  </a:lnTo>
                  <a:lnTo>
                    <a:pt x="761" y="354"/>
                  </a:lnTo>
                  <a:lnTo>
                    <a:pt x="752" y="318"/>
                  </a:lnTo>
                  <a:lnTo>
                    <a:pt x="742" y="285"/>
                  </a:lnTo>
                  <a:lnTo>
                    <a:pt x="732" y="257"/>
                  </a:lnTo>
                  <a:lnTo>
                    <a:pt x="722" y="233"/>
                  </a:lnTo>
                  <a:lnTo>
                    <a:pt x="712" y="210"/>
                  </a:lnTo>
                  <a:lnTo>
                    <a:pt x="701" y="191"/>
                  </a:lnTo>
                  <a:lnTo>
                    <a:pt x="691" y="175"/>
                  </a:lnTo>
                  <a:lnTo>
                    <a:pt x="691" y="175"/>
                  </a:lnTo>
                  <a:lnTo>
                    <a:pt x="672" y="167"/>
                  </a:lnTo>
                  <a:lnTo>
                    <a:pt x="657" y="161"/>
                  </a:lnTo>
                  <a:lnTo>
                    <a:pt x="657" y="161"/>
                  </a:lnTo>
                  <a:lnTo>
                    <a:pt x="672" y="183"/>
                  </a:lnTo>
                  <a:lnTo>
                    <a:pt x="687" y="207"/>
                  </a:lnTo>
                  <a:lnTo>
                    <a:pt x="699" y="231"/>
                  </a:lnTo>
                  <a:lnTo>
                    <a:pt x="711" y="258"/>
                  </a:lnTo>
                  <a:lnTo>
                    <a:pt x="719" y="287"/>
                  </a:lnTo>
                  <a:lnTo>
                    <a:pt x="725" y="315"/>
                  </a:lnTo>
                  <a:lnTo>
                    <a:pt x="729" y="345"/>
                  </a:lnTo>
                  <a:lnTo>
                    <a:pt x="731" y="375"/>
                  </a:lnTo>
                  <a:lnTo>
                    <a:pt x="731" y="375"/>
                  </a:lnTo>
                  <a:lnTo>
                    <a:pt x="731" y="394"/>
                  </a:lnTo>
                  <a:lnTo>
                    <a:pt x="729" y="412"/>
                  </a:lnTo>
                  <a:lnTo>
                    <a:pt x="728" y="429"/>
                  </a:lnTo>
                  <a:lnTo>
                    <a:pt x="724" y="447"/>
                  </a:lnTo>
                  <a:lnTo>
                    <a:pt x="721" y="464"/>
                  </a:lnTo>
                  <a:lnTo>
                    <a:pt x="715" y="481"/>
                  </a:lnTo>
                  <a:lnTo>
                    <a:pt x="709" y="498"/>
                  </a:lnTo>
                  <a:lnTo>
                    <a:pt x="704" y="514"/>
                  </a:lnTo>
                  <a:lnTo>
                    <a:pt x="688" y="545"/>
                  </a:lnTo>
                  <a:lnTo>
                    <a:pt x="671" y="573"/>
                  </a:lnTo>
                  <a:lnTo>
                    <a:pt x="649" y="602"/>
                  </a:lnTo>
                  <a:lnTo>
                    <a:pt x="627" y="626"/>
                  </a:lnTo>
                  <a:lnTo>
                    <a:pt x="602" y="649"/>
                  </a:lnTo>
                  <a:lnTo>
                    <a:pt x="574" y="671"/>
                  </a:lnTo>
                  <a:lnTo>
                    <a:pt x="545" y="688"/>
                  </a:lnTo>
                  <a:lnTo>
                    <a:pt x="514" y="703"/>
                  </a:lnTo>
                  <a:lnTo>
                    <a:pt x="498" y="709"/>
                  </a:lnTo>
                  <a:lnTo>
                    <a:pt x="481" y="715"/>
                  </a:lnTo>
                  <a:lnTo>
                    <a:pt x="464" y="719"/>
                  </a:lnTo>
                  <a:lnTo>
                    <a:pt x="447" y="723"/>
                  </a:lnTo>
                  <a:lnTo>
                    <a:pt x="430" y="726"/>
                  </a:lnTo>
                  <a:lnTo>
                    <a:pt x="413" y="729"/>
                  </a:lnTo>
                  <a:lnTo>
                    <a:pt x="394" y="730"/>
                  </a:lnTo>
                  <a:lnTo>
                    <a:pt x="375" y="730"/>
                  </a:lnTo>
                  <a:lnTo>
                    <a:pt x="375" y="730"/>
                  </a:lnTo>
                  <a:lnTo>
                    <a:pt x="357" y="730"/>
                  </a:lnTo>
                  <a:lnTo>
                    <a:pt x="340" y="729"/>
                  </a:lnTo>
                  <a:lnTo>
                    <a:pt x="321" y="726"/>
                  </a:lnTo>
                  <a:lnTo>
                    <a:pt x="304" y="723"/>
                  </a:lnTo>
                  <a:lnTo>
                    <a:pt x="287" y="719"/>
                  </a:lnTo>
                  <a:lnTo>
                    <a:pt x="270" y="715"/>
                  </a:lnTo>
                  <a:lnTo>
                    <a:pt x="254" y="709"/>
                  </a:lnTo>
                  <a:lnTo>
                    <a:pt x="237" y="703"/>
                  </a:lnTo>
                  <a:lnTo>
                    <a:pt x="207" y="688"/>
                  </a:lnTo>
                  <a:lnTo>
                    <a:pt x="177" y="671"/>
                  </a:lnTo>
                  <a:lnTo>
                    <a:pt x="150" y="649"/>
                  </a:lnTo>
                  <a:lnTo>
                    <a:pt x="124" y="626"/>
                  </a:lnTo>
                  <a:lnTo>
                    <a:pt x="101" y="602"/>
                  </a:lnTo>
                  <a:lnTo>
                    <a:pt x="81" y="573"/>
                  </a:lnTo>
                  <a:lnTo>
                    <a:pt x="63" y="545"/>
                  </a:lnTo>
                  <a:lnTo>
                    <a:pt x="49" y="514"/>
                  </a:lnTo>
                  <a:lnTo>
                    <a:pt x="41" y="498"/>
                  </a:lnTo>
                  <a:lnTo>
                    <a:pt x="36" y="481"/>
                  </a:lnTo>
                  <a:lnTo>
                    <a:pt x="31" y="464"/>
                  </a:lnTo>
                  <a:lnTo>
                    <a:pt x="27" y="447"/>
                  </a:lnTo>
                  <a:lnTo>
                    <a:pt x="24" y="429"/>
                  </a:lnTo>
                  <a:lnTo>
                    <a:pt x="21" y="412"/>
                  </a:lnTo>
                  <a:lnTo>
                    <a:pt x="20" y="394"/>
                  </a:lnTo>
                  <a:lnTo>
                    <a:pt x="20" y="375"/>
                  </a:lnTo>
                  <a:lnTo>
                    <a:pt x="20" y="375"/>
                  </a:lnTo>
                  <a:lnTo>
                    <a:pt x="20" y="357"/>
                  </a:lnTo>
                  <a:lnTo>
                    <a:pt x="21" y="340"/>
                  </a:lnTo>
                  <a:lnTo>
                    <a:pt x="24" y="321"/>
                  </a:lnTo>
                  <a:lnTo>
                    <a:pt x="27" y="304"/>
                  </a:lnTo>
                  <a:lnTo>
                    <a:pt x="31" y="287"/>
                  </a:lnTo>
                  <a:lnTo>
                    <a:pt x="36" y="270"/>
                  </a:lnTo>
                  <a:lnTo>
                    <a:pt x="41" y="253"/>
                  </a:lnTo>
                  <a:lnTo>
                    <a:pt x="49" y="237"/>
                  </a:lnTo>
                  <a:lnTo>
                    <a:pt x="63" y="205"/>
                  </a:lnTo>
                  <a:lnTo>
                    <a:pt x="81" y="177"/>
                  </a:lnTo>
                  <a:lnTo>
                    <a:pt x="101" y="150"/>
                  </a:lnTo>
                  <a:lnTo>
                    <a:pt x="124" y="124"/>
                  </a:lnTo>
                  <a:lnTo>
                    <a:pt x="150" y="101"/>
                  </a:lnTo>
                  <a:lnTo>
                    <a:pt x="177" y="80"/>
                  </a:lnTo>
                  <a:lnTo>
                    <a:pt x="207" y="63"/>
                  </a:lnTo>
                  <a:lnTo>
                    <a:pt x="237" y="47"/>
                  </a:lnTo>
                  <a:lnTo>
                    <a:pt x="254" y="41"/>
                  </a:lnTo>
                  <a:lnTo>
                    <a:pt x="270" y="36"/>
                  </a:lnTo>
                  <a:lnTo>
                    <a:pt x="287" y="31"/>
                  </a:lnTo>
                  <a:lnTo>
                    <a:pt x="304" y="27"/>
                  </a:lnTo>
                  <a:lnTo>
                    <a:pt x="321" y="24"/>
                  </a:lnTo>
                  <a:lnTo>
                    <a:pt x="340" y="21"/>
                  </a:lnTo>
                  <a:lnTo>
                    <a:pt x="358" y="20"/>
                  </a:lnTo>
                  <a:lnTo>
                    <a:pt x="375" y="20"/>
                  </a:lnTo>
                  <a:lnTo>
                    <a:pt x="375" y="20"/>
                  </a:lnTo>
                  <a:lnTo>
                    <a:pt x="408" y="21"/>
                  </a:lnTo>
                  <a:lnTo>
                    <a:pt x="440" y="26"/>
                  </a:lnTo>
                  <a:lnTo>
                    <a:pt x="471" y="33"/>
                  </a:lnTo>
                  <a:lnTo>
                    <a:pt x="500" y="43"/>
                  </a:lnTo>
                  <a:lnTo>
                    <a:pt x="528" y="54"/>
                  </a:lnTo>
                  <a:lnTo>
                    <a:pt x="555" y="68"/>
                  </a:lnTo>
                  <a:lnTo>
                    <a:pt x="581" y="86"/>
                  </a:lnTo>
                  <a:lnTo>
                    <a:pt x="605" y="104"/>
                  </a:lnTo>
                  <a:lnTo>
                    <a:pt x="605" y="104"/>
                  </a:lnTo>
                  <a:lnTo>
                    <a:pt x="625" y="108"/>
                  </a:lnTo>
                  <a:lnTo>
                    <a:pt x="642" y="113"/>
                  </a:lnTo>
                  <a:lnTo>
                    <a:pt x="644" y="113"/>
                  </a:lnTo>
                  <a:lnTo>
                    <a:pt x="644" y="113"/>
                  </a:lnTo>
                  <a:lnTo>
                    <a:pt x="625" y="97"/>
                  </a:lnTo>
                  <a:lnTo>
                    <a:pt x="608" y="81"/>
                  </a:lnTo>
                  <a:lnTo>
                    <a:pt x="588" y="68"/>
                  </a:lnTo>
                  <a:lnTo>
                    <a:pt x="568" y="56"/>
                  </a:lnTo>
                  <a:lnTo>
                    <a:pt x="548" y="44"/>
                  </a:lnTo>
                  <a:lnTo>
                    <a:pt x="527" y="34"/>
                  </a:lnTo>
                  <a:lnTo>
                    <a:pt x="504" y="26"/>
                  </a:lnTo>
                  <a:lnTo>
                    <a:pt x="481" y="19"/>
                  </a:lnTo>
                  <a:lnTo>
                    <a:pt x="481" y="19"/>
                  </a:lnTo>
                  <a:lnTo>
                    <a:pt x="481" y="17"/>
                  </a:lnTo>
                  <a:lnTo>
                    <a:pt x="1052" y="21"/>
                  </a:lnTo>
                  <a:lnTo>
                    <a:pt x="1052"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2" name="Freeform 11"/>
            <p:cNvSpPr>
              <a:spLocks/>
            </p:cNvSpPr>
            <p:nvPr userDrawn="1"/>
          </p:nvSpPr>
          <p:spPr bwMode="auto">
            <a:xfrm>
              <a:off x="3565" y="2382"/>
              <a:ext cx="176" cy="110"/>
            </a:xfrm>
            <a:custGeom>
              <a:avLst/>
              <a:gdLst>
                <a:gd name="T0" fmla="*/ 39 w 176"/>
                <a:gd name="T1" fmla="*/ 10 h 110"/>
                <a:gd name="T2" fmla="*/ 39 w 176"/>
                <a:gd name="T3" fmla="*/ 10 h 110"/>
                <a:gd name="T4" fmla="*/ 19 w 176"/>
                <a:gd name="T5" fmla="*/ 6 h 110"/>
                <a:gd name="T6" fmla="*/ 0 w 176"/>
                <a:gd name="T7" fmla="*/ 0 h 110"/>
                <a:gd name="T8" fmla="*/ 0 w 176"/>
                <a:gd name="T9" fmla="*/ 0 h 110"/>
                <a:gd name="T10" fmla="*/ 17 w 176"/>
                <a:gd name="T11" fmla="*/ 17 h 110"/>
                <a:gd name="T12" fmla="*/ 36 w 176"/>
                <a:gd name="T13" fmla="*/ 34 h 110"/>
                <a:gd name="T14" fmla="*/ 54 w 176"/>
                <a:gd name="T15" fmla="*/ 50 h 110"/>
                <a:gd name="T16" fmla="*/ 74 w 176"/>
                <a:gd name="T17" fmla="*/ 64 h 110"/>
                <a:gd name="T18" fmla="*/ 96 w 176"/>
                <a:gd name="T19" fmla="*/ 78 h 110"/>
                <a:gd name="T20" fmla="*/ 117 w 176"/>
                <a:gd name="T21" fmla="*/ 90 h 110"/>
                <a:gd name="T22" fmla="*/ 139 w 176"/>
                <a:gd name="T23" fmla="*/ 100 h 110"/>
                <a:gd name="T24" fmla="*/ 160 w 176"/>
                <a:gd name="T25" fmla="*/ 110 h 110"/>
                <a:gd name="T26" fmla="*/ 176 w 176"/>
                <a:gd name="T27" fmla="*/ 93 h 110"/>
                <a:gd name="T28" fmla="*/ 176 w 176"/>
                <a:gd name="T29" fmla="*/ 93 h 110"/>
                <a:gd name="T30" fmla="*/ 153 w 176"/>
                <a:gd name="T31" fmla="*/ 84 h 110"/>
                <a:gd name="T32" fmla="*/ 132 w 176"/>
                <a:gd name="T33" fmla="*/ 75 h 110"/>
                <a:gd name="T34" fmla="*/ 112 w 176"/>
                <a:gd name="T35" fmla="*/ 65 h 110"/>
                <a:gd name="T36" fmla="*/ 94 w 176"/>
                <a:gd name="T37" fmla="*/ 54 h 110"/>
                <a:gd name="T38" fmla="*/ 77 w 176"/>
                <a:gd name="T39" fmla="*/ 43 h 110"/>
                <a:gd name="T40" fmla="*/ 63 w 176"/>
                <a:gd name="T41" fmla="*/ 31 h 110"/>
                <a:gd name="T42" fmla="*/ 50 w 176"/>
                <a:gd name="T43" fmla="*/ 21 h 110"/>
                <a:gd name="T44" fmla="*/ 39 w 176"/>
                <a:gd name="T45" fmla="*/ 1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6" h="110">
                  <a:moveTo>
                    <a:pt x="39" y="10"/>
                  </a:moveTo>
                  <a:lnTo>
                    <a:pt x="39" y="10"/>
                  </a:lnTo>
                  <a:lnTo>
                    <a:pt x="19" y="6"/>
                  </a:lnTo>
                  <a:lnTo>
                    <a:pt x="0" y="0"/>
                  </a:lnTo>
                  <a:lnTo>
                    <a:pt x="0" y="0"/>
                  </a:lnTo>
                  <a:lnTo>
                    <a:pt x="17" y="17"/>
                  </a:lnTo>
                  <a:lnTo>
                    <a:pt x="36" y="34"/>
                  </a:lnTo>
                  <a:lnTo>
                    <a:pt x="54" y="50"/>
                  </a:lnTo>
                  <a:lnTo>
                    <a:pt x="74" y="64"/>
                  </a:lnTo>
                  <a:lnTo>
                    <a:pt x="96" y="78"/>
                  </a:lnTo>
                  <a:lnTo>
                    <a:pt x="117" y="90"/>
                  </a:lnTo>
                  <a:lnTo>
                    <a:pt x="139" y="100"/>
                  </a:lnTo>
                  <a:lnTo>
                    <a:pt x="160" y="110"/>
                  </a:lnTo>
                  <a:lnTo>
                    <a:pt x="176" y="93"/>
                  </a:lnTo>
                  <a:lnTo>
                    <a:pt x="176" y="93"/>
                  </a:lnTo>
                  <a:lnTo>
                    <a:pt x="153" y="84"/>
                  </a:lnTo>
                  <a:lnTo>
                    <a:pt x="132" y="75"/>
                  </a:lnTo>
                  <a:lnTo>
                    <a:pt x="112" y="65"/>
                  </a:lnTo>
                  <a:lnTo>
                    <a:pt x="94" y="54"/>
                  </a:lnTo>
                  <a:lnTo>
                    <a:pt x="77" y="43"/>
                  </a:lnTo>
                  <a:lnTo>
                    <a:pt x="63" y="31"/>
                  </a:lnTo>
                  <a:lnTo>
                    <a:pt x="50" y="21"/>
                  </a:lnTo>
                  <a:lnTo>
                    <a:pt x="39"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3" name="Freeform 12"/>
            <p:cNvSpPr>
              <a:spLocks/>
            </p:cNvSpPr>
            <p:nvPr userDrawn="1"/>
          </p:nvSpPr>
          <p:spPr bwMode="auto">
            <a:xfrm>
              <a:off x="3565" y="2382"/>
              <a:ext cx="176" cy="110"/>
            </a:xfrm>
            <a:custGeom>
              <a:avLst/>
              <a:gdLst>
                <a:gd name="T0" fmla="*/ 39 w 176"/>
                <a:gd name="T1" fmla="*/ 10 h 110"/>
                <a:gd name="T2" fmla="*/ 39 w 176"/>
                <a:gd name="T3" fmla="*/ 10 h 110"/>
                <a:gd name="T4" fmla="*/ 19 w 176"/>
                <a:gd name="T5" fmla="*/ 6 h 110"/>
                <a:gd name="T6" fmla="*/ 0 w 176"/>
                <a:gd name="T7" fmla="*/ 0 h 110"/>
                <a:gd name="T8" fmla="*/ 0 w 176"/>
                <a:gd name="T9" fmla="*/ 0 h 110"/>
                <a:gd name="T10" fmla="*/ 17 w 176"/>
                <a:gd name="T11" fmla="*/ 17 h 110"/>
                <a:gd name="T12" fmla="*/ 36 w 176"/>
                <a:gd name="T13" fmla="*/ 34 h 110"/>
                <a:gd name="T14" fmla="*/ 54 w 176"/>
                <a:gd name="T15" fmla="*/ 50 h 110"/>
                <a:gd name="T16" fmla="*/ 74 w 176"/>
                <a:gd name="T17" fmla="*/ 64 h 110"/>
                <a:gd name="T18" fmla="*/ 96 w 176"/>
                <a:gd name="T19" fmla="*/ 78 h 110"/>
                <a:gd name="T20" fmla="*/ 117 w 176"/>
                <a:gd name="T21" fmla="*/ 90 h 110"/>
                <a:gd name="T22" fmla="*/ 139 w 176"/>
                <a:gd name="T23" fmla="*/ 100 h 110"/>
                <a:gd name="T24" fmla="*/ 160 w 176"/>
                <a:gd name="T25" fmla="*/ 110 h 110"/>
                <a:gd name="T26" fmla="*/ 176 w 176"/>
                <a:gd name="T27" fmla="*/ 93 h 110"/>
                <a:gd name="T28" fmla="*/ 176 w 176"/>
                <a:gd name="T29" fmla="*/ 93 h 110"/>
                <a:gd name="T30" fmla="*/ 153 w 176"/>
                <a:gd name="T31" fmla="*/ 84 h 110"/>
                <a:gd name="T32" fmla="*/ 132 w 176"/>
                <a:gd name="T33" fmla="*/ 75 h 110"/>
                <a:gd name="T34" fmla="*/ 112 w 176"/>
                <a:gd name="T35" fmla="*/ 65 h 110"/>
                <a:gd name="T36" fmla="*/ 94 w 176"/>
                <a:gd name="T37" fmla="*/ 54 h 110"/>
                <a:gd name="T38" fmla="*/ 77 w 176"/>
                <a:gd name="T39" fmla="*/ 43 h 110"/>
                <a:gd name="T40" fmla="*/ 63 w 176"/>
                <a:gd name="T41" fmla="*/ 31 h 110"/>
                <a:gd name="T42" fmla="*/ 50 w 176"/>
                <a:gd name="T43" fmla="*/ 21 h 110"/>
                <a:gd name="T44" fmla="*/ 39 w 176"/>
                <a:gd name="T45" fmla="*/ 1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6" h="110">
                  <a:moveTo>
                    <a:pt x="39" y="10"/>
                  </a:moveTo>
                  <a:lnTo>
                    <a:pt x="39" y="10"/>
                  </a:lnTo>
                  <a:lnTo>
                    <a:pt x="19" y="6"/>
                  </a:lnTo>
                  <a:lnTo>
                    <a:pt x="0" y="0"/>
                  </a:lnTo>
                  <a:lnTo>
                    <a:pt x="0" y="0"/>
                  </a:lnTo>
                  <a:lnTo>
                    <a:pt x="17" y="17"/>
                  </a:lnTo>
                  <a:lnTo>
                    <a:pt x="36" y="34"/>
                  </a:lnTo>
                  <a:lnTo>
                    <a:pt x="54" y="50"/>
                  </a:lnTo>
                  <a:lnTo>
                    <a:pt x="74" y="64"/>
                  </a:lnTo>
                  <a:lnTo>
                    <a:pt x="96" y="78"/>
                  </a:lnTo>
                  <a:lnTo>
                    <a:pt x="117" y="90"/>
                  </a:lnTo>
                  <a:lnTo>
                    <a:pt x="139" y="100"/>
                  </a:lnTo>
                  <a:lnTo>
                    <a:pt x="160" y="110"/>
                  </a:lnTo>
                  <a:lnTo>
                    <a:pt x="176" y="93"/>
                  </a:lnTo>
                  <a:lnTo>
                    <a:pt x="176" y="93"/>
                  </a:lnTo>
                  <a:lnTo>
                    <a:pt x="153" y="84"/>
                  </a:lnTo>
                  <a:lnTo>
                    <a:pt x="132" y="75"/>
                  </a:lnTo>
                  <a:lnTo>
                    <a:pt x="112" y="65"/>
                  </a:lnTo>
                  <a:lnTo>
                    <a:pt x="94" y="54"/>
                  </a:lnTo>
                  <a:lnTo>
                    <a:pt x="77" y="43"/>
                  </a:lnTo>
                  <a:lnTo>
                    <a:pt x="63" y="31"/>
                  </a:lnTo>
                  <a:lnTo>
                    <a:pt x="50" y="21"/>
                  </a:lnTo>
                  <a:lnTo>
                    <a:pt x="39" y="1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4" name="Freeform 13"/>
            <p:cNvSpPr>
              <a:spLocks/>
            </p:cNvSpPr>
            <p:nvPr userDrawn="1"/>
          </p:nvSpPr>
          <p:spPr bwMode="auto">
            <a:xfrm>
              <a:off x="3768" y="2363"/>
              <a:ext cx="364" cy="152"/>
            </a:xfrm>
            <a:custGeom>
              <a:avLst/>
              <a:gdLst>
                <a:gd name="T0" fmla="*/ 360 w 364"/>
                <a:gd name="T1" fmla="*/ 0 h 152"/>
                <a:gd name="T2" fmla="*/ 360 w 364"/>
                <a:gd name="T3" fmla="*/ 0 h 152"/>
                <a:gd name="T4" fmla="*/ 347 w 364"/>
                <a:gd name="T5" fmla="*/ 15 h 152"/>
                <a:gd name="T6" fmla="*/ 334 w 364"/>
                <a:gd name="T7" fmla="*/ 29 h 152"/>
                <a:gd name="T8" fmla="*/ 320 w 364"/>
                <a:gd name="T9" fmla="*/ 42 h 152"/>
                <a:gd name="T10" fmla="*/ 305 w 364"/>
                <a:gd name="T11" fmla="*/ 55 h 152"/>
                <a:gd name="T12" fmla="*/ 290 w 364"/>
                <a:gd name="T13" fmla="*/ 66 h 152"/>
                <a:gd name="T14" fmla="*/ 274 w 364"/>
                <a:gd name="T15" fmla="*/ 76 h 152"/>
                <a:gd name="T16" fmla="*/ 257 w 364"/>
                <a:gd name="T17" fmla="*/ 86 h 152"/>
                <a:gd name="T18" fmla="*/ 240 w 364"/>
                <a:gd name="T19" fmla="*/ 94 h 152"/>
                <a:gd name="T20" fmla="*/ 223 w 364"/>
                <a:gd name="T21" fmla="*/ 103 h 152"/>
                <a:gd name="T22" fmla="*/ 204 w 364"/>
                <a:gd name="T23" fmla="*/ 110 h 152"/>
                <a:gd name="T24" fmla="*/ 185 w 364"/>
                <a:gd name="T25" fmla="*/ 116 h 152"/>
                <a:gd name="T26" fmla="*/ 165 w 364"/>
                <a:gd name="T27" fmla="*/ 122 h 152"/>
                <a:gd name="T28" fmla="*/ 146 w 364"/>
                <a:gd name="T29" fmla="*/ 126 h 152"/>
                <a:gd name="T30" fmla="*/ 126 w 364"/>
                <a:gd name="T31" fmla="*/ 129 h 152"/>
                <a:gd name="T32" fmla="*/ 104 w 364"/>
                <a:gd name="T33" fmla="*/ 130 h 152"/>
                <a:gd name="T34" fmla="*/ 84 w 364"/>
                <a:gd name="T35" fmla="*/ 130 h 152"/>
                <a:gd name="T36" fmla="*/ 84 w 364"/>
                <a:gd name="T37" fmla="*/ 130 h 152"/>
                <a:gd name="T38" fmla="*/ 66 w 364"/>
                <a:gd name="T39" fmla="*/ 130 h 152"/>
                <a:gd name="T40" fmla="*/ 48 w 364"/>
                <a:gd name="T41" fmla="*/ 129 h 152"/>
                <a:gd name="T42" fmla="*/ 16 w 364"/>
                <a:gd name="T43" fmla="*/ 124 h 152"/>
                <a:gd name="T44" fmla="*/ 0 w 364"/>
                <a:gd name="T45" fmla="*/ 142 h 152"/>
                <a:gd name="T46" fmla="*/ 0 w 364"/>
                <a:gd name="T47" fmla="*/ 142 h 152"/>
                <a:gd name="T48" fmla="*/ 23 w 364"/>
                <a:gd name="T49" fmla="*/ 146 h 152"/>
                <a:gd name="T50" fmla="*/ 44 w 364"/>
                <a:gd name="T51" fmla="*/ 149 h 152"/>
                <a:gd name="T52" fmla="*/ 64 w 364"/>
                <a:gd name="T53" fmla="*/ 150 h 152"/>
                <a:gd name="T54" fmla="*/ 84 w 364"/>
                <a:gd name="T55" fmla="*/ 152 h 152"/>
                <a:gd name="T56" fmla="*/ 84 w 364"/>
                <a:gd name="T57" fmla="*/ 152 h 152"/>
                <a:gd name="T58" fmla="*/ 107 w 364"/>
                <a:gd name="T59" fmla="*/ 150 h 152"/>
                <a:gd name="T60" fmla="*/ 128 w 364"/>
                <a:gd name="T61" fmla="*/ 149 h 152"/>
                <a:gd name="T62" fmla="*/ 148 w 364"/>
                <a:gd name="T63" fmla="*/ 146 h 152"/>
                <a:gd name="T64" fmla="*/ 168 w 364"/>
                <a:gd name="T65" fmla="*/ 142 h 152"/>
                <a:gd name="T66" fmla="*/ 188 w 364"/>
                <a:gd name="T67" fmla="*/ 136 h 152"/>
                <a:gd name="T68" fmla="*/ 208 w 364"/>
                <a:gd name="T69" fmla="*/ 130 h 152"/>
                <a:gd name="T70" fmla="*/ 227 w 364"/>
                <a:gd name="T71" fmla="*/ 123 h 152"/>
                <a:gd name="T72" fmla="*/ 244 w 364"/>
                <a:gd name="T73" fmla="*/ 114 h 152"/>
                <a:gd name="T74" fmla="*/ 263 w 364"/>
                <a:gd name="T75" fmla="*/ 106 h 152"/>
                <a:gd name="T76" fmla="*/ 278 w 364"/>
                <a:gd name="T77" fmla="*/ 96 h 152"/>
                <a:gd name="T78" fmla="*/ 295 w 364"/>
                <a:gd name="T79" fmla="*/ 86 h 152"/>
                <a:gd name="T80" fmla="*/ 311 w 364"/>
                <a:gd name="T81" fmla="*/ 74 h 152"/>
                <a:gd name="T82" fmla="*/ 325 w 364"/>
                <a:gd name="T83" fmla="*/ 63 h 152"/>
                <a:gd name="T84" fmla="*/ 340 w 364"/>
                <a:gd name="T85" fmla="*/ 52 h 152"/>
                <a:gd name="T86" fmla="*/ 352 w 364"/>
                <a:gd name="T87" fmla="*/ 39 h 152"/>
                <a:gd name="T88" fmla="*/ 364 w 364"/>
                <a:gd name="T89" fmla="*/ 25 h 152"/>
                <a:gd name="T90" fmla="*/ 360 w 364"/>
                <a:gd name="T91" fmla="*/ 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64" h="152">
                  <a:moveTo>
                    <a:pt x="360" y="0"/>
                  </a:moveTo>
                  <a:lnTo>
                    <a:pt x="360" y="0"/>
                  </a:lnTo>
                  <a:lnTo>
                    <a:pt x="347" y="15"/>
                  </a:lnTo>
                  <a:lnTo>
                    <a:pt x="334" y="29"/>
                  </a:lnTo>
                  <a:lnTo>
                    <a:pt x="320" y="42"/>
                  </a:lnTo>
                  <a:lnTo>
                    <a:pt x="305" y="55"/>
                  </a:lnTo>
                  <a:lnTo>
                    <a:pt x="290" y="66"/>
                  </a:lnTo>
                  <a:lnTo>
                    <a:pt x="274" y="76"/>
                  </a:lnTo>
                  <a:lnTo>
                    <a:pt x="257" y="86"/>
                  </a:lnTo>
                  <a:lnTo>
                    <a:pt x="240" y="94"/>
                  </a:lnTo>
                  <a:lnTo>
                    <a:pt x="223" y="103"/>
                  </a:lnTo>
                  <a:lnTo>
                    <a:pt x="204" y="110"/>
                  </a:lnTo>
                  <a:lnTo>
                    <a:pt x="185" y="116"/>
                  </a:lnTo>
                  <a:lnTo>
                    <a:pt x="165" y="122"/>
                  </a:lnTo>
                  <a:lnTo>
                    <a:pt x="146" y="126"/>
                  </a:lnTo>
                  <a:lnTo>
                    <a:pt x="126" y="129"/>
                  </a:lnTo>
                  <a:lnTo>
                    <a:pt x="104" y="130"/>
                  </a:lnTo>
                  <a:lnTo>
                    <a:pt x="84" y="130"/>
                  </a:lnTo>
                  <a:lnTo>
                    <a:pt x="84" y="130"/>
                  </a:lnTo>
                  <a:lnTo>
                    <a:pt x="66" y="130"/>
                  </a:lnTo>
                  <a:lnTo>
                    <a:pt x="48" y="129"/>
                  </a:lnTo>
                  <a:lnTo>
                    <a:pt x="16" y="124"/>
                  </a:lnTo>
                  <a:lnTo>
                    <a:pt x="0" y="142"/>
                  </a:lnTo>
                  <a:lnTo>
                    <a:pt x="0" y="142"/>
                  </a:lnTo>
                  <a:lnTo>
                    <a:pt x="23" y="146"/>
                  </a:lnTo>
                  <a:lnTo>
                    <a:pt x="44" y="149"/>
                  </a:lnTo>
                  <a:lnTo>
                    <a:pt x="64" y="150"/>
                  </a:lnTo>
                  <a:lnTo>
                    <a:pt x="84" y="152"/>
                  </a:lnTo>
                  <a:lnTo>
                    <a:pt x="84" y="152"/>
                  </a:lnTo>
                  <a:lnTo>
                    <a:pt x="107" y="150"/>
                  </a:lnTo>
                  <a:lnTo>
                    <a:pt x="128" y="149"/>
                  </a:lnTo>
                  <a:lnTo>
                    <a:pt x="148" y="146"/>
                  </a:lnTo>
                  <a:lnTo>
                    <a:pt x="168" y="142"/>
                  </a:lnTo>
                  <a:lnTo>
                    <a:pt x="188" y="136"/>
                  </a:lnTo>
                  <a:lnTo>
                    <a:pt x="208" y="130"/>
                  </a:lnTo>
                  <a:lnTo>
                    <a:pt x="227" y="123"/>
                  </a:lnTo>
                  <a:lnTo>
                    <a:pt x="244" y="114"/>
                  </a:lnTo>
                  <a:lnTo>
                    <a:pt x="263" y="106"/>
                  </a:lnTo>
                  <a:lnTo>
                    <a:pt x="278" y="96"/>
                  </a:lnTo>
                  <a:lnTo>
                    <a:pt x="295" y="86"/>
                  </a:lnTo>
                  <a:lnTo>
                    <a:pt x="311" y="74"/>
                  </a:lnTo>
                  <a:lnTo>
                    <a:pt x="325" y="63"/>
                  </a:lnTo>
                  <a:lnTo>
                    <a:pt x="340" y="52"/>
                  </a:lnTo>
                  <a:lnTo>
                    <a:pt x="352" y="39"/>
                  </a:lnTo>
                  <a:lnTo>
                    <a:pt x="364" y="25"/>
                  </a:lnTo>
                  <a:lnTo>
                    <a:pt x="36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5" name="Freeform 14"/>
            <p:cNvSpPr>
              <a:spLocks/>
            </p:cNvSpPr>
            <p:nvPr userDrawn="1"/>
          </p:nvSpPr>
          <p:spPr bwMode="auto">
            <a:xfrm>
              <a:off x="3768" y="2363"/>
              <a:ext cx="364" cy="152"/>
            </a:xfrm>
            <a:custGeom>
              <a:avLst/>
              <a:gdLst>
                <a:gd name="T0" fmla="*/ 360 w 364"/>
                <a:gd name="T1" fmla="*/ 0 h 152"/>
                <a:gd name="T2" fmla="*/ 360 w 364"/>
                <a:gd name="T3" fmla="*/ 0 h 152"/>
                <a:gd name="T4" fmla="*/ 347 w 364"/>
                <a:gd name="T5" fmla="*/ 15 h 152"/>
                <a:gd name="T6" fmla="*/ 334 w 364"/>
                <a:gd name="T7" fmla="*/ 29 h 152"/>
                <a:gd name="T8" fmla="*/ 320 w 364"/>
                <a:gd name="T9" fmla="*/ 42 h 152"/>
                <a:gd name="T10" fmla="*/ 305 w 364"/>
                <a:gd name="T11" fmla="*/ 55 h 152"/>
                <a:gd name="T12" fmla="*/ 290 w 364"/>
                <a:gd name="T13" fmla="*/ 66 h 152"/>
                <a:gd name="T14" fmla="*/ 274 w 364"/>
                <a:gd name="T15" fmla="*/ 76 h 152"/>
                <a:gd name="T16" fmla="*/ 257 w 364"/>
                <a:gd name="T17" fmla="*/ 86 h 152"/>
                <a:gd name="T18" fmla="*/ 240 w 364"/>
                <a:gd name="T19" fmla="*/ 94 h 152"/>
                <a:gd name="T20" fmla="*/ 223 w 364"/>
                <a:gd name="T21" fmla="*/ 103 h 152"/>
                <a:gd name="T22" fmla="*/ 204 w 364"/>
                <a:gd name="T23" fmla="*/ 110 h 152"/>
                <a:gd name="T24" fmla="*/ 185 w 364"/>
                <a:gd name="T25" fmla="*/ 116 h 152"/>
                <a:gd name="T26" fmla="*/ 165 w 364"/>
                <a:gd name="T27" fmla="*/ 122 h 152"/>
                <a:gd name="T28" fmla="*/ 146 w 364"/>
                <a:gd name="T29" fmla="*/ 126 h 152"/>
                <a:gd name="T30" fmla="*/ 126 w 364"/>
                <a:gd name="T31" fmla="*/ 129 h 152"/>
                <a:gd name="T32" fmla="*/ 104 w 364"/>
                <a:gd name="T33" fmla="*/ 130 h 152"/>
                <a:gd name="T34" fmla="*/ 84 w 364"/>
                <a:gd name="T35" fmla="*/ 130 h 152"/>
                <a:gd name="T36" fmla="*/ 84 w 364"/>
                <a:gd name="T37" fmla="*/ 130 h 152"/>
                <a:gd name="T38" fmla="*/ 66 w 364"/>
                <a:gd name="T39" fmla="*/ 130 h 152"/>
                <a:gd name="T40" fmla="*/ 48 w 364"/>
                <a:gd name="T41" fmla="*/ 129 h 152"/>
                <a:gd name="T42" fmla="*/ 16 w 364"/>
                <a:gd name="T43" fmla="*/ 124 h 152"/>
                <a:gd name="T44" fmla="*/ 0 w 364"/>
                <a:gd name="T45" fmla="*/ 142 h 152"/>
                <a:gd name="T46" fmla="*/ 0 w 364"/>
                <a:gd name="T47" fmla="*/ 142 h 152"/>
                <a:gd name="T48" fmla="*/ 23 w 364"/>
                <a:gd name="T49" fmla="*/ 146 h 152"/>
                <a:gd name="T50" fmla="*/ 44 w 364"/>
                <a:gd name="T51" fmla="*/ 149 h 152"/>
                <a:gd name="T52" fmla="*/ 64 w 364"/>
                <a:gd name="T53" fmla="*/ 150 h 152"/>
                <a:gd name="T54" fmla="*/ 84 w 364"/>
                <a:gd name="T55" fmla="*/ 152 h 152"/>
                <a:gd name="T56" fmla="*/ 84 w 364"/>
                <a:gd name="T57" fmla="*/ 152 h 152"/>
                <a:gd name="T58" fmla="*/ 107 w 364"/>
                <a:gd name="T59" fmla="*/ 150 h 152"/>
                <a:gd name="T60" fmla="*/ 128 w 364"/>
                <a:gd name="T61" fmla="*/ 149 h 152"/>
                <a:gd name="T62" fmla="*/ 148 w 364"/>
                <a:gd name="T63" fmla="*/ 146 h 152"/>
                <a:gd name="T64" fmla="*/ 168 w 364"/>
                <a:gd name="T65" fmla="*/ 142 h 152"/>
                <a:gd name="T66" fmla="*/ 188 w 364"/>
                <a:gd name="T67" fmla="*/ 136 h 152"/>
                <a:gd name="T68" fmla="*/ 208 w 364"/>
                <a:gd name="T69" fmla="*/ 130 h 152"/>
                <a:gd name="T70" fmla="*/ 227 w 364"/>
                <a:gd name="T71" fmla="*/ 123 h 152"/>
                <a:gd name="T72" fmla="*/ 244 w 364"/>
                <a:gd name="T73" fmla="*/ 114 h 152"/>
                <a:gd name="T74" fmla="*/ 263 w 364"/>
                <a:gd name="T75" fmla="*/ 106 h 152"/>
                <a:gd name="T76" fmla="*/ 278 w 364"/>
                <a:gd name="T77" fmla="*/ 96 h 152"/>
                <a:gd name="T78" fmla="*/ 295 w 364"/>
                <a:gd name="T79" fmla="*/ 86 h 152"/>
                <a:gd name="T80" fmla="*/ 311 w 364"/>
                <a:gd name="T81" fmla="*/ 74 h 152"/>
                <a:gd name="T82" fmla="*/ 325 w 364"/>
                <a:gd name="T83" fmla="*/ 63 h 152"/>
                <a:gd name="T84" fmla="*/ 340 w 364"/>
                <a:gd name="T85" fmla="*/ 52 h 152"/>
                <a:gd name="T86" fmla="*/ 352 w 364"/>
                <a:gd name="T87" fmla="*/ 39 h 152"/>
                <a:gd name="T88" fmla="*/ 364 w 364"/>
                <a:gd name="T89" fmla="*/ 25 h 152"/>
                <a:gd name="T90" fmla="*/ 360 w 364"/>
                <a:gd name="T91" fmla="*/ 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64" h="152">
                  <a:moveTo>
                    <a:pt x="360" y="0"/>
                  </a:moveTo>
                  <a:lnTo>
                    <a:pt x="360" y="0"/>
                  </a:lnTo>
                  <a:lnTo>
                    <a:pt x="347" y="15"/>
                  </a:lnTo>
                  <a:lnTo>
                    <a:pt x="334" y="29"/>
                  </a:lnTo>
                  <a:lnTo>
                    <a:pt x="320" y="42"/>
                  </a:lnTo>
                  <a:lnTo>
                    <a:pt x="305" y="55"/>
                  </a:lnTo>
                  <a:lnTo>
                    <a:pt x="290" y="66"/>
                  </a:lnTo>
                  <a:lnTo>
                    <a:pt x="274" y="76"/>
                  </a:lnTo>
                  <a:lnTo>
                    <a:pt x="257" y="86"/>
                  </a:lnTo>
                  <a:lnTo>
                    <a:pt x="240" y="94"/>
                  </a:lnTo>
                  <a:lnTo>
                    <a:pt x="223" y="103"/>
                  </a:lnTo>
                  <a:lnTo>
                    <a:pt x="204" y="110"/>
                  </a:lnTo>
                  <a:lnTo>
                    <a:pt x="185" y="116"/>
                  </a:lnTo>
                  <a:lnTo>
                    <a:pt x="165" y="122"/>
                  </a:lnTo>
                  <a:lnTo>
                    <a:pt x="146" y="126"/>
                  </a:lnTo>
                  <a:lnTo>
                    <a:pt x="126" y="129"/>
                  </a:lnTo>
                  <a:lnTo>
                    <a:pt x="104" y="130"/>
                  </a:lnTo>
                  <a:lnTo>
                    <a:pt x="84" y="130"/>
                  </a:lnTo>
                  <a:lnTo>
                    <a:pt x="84" y="130"/>
                  </a:lnTo>
                  <a:lnTo>
                    <a:pt x="66" y="130"/>
                  </a:lnTo>
                  <a:lnTo>
                    <a:pt x="48" y="129"/>
                  </a:lnTo>
                  <a:lnTo>
                    <a:pt x="16" y="124"/>
                  </a:lnTo>
                  <a:lnTo>
                    <a:pt x="0" y="142"/>
                  </a:lnTo>
                  <a:lnTo>
                    <a:pt x="0" y="142"/>
                  </a:lnTo>
                  <a:lnTo>
                    <a:pt x="23" y="146"/>
                  </a:lnTo>
                  <a:lnTo>
                    <a:pt x="44" y="149"/>
                  </a:lnTo>
                  <a:lnTo>
                    <a:pt x="64" y="150"/>
                  </a:lnTo>
                  <a:lnTo>
                    <a:pt x="84" y="152"/>
                  </a:lnTo>
                  <a:lnTo>
                    <a:pt x="84" y="152"/>
                  </a:lnTo>
                  <a:lnTo>
                    <a:pt x="107" y="150"/>
                  </a:lnTo>
                  <a:lnTo>
                    <a:pt x="128" y="149"/>
                  </a:lnTo>
                  <a:lnTo>
                    <a:pt x="148" y="146"/>
                  </a:lnTo>
                  <a:lnTo>
                    <a:pt x="168" y="142"/>
                  </a:lnTo>
                  <a:lnTo>
                    <a:pt x="188" y="136"/>
                  </a:lnTo>
                  <a:lnTo>
                    <a:pt x="208" y="130"/>
                  </a:lnTo>
                  <a:lnTo>
                    <a:pt x="227" y="123"/>
                  </a:lnTo>
                  <a:lnTo>
                    <a:pt x="244" y="114"/>
                  </a:lnTo>
                  <a:lnTo>
                    <a:pt x="263" y="106"/>
                  </a:lnTo>
                  <a:lnTo>
                    <a:pt x="278" y="96"/>
                  </a:lnTo>
                  <a:lnTo>
                    <a:pt x="295" y="86"/>
                  </a:lnTo>
                  <a:lnTo>
                    <a:pt x="311" y="74"/>
                  </a:lnTo>
                  <a:lnTo>
                    <a:pt x="325" y="63"/>
                  </a:lnTo>
                  <a:lnTo>
                    <a:pt x="340" y="52"/>
                  </a:lnTo>
                  <a:lnTo>
                    <a:pt x="352" y="39"/>
                  </a:lnTo>
                  <a:lnTo>
                    <a:pt x="364" y="25"/>
                  </a:lnTo>
                  <a:lnTo>
                    <a:pt x="36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6" name="Freeform 15"/>
            <p:cNvSpPr>
              <a:spLocks/>
            </p:cNvSpPr>
            <p:nvPr userDrawn="1"/>
          </p:nvSpPr>
          <p:spPr bwMode="auto">
            <a:xfrm>
              <a:off x="3571" y="1733"/>
              <a:ext cx="708" cy="613"/>
            </a:xfrm>
            <a:custGeom>
              <a:avLst/>
              <a:gdLst>
                <a:gd name="T0" fmla="*/ 654 w 708"/>
                <a:gd name="T1" fmla="*/ 354 h 613"/>
                <a:gd name="T2" fmla="*/ 654 w 708"/>
                <a:gd name="T3" fmla="*/ 354 h 613"/>
                <a:gd name="T4" fmla="*/ 645 w 708"/>
                <a:gd name="T5" fmla="*/ 302 h 613"/>
                <a:gd name="T6" fmla="*/ 628 w 708"/>
                <a:gd name="T7" fmla="*/ 249 h 613"/>
                <a:gd name="T8" fmla="*/ 604 w 708"/>
                <a:gd name="T9" fmla="*/ 199 h 613"/>
                <a:gd name="T10" fmla="*/ 574 w 708"/>
                <a:gd name="T11" fmla="*/ 157 h 613"/>
                <a:gd name="T12" fmla="*/ 561 w 708"/>
                <a:gd name="T13" fmla="*/ 141 h 613"/>
                <a:gd name="T14" fmla="*/ 531 w 708"/>
                <a:gd name="T15" fmla="*/ 111 h 613"/>
                <a:gd name="T16" fmla="*/ 498 w 708"/>
                <a:gd name="T17" fmla="*/ 85 h 613"/>
                <a:gd name="T18" fmla="*/ 462 w 708"/>
                <a:gd name="T19" fmla="*/ 63 h 613"/>
                <a:gd name="T20" fmla="*/ 425 w 708"/>
                <a:gd name="T21" fmla="*/ 45 h 613"/>
                <a:gd name="T22" fmla="*/ 387 w 708"/>
                <a:gd name="T23" fmla="*/ 31 h 613"/>
                <a:gd name="T24" fmla="*/ 345 w 708"/>
                <a:gd name="T25" fmla="*/ 21 h 613"/>
                <a:gd name="T26" fmla="*/ 303 w 708"/>
                <a:gd name="T27" fmla="*/ 17 h 613"/>
                <a:gd name="T28" fmla="*/ 281 w 708"/>
                <a:gd name="T29" fmla="*/ 17 h 613"/>
                <a:gd name="T30" fmla="*/ 238 w 708"/>
                <a:gd name="T31" fmla="*/ 18 h 613"/>
                <a:gd name="T32" fmla="*/ 198 w 708"/>
                <a:gd name="T33" fmla="*/ 25 h 613"/>
                <a:gd name="T34" fmla="*/ 160 w 708"/>
                <a:gd name="T35" fmla="*/ 35 h 613"/>
                <a:gd name="T36" fmla="*/ 124 w 708"/>
                <a:gd name="T37" fmla="*/ 51 h 613"/>
                <a:gd name="T38" fmla="*/ 88 w 708"/>
                <a:gd name="T39" fmla="*/ 70 h 613"/>
                <a:gd name="T40" fmla="*/ 57 w 708"/>
                <a:gd name="T41" fmla="*/ 91 h 613"/>
                <a:gd name="T42" fmla="*/ 27 w 708"/>
                <a:gd name="T43" fmla="*/ 117 h 613"/>
                <a:gd name="T44" fmla="*/ 0 w 708"/>
                <a:gd name="T45" fmla="*/ 144 h 613"/>
                <a:gd name="T46" fmla="*/ 16 w 708"/>
                <a:gd name="T47" fmla="*/ 157 h 613"/>
                <a:gd name="T48" fmla="*/ 41 w 708"/>
                <a:gd name="T49" fmla="*/ 130 h 613"/>
                <a:gd name="T50" fmla="*/ 68 w 708"/>
                <a:gd name="T51" fmla="*/ 107 h 613"/>
                <a:gd name="T52" fmla="*/ 100 w 708"/>
                <a:gd name="T53" fmla="*/ 85 h 613"/>
                <a:gd name="T54" fmla="*/ 133 w 708"/>
                <a:gd name="T55" fmla="*/ 68 h 613"/>
                <a:gd name="T56" fmla="*/ 167 w 708"/>
                <a:gd name="T57" fmla="*/ 55 h 613"/>
                <a:gd name="T58" fmla="*/ 203 w 708"/>
                <a:gd name="T59" fmla="*/ 44 h 613"/>
                <a:gd name="T60" fmla="*/ 241 w 708"/>
                <a:gd name="T61" fmla="*/ 38 h 613"/>
                <a:gd name="T62" fmla="*/ 281 w 708"/>
                <a:gd name="T63" fmla="*/ 35 h 613"/>
                <a:gd name="T64" fmla="*/ 304 w 708"/>
                <a:gd name="T65" fmla="*/ 37 h 613"/>
                <a:gd name="T66" fmla="*/ 351 w 708"/>
                <a:gd name="T67" fmla="*/ 43 h 613"/>
                <a:gd name="T68" fmla="*/ 395 w 708"/>
                <a:gd name="T69" fmla="*/ 54 h 613"/>
                <a:gd name="T70" fmla="*/ 435 w 708"/>
                <a:gd name="T71" fmla="*/ 71 h 613"/>
                <a:gd name="T72" fmla="*/ 474 w 708"/>
                <a:gd name="T73" fmla="*/ 91 h 613"/>
                <a:gd name="T74" fmla="*/ 508 w 708"/>
                <a:gd name="T75" fmla="*/ 117 h 613"/>
                <a:gd name="T76" fmla="*/ 538 w 708"/>
                <a:gd name="T77" fmla="*/ 145 h 613"/>
                <a:gd name="T78" fmla="*/ 565 w 708"/>
                <a:gd name="T79" fmla="*/ 177 h 613"/>
                <a:gd name="T80" fmla="*/ 577 w 708"/>
                <a:gd name="T81" fmla="*/ 194 h 613"/>
                <a:gd name="T82" fmla="*/ 595 w 708"/>
                <a:gd name="T83" fmla="*/ 225 h 613"/>
                <a:gd name="T84" fmla="*/ 609 w 708"/>
                <a:gd name="T85" fmla="*/ 258 h 613"/>
                <a:gd name="T86" fmla="*/ 629 w 708"/>
                <a:gd name="T87" fmla="*/ 326 h 613"/>
                <a:gd name="T88" fmla="*/ 638 w 708"/>
                <a:gd name="T89" fmla="*/ 393 h 613"/>
                <a:gd name="T90" fmla="*/ 635 w 708"/>
                <a:gd name="T91" fmla="*/ 455 h 613"/>
                <a:gd name="T92" fmla="*/ 631 w 708"/>
                <a:gd name="T93" fmla="*/ 478 h 613"/>
                <a:gd name="T94" fmla="*/ 617 w 708"/>
                <a:gd name="T95" fmla="*/ 526 h 613"/>
                <a:gd name="T96" fmla="*/ 599 w 708"/>
                <a:gd name="T97" fmla="*/ 566 h 613"/>
                <a:gd name="T98" fmla="*/ 594 w 708"/>
                <a:gd name="T99" fmla="*/ 613 h 613"/>
                <a:gd name="T100" fmla="*/ 608 w 708"/>
                <a:gd name="T101" fmla="*/ 589 h 613"/>
                <a:gd name="T102" fmla="*/ 632 w 708"/>
                <a:gd name="T103" fmla="*/ 538 h 613"/>
                <a:gd name="T104" fmla="*/ 651 w 708"/>
                <a:gd name="T105" fmla="*/ 476 h 613"/>
                <a:gd name="T106" fmla="*/ 667 w 708"/>
                <a:gd name="T107" fmla="*/ 393 h 613"/>
                <a:gd name="T108" fmla="*/ 674 w 708"/>
                <a:gd name="T109" fmla="*/ 342 h 613"/>
                <a:gd name="T110" fmla="*/ 708 w 708"/>
                <a:gd name="T111" fmla="*/ 0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08" h="613">
                  <a:moveTo>
                    <a:pt x="688" y="0"/>
                  </a:moveTo>
                  <a:lnTo>
                    <a:pt x="654" y="354"/>
                  </a:lnTo>
                  <a:lnTo>
                    <a:pt x="654" y="354"/>
                  </a:lnTo>
                  <a:lnTo>
                    <a:pt x="654" y="354"/>
                  </a:lnTo>
                  <a:lnTo>
                    <a:pt x="651" y="328"/>
                  </a:lnTo>
                  <a:lnTo>
                    <a:pt x="645" y="302"/>
                  </a:lnTo>
                  <a:lnTo>
                    <a:pt x="637" y="275"/>
                  </a:lnTo>
                  <a:lnTo>
                    <a:pt x="628" y="249"/>
                  </a:lnTo>
                  <a:lnTo>
                    <a:pt x="617" y="224"/>
                  </a:lnTo>
                  <a:lnTo>
                    <a:pt x="604" y="199"/>
                  </a:lnTo>
                  <a:lnTo>
                    <a:pt x="589" y="177"/>
                  </a:lnTo>
                  <a:lnTo>
                    <a:pt x="574" y="157"/>
                  </a:lnTo>
                  <a:lnTo>
                    <a:pt x="574" y="157"/>
                  </a:lnTo>
                  <a:lnTo>
                    <a:pt x="561" y="141"/>
                  </a:lnTo>
                  <a:lnTo>
                    <a:pt x="545" y="125"/>
                  </a:lnTo>
                  <a:lnTo>
                    <a:pt x="531" y="111"/>
                  </a:lnTo>
                  <a:lnTo>
                    <a:pt x="515" y="98"/>
                  </a:lnTo>
                  <a:lnTo>
                    <a:pt x="498" y="85"/>
                  </a:lnTo>
                  <a:lnTo>
                    <a:pt x="481" y="74"/>
                  </a:lnTo>
                  <a:lnTo>
                    <a:pt x="462" y="63"/>
                  </a:lnTo>
                  <a:lnTo>
                    <a:pt x="445" y="54"/>
                  </a:lnTo>
                  <a:lnTo>
                    <a:pt x="425" y="45"/>
                  </a:lnTo>
                  <a:lnTo>
                    <a:pt x="407" y="37"/>
                  </a:lnTo>
                  <a:lnTo>
                    <a:pt x="387" y="31"/>
                  </a:lnTo>
                  <a:lnTo>
                    <a:pt x="365" y="25"/>
                  </a:lnTo>
                  <a:lnTo>
                    <a:pt x="345" y="21"/>
                  </a:lnTo>
                  <a:lnTo>
                    <a:pt x="324" y="18"/>
                  </a:lnTo>
                  <a:lnTo>
                    <a:pt x="303" y="17"/>
                  </a:lnTo>
                  <a:lnTo>
                    <a:pt x="281" y="17"/>
                  </a:lnTo>
                  <a:lnTo>
                    <a:pt x="281" y="17"/>
                  </a:lnTo>
                  <a:lnTo>
                    <a:pt x="260" y="17"/>
                  </a:lnTo>
                  <a:lnTo>
                    <a:pt x="238" y="18"/>
                  </a:lnTo>
                  <a:lnTo>
                    <a:pt x="218" y="21"/>
                  </a:lnTo>
                  <a:lnTo>
                    <a:pt x="198" y="25"/>
                  </a:lnTo>
                  <a:lnTo>
                    <a:pt x="180" y="30"/>
                  </a:lnTo>
                  <a:lnTo>
                    <a:pt x="160" y="35"/>
                  </a:lnTo>
                  <a:lnTo>
                    <a:pt x="141" y="43"/>
                  </a:lnTo>
                  <a:lnTo>
                    <a:pt x="124" y="51"/>
                  </a:lnTo>
                  <a:lnTo>
                    <a:pt x="106" y="60"/>
                  </a:lnTo>
                  <a:lnTo>
                    <a:pt x="88" y="70"/>
                  </a:lnTo>
                  <a:lnTo>
                    <a:pt x="73" y="80"/>
                  </a:lnTo>
                  <a:lnTo>
                    <a:pt x="57" y="91"/>
                  </a:lnTo>
                  <a:lnTo>
                    <a:pt x="41" y="102"/>
                  </a:lnTo>
                  <a:lnTo>
                    <a:pt x="27" y="117"/>
                  </a:lnTo>
                  <a:lnTo>
                    <a:pt x="13" y="130"/>
                  </a:lnTo>
                  <a:lnTo>
                    <a:pt x="0" y="144"/>
                  </a:lnTo>
                  <a:lnTo>
                    <a:pt x="16" y="157"/>
                  </a:lnTo>
                  <a:lnTo>
                    <a:pt x="16" y="157"/>
                  </a:lnTo>
                  <a:lnTo>
                    <a:pt x="28" y="142"/>
                  </a:lnTo>
                  <a:lnTo>
                    <a:pt x="41" y="130"/>
                  </a:lnTo>
                  <a:lnTo>
                    <a:pt x="54" y="118"/>
                  </a:lnTo>
                  <a:lnTo>
                    <a:pt x="68" y="107"/>
                  </a:lnTo>
                  <a:lnTo>
                    <a:pt x="84" y="95"/>
                  </a:lnTo>
                  <a:lnTo>
                    <a:pt x="100" y="85"/>
                  </a:lnTo>
                  <a:lnTo>
                    <a:pt x="116" y="77"/>
                  </a:lnTo>
                  <a:lnTo>
                    <a:pt x="133" y="68"/>
                  </a:lnTo>
                  <a:lnTo>
                    <a:pt x="150" y="61"/>
                  </a:lnTo>
                  <a:lnTo>
                    <a:pt x="167" y="55"/>
                  </a:lnTo>
                  <a:lnTo>
                    <a:pt x="184" y="50"/>
                  </a:lnTo>
                  <a:lnTo>
                    <a:pt x="203" y="44"/>
                  </a:lnTo>
                  <a:lnTo>
                    <a:pt x="221" y="41"/>
                  </a:lnTo>
                  <a:lnTo>
                    <a:pt x="241" y="38"/>
                  </a:lnTo>
                  <a:lnTo>
                    <a:pt x="261" y="37"/>
                  </a:lnTo>
                  <a:lnTo>
                    <a:pt x="281" y="35"/>
                  </a:lnTo>
                  <a:lnTo>
                    <a:pt x="281" y="35"/>
                  </a:lnTo>
                  <a:lnTo>
                    <a:pt x="304" y="37"/>
                  </a:lnTo>
                  <a:lnTo>
                    <a:pt x="328" y="38"/>
                  </a:lnTo>
                  <a:lnTo>
                    <a:pt x="351" y="43"/>
                  </a:lnTo>
                  <a:lnTo>
                    <a:pt x="374" y="48"/>
                  </a:lnTo>
                  <a:lnTo>
                    <a:pt x="395" y="54"/>
                  </a:lnTo>
                  <a:lnTo>
                    <a:pt x="415" y="63"/>
                  </a:lnTo>
                  <a:lnTo>
                    <a:pt x="435" y="71"/>
                  </a:lnTo>
                  <a:lnTo>
                    <a:pt x="455" y="81"/>
                  </a:lnTo>
                  <a:lnTo>
                    <a:pt x="474" y="91"/>
                  </a:lnTo>
                  <a:lnTo>
                    <a:pt x="491" y="104"/>
                  </a:lnTo>
                  <a:lnTo>
                    <a:pt x="508" y="117"/>
                  </a:lnTo>
                  <a:lnTo>
                    <a:pt x="524" y="131"/>
                  </a:lnTo>
                  <a:lnTo>
                    <a:pt x="538" y="145"/>
                  </a:lnTo>
                  <a:lnTo>
                    <a:pt x="552" y="161"/>
                  </a:lnTo>
                  <a:lnTo>
                    <a:pt x="565" y="177"/>
                  </a:lnTo>
                  <a:lnTo>
                    <a:pt x="577" y="194"/>
                  </a:lnTo>
                  <a:lnTo>
                    <a:pt x="577" y="194"/>
                  </a:lnTo>
                  <a:lnTo>
                    <a:pt x="587" y="209"/>
                  </a:lnTo>
                  <a:lnTo>
                    <a:pt x="595" y="225"/>
                  </a:lnTo>
                  <a:lnTo>
                    <a:pt x="602" y="241"/>
                  </a:lnTo>
                  <a:lnTo>
                    <a:pt x="609" y="258"/>
                  </a:lnTo>
                  <a:lnTo>
                    <a:pt x="621" y="292"/>
                  </a:lnTo>
                  <a:lnTo>
                    <a:pt x="629" y="326"/>
                  </a:lnTo>
                  <a:lnTo>
                    <a:pt x="635" y="359"/>
                  </a:lnTo>
                  <a:lnTo>
                    <a:pt x="638" y="393"/>
                  </a:lnTo>
                  <a:lnTo>
                    <a:pt x="638" y="425"/>
                  </a:lnTo>
                  <a:lnTo>
                    <a:pt x="635" y="455"/>
                  </a:lnTo>
                  <a:lnTo>
                    <a:pt x="635" y="455"/>
                  </a:lnTo>
                  <a:lnTo>
                    <a:pt x="631" y="478"/>
                  </a:lnTo>
                  <a:lnTo>
                    <a:pt x="622" y="509"/>
                  </a:lnTo>
                  <a:lnTo>
                    <a:pt x="617" y="526"/>
                  </a:lnTo>
                  <a:lnTo>
                    <a:pt x="608" y="546"/>
                  </a:lnTo>
                  <a:lnTo>
                    <a:pt x="599" y="566"/>
                  </a:lnTo>
                  <a:lnTo>
                    <a:pt x="587" y="586"/>
                  </a:lnTo>
                  <a:lnTo>
                    <a:pt x="594" y="613"/>
                  </a:lnTo>
                  <a:lnTo>
                    <a:pt x="594" y="613"/>
                  </a:lnTo>
                  <a:lnTo>
                    <a:pt x="608" y="589"/>
                  </a:lnTo>
                  <a:lnTo>
                    <a:pt x="621" y="565"/>
                  </a:lnTo>
                  <a:lnTo>
                    <a:pt x="632" y="538"/>
                  </a:lnTo>
                  <a:lnTo>
                    <a:pt x="642" y="509"/>
                  </a:lnTo>
                  <a:lnTo>
                    <a:pt x="651" y="476"/>
                  </a:lnTo>
                  <a:lnTo>
                    <a:pt x="659" y="438"/>
                  </a:lnTo>
                  <a:lnTo>
                    <a:pt x="667" y="393"/>
                  </a:lnTo>
                  <a:lnTo>
                    <a:pt x="674" y="342"/>
                  </a:lnTo>
                  <a:lnTo>
                    <a:pt x="674" y="342"/>
                  </a:lnTo>
                  <a:lnTo>
                    <a:pt x="695" y="128"/>
                  </a:lnTo>
                  <a:lnTo>
                    <a:pt x="708" y="0"/>
                  </a:lnTo>
                  <a:lnTo>
                    <a:pt x="68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spTree>
    <p:extLst>
      <p:ext uri="{BB962C8B-B14F-4D97-AF65-F5344CB8AC3E}">
        <p14:creationId xmlns:p14="http://schemas.microsoft.com/office/powerpoint/2010/main" val="471552578"/>
      </p:ext>
    </p:extLst>
  </p:cSld>
  <p:clrMapOvr>
    <a:masterClrMapping/>
  </p:clrMapOvr>
  <p:hf hdr="0"/>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38200" y="1122363"/>
            <a:ext cx="10515600" cy="2387600"/>
          </a:xfrm>
          <a:prstGeom prst="rect">
            <a:avLst/>
          </a:prstGeom>
        </p:spPr>
        <p:txBody>
          <a:bodyPr anchor="b">
            <a:normAutofit/>
          </a:bodyPr>
          <a:lstStyle>
            <a:lvl1pPr algn="l">
              <a:defRPr sz="4600">
                <a:solidFill>
                  <a:schemeClr val="tx1"/>
                </a:solidFill>
                <a:latin typeface="+mj-lt"/>
              </a:defRPr>
            </a:lvl1pPr>
          </a:lstStyle>
          <a:p>
            <a:r>
              <a:rPr lang="en-US" smtClean="0"/>
              <a:t>Click to edit Master title style</a:t>
            </a:r>
            <a:endParaRPr lang="en-GB" dirty="0"/>
          </a:p>
        </p:txBody>
      </p:sp>
      <p:sp>
        <p:nvSpPr>
          <p:cNvPr id="3" name="Subtitle 2"/>
          <p:cNvSpPr>
            <a:spLocks noGrp="1"/>
          </p:cNvSpPr>
          <p:nvPr>
            <p:ph type="subTitle" idx="1"/>
          </p:nvPr>
        </p:nvSpPr>
        <p:spPr>
          <a:xfrm>
            <a:off x="838200" y="3602038"/>
            <a:ext cx="10515600" cy="1655762"/>
          </a:xfrm>
          <a:prstGeom prst="rect">
            <a:avLst/>
          </a:prstGeom>
        </p:spPr>
        <p:txBody>
          <a:bodyPr/>
          <a:lstStyle>
            <a:lvl1pPr marL="0" indent="0" algn="l">
              <a:buNone/>
              <a:defRPr sz="2400">
                <a:solidFill>
                  <a:schemeClr val="tx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a:xfrm>
            <a:off x="1600200" y="6262302"/>
            <a:ext cx="2743200" cy="365125"/>
          </a:xfrm>
          <a:prstGeom prst="rect">
            <a:avLst/>
          </a:prstGeom>
        </p:spPr>
        <p:txBody>
          <a:bodyPr/>
          <a:lstStyle/>
          <a:p>
            <a:fld id="{C7841087-ADE3-46BE-A671-D029C86BBE44}" type="datetime1">
              <a:rPr lang="en-GB" smtClean="0"/>
              <a:t>29/10/2019</a:t>
            </a:fld>
            <a:endParaRPr lang="en-GB"/>
          </a:p>
        </p:txBody>
      </p:sp>
      <p:sp>
        <p:nvSpPr>
          <p:cNvPr id="5" name="Footer Placeholder 4"/>
          <p:cNvSpPr>
            <a:spLocks noGrp="1"/>
          </p:cNvSpPr>
          <p:nvPr>
            <p:ph type="ftr" sz="quarter" idx="11"/>
          </p:nvPr>
        </p:nvSpPr>
        <p:spPr>
          <a:xfrm>
            <a:off x="4419600" y="6262302"/>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8610600" y="6262302"/>
            <a:ext cx="2743200" cy="365125"/>
          </a:xfrm>
          <a:prstGeom prst="rect">
            <a:avLst/>
          </a:prstGeom>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32909656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smtClean="0"/>
              <a:t>Click to edit Master title style</a:t>
            </a:r>
            <a:endParaRPr lang="en-GB" dirty="0"/>
          </a:p>
        </p:txBody>
      </p:sp>
      <p:sp>
        <p:nvSpPr>
          <p:cNvPr id="3" name="Content Placeholder 2"/>
          <p:cNvSpPr>
            <a:spLocks noGrp="1"/>
          </p:cNvSpPr>
          <p:nvPr>
            <p:ph sz="half" idx="1"/>
          </p:nvPr>
        </p:nvSpPr>
        <p:spPr>
          <a:xfrm>
            <a:off x="838200" y="1825625"/>
            <a:ext cx="5181600" cy="4196234"/>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6172200" y="1825625"/>
            <a:ext cx="5181600" cy="4196234"/>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5" name="Date Placeholder 4"/>
          <p:cNvSpPr>
            <a:spLocks noGrp="1"/>
          </p:cNvSpPr>
          <p:nvPr>
            <p:ph type="dt" sz="half" idx="10"/>
          </p:nvPr>
        </p:nvSpPr>
        <p:spPr>
          <a:xfrm>
            <a:off x="1600200" y="6262302"/>
            <a:ext cx="2743200" cy="365125"/>
          </a:xfrm>
          <a:prstGeom prst="rect">
            <a:avLst/>
          </a:prstGeom>
        </p:spPr>
        <p:txBody>
          <a:bodyPr/>
          <a:lstStyle/>
          <a:p>
            <a:fld id="{67DD1DF7-C02B-4FAF-9CB5-9EBA55B0C227}" type="datetime1">
              <a:rPr lang="en-GB" smtClean="0"/>
              <a:t>29/10/2019</a:t>
            </a:fld>
            <a:endParaRPr lang="en-GB"/>
          </a:p>
        </p:txBody>
      </p:sp>
      <p:sp>
        <p:nvSpPr>
          <p:cNvPr id="6" name="Footer Placeholder 5"/>
          <p:cNvSpPr>
            <a:spLocks noGrp="1"/>
          </p:cNvSpPr>
          <p:nvPr>
            <p:ph type="ftr" sz="quarter" idx="11"/>
          </p:nvPr>
        </p:nvSpPr>
        <p:spPr>
          <a:xfrm>
            <a:off x="4419600" y="6262302"/>
            <a:ext cx="41148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8610600" y="6262302"/>
            <a:ext cx="2743200" cy="365125"/>
          </a:xfrm>
          <a:prstGeom prst="rect">
            <a:avLst/>
          </a:prstGeom>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338350887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6.xml"/><Relationship Id="rId7" Type="http://schemas.openxmlformats.org/officeDocument/2006/relationships/slideLayout" Target="../slideLayouts/slideLayout10.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5" Type="http://schemas.openxmlformats.org/officeDocument/2006/relationships/slideLayout" Target="../slideLayouts/slideLayout8.xml"/><Relationship Id="rId4" Type="http://schemas.openxmlformats.org/officeDocument/2006/relationships/slideLayout" Target="../slideLayouts/slideLayout7.xml"/><Relationship Id="rId9" Type="http://schemas.openxmlformats.org/officeDocument/2006/relationships/image" Target="../media/image1.wmf"/></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image" Target="../media/image1.wmf"/><Relationship Id="rId5" Type="http://schemas.openxmlformats.org/officeDocument/2006/relationships/slideLayout" Target="../slideLayouts/slideLayout15.xml"/><Relationship Id="rId10" Type="http://schemas.openxmlformats.org/officeDocument/2006/relationships/theme" Target="../theme/theme3.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27.xml"/><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image" Target="../media/image1.wmf"/><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image" Target="../media/image4.jpeg"/><Relationship Id="rId5" Type="http://schemas.openxmlformats.org/officeDocument/2006/relationships/slideLayout" Target="../slideLayouts/slideLayout24.xml"/><Relationship Id="rId10" Type="http://schemas.openxmlformats.org/officeDocument/2006/relationships/theme" Target="../theme/theme4.xml"/><Relationship Id="rId4" Type="http://schemas.openxmlformats.org/officeDocument/2006/relationships/slideLayout" Target="../slideLayouts/slideLayout23.xml"/><Relationship Id="rId9" Type="http://schemas.openxmlformats.org/officeDocument/2006/relationships/slideLayout" Target="../slideLayouts/slideLayout28.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36.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image" Target="../media/image1.wmf"/><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image" Target="../media/image4.jpeg"/><Relationship Id="rId5" Type="http://schemas.openxmlformats.org/officeDocument/2006/relationships/slideLayout" Target="../slideLayouts/slideLayout33.xml"/><Relationship Id="rId10" Type="http://schemas.openxmlformats.org/officeDocument/2006/relationships/theme" Target="../theme/theme5.xml"/><Relationship Id="rId4" Type="http://schemas.openxmlformats.org/officeDocument/2006/relationships/slideLayout" Target="../slideLayouts/slideLayout32.xml"/><Relationship Id="rId9" Type="http://schemas.openxmlformats.org/officeDocument/2006/relationships/slideLayout" Target="../slideLayouts/slideLayout3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45.xml"/><Relationship Id="rId3" Type="http://schemas.openxmlformats.org/officeDocument/2006/relationships/slideLayout" Target="../slideLayouts/slideLayout40.xml"/><Relationship Id="rId7" Type="http://schemas.openxmlformats.org/officeDocument/2006/relationships/slideLayout" Target="../slideLayouts/slideLayout44.xml"/><Relationship Id="rId12" Type="http://schemas.openxmlformats.org/officeDocument/2006/relationships/image" Target="../media/image1.wmf"/><Relationship Id="rId2" Type="http://schemas.openxmlformats.org/officeDocument/2006/relationships/slideLayout" Target="../slideLayouts/slideLayout39.xml"/><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image" Target="../media/image4.jpeg"/><Relationship Id="rId5" Type="http://schemas.openxmlformats.org/officeDocument/2006/relationships/slideLayout" Target="../slideLayouts/slideLayout42.xml"/><Relationship Id="rId10" Type="http://schemas.openxmlformats.org/officeDocument/2006/relationships/theme" Target="../theme/theme6.xml"/><Relationship Id="rId4" Type="http://schemas.openxmlformats.org/officeDocument/2006/relationships/slideLayout" Target="../slideLayouts/slideLayout41.xml"/><Relationship Id="rId9" Type="http://schemas.openxmlformats.org/officeDocument/2006/relationships/slideLayout" Target="../slideLayouts/slideLayout4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54.xml"/><Relationship Id="rId3" Type="http://schemas.openxmlformats.org/officeDocument/2006/relationships/slideLayout" Target="../slideLayouts/slideLayout49.xml"/><Relationship Id="rId7" Type="http://schemas.openxmlformats.org/officeDocument/2006/relationships/slideLayout" Target="../slideLayouts/slideLayout53.xml"/><Relationship Id="rId12" Type="http://schemas.openxmlformats.org/officeDocument/2006/relationships/image" Target="../media/image1.wmf"/><Relationship Id="rId2" Type="http://schemas.openxmlformats.org/officeDocument/2006/relationships/slideLayout" Target="../slideLayouts/slideLayout48.xml"/><Relationship Id="rId1" Type="http://schemas.openxmlformats.org/officeDocument/2006/relationships/slideLayout" Target="../slideLayouts/slideLayout47.xml"/><Relationship Id="rId6" Type="http://schemas.openxmlformats.org/officeDocument/2006/relationships/slideLayout" Target="../slideLayouts/slideLayout52.xml"/><Relationship Id="rId11" Type="http://schemas.openxmlformats.org/officeDocument/2006/relationships/image" Target="../media/image4.jpeg"/><Relationship Id="rId5" Type="http://schemas.openxmlformats.org/officeDocument/2006/relationships/slideLayout" Target="../slideLayouts/slideLayout51.xml"/><Relationship Id="rId10" Type="http://schemas.openxmlformats.org/officeDocument/2006/relationships/theme" Target="../theme/theme7.xml"/><Relationship Id="rId4" Type="http://schemas.openxmlformats.org/officeDocument/2006/relationships/slideLayout" Target="../slideLayouts/slideLayout50.xml"/><Relationship Id="rId9" Type="http://schemas.openxmlformats.org/officeDocument/2006/relationships/slideLayout" Target="../slideLayouts/slideLayout5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image" Target="../media/image1.wmf"/><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image" Target="../media/image4.jpeg"/><Relationship Id="rId5" Type="http://schemas.openxmlformats.org/officeDocument/2006/relationships/slideLayout" Target="../slideLayouts/slideLayout60.xml"/><Relationship Id="rId10" Type="http://schemas.openxmlformats.org/officeDocument/2006/relationships/theme" Target="../theme/theme8.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9.xml.rels><?xml version="1.0" encoding="UTF-8" standalone="yes"?>
<Relationships xmlns="http://schemas.openxmlformats.org/package/2006/relationships"><Relationship Id="rId3" Type="http://schemas.openxmlformats.org/officeDocument/2006/relationships/slideLayout" Target="../slideLayouts/slideLayout67.xml"/><Relationship Id="rId2" Type="http://schemas.openxmlformats.org/officeDocument/2006/relationships/slideLayout" Target="../slideLayouts/slideLayout66.xml"/><Relationship Id="rId1" Type="http://schemas.openxmlformats.org/officeDocument/2006/relationships/slideLayout" Target="../slideLayouts/slideLayout65.xml"/><Relationship Id="rId6" Type="http://schemas.openxmlformats.org/officeDocument/2006/relationships/theme" Target="../theme/theme9.xml"/><Relationship Id="rId5" Type="http://schemas.openxmlformats.org/officeDocument/2006/relationships/slideLayout" Target="../slideLayouts/slideLayout69.xml"/><Relationship Id="rId4" Type="http://schemas.openxmlformats.org/officeDocument/2006/relationships/slideLayout" Target="../slideLayouts/slideLayout6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2571161"/>
      </p:ext>
    </p:extLst>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Rectangle 1"/>
          <p:cNvSpPr/>
          <p:nvPr userDrawn="1"/>
        </p:nvSpPr>
        <p:spPr>
          <a:xfrm>
            <a:off x="0" y="6010918"/>
            <a:ext cx="12192000" cy="847082"/>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pic>
        <p:nvPicPr>
          <p:cNvPr id="3" name="Picture 2"/>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106486" y="6116247"/>
            <a:ext cx="643409" cy="636425"/>
          </a:xfrm>
          <a:prstGeom prst="rect">
            <a:avLst/>
          </a:prstGeom>
        </p:spPr>
      </p:pic>
    </p:spTree>
    <p:extLst>
      <p:ext uri="{BB962C8B-B14F-4D97-AF65-F5344CB8AC3E}">
        <p14:creationId xmlns:p14="http://schemas.microsoft.com/office/powerpoint/2010/main" val="465425821"/>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3" name="Rectangle 12"/>
          <p:cNvSpPr/>
          <p:nvPr/>
        </p:nvSpPr>
        <p:spPr>
          <a:xfrm>
            <a:off x="0" y="6010918"/>
            <a:ext cx="12192000" cy="847082"/>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pic>
        <p:nvPicPr>
          <p:cNvPr id="12" name="Picture 11"/>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06486" y="6116247"/>
            <a:ext cx="643409" cy="636425"/>
          </a:xfrm>
          <a:prstGeom prst="rect">
            <a:avLst/>
          </a:prstGeom>
        </p:spPr>
      </p:pic>
      <p:sp>
        <p:nvSpPr>
          <p:cNvPr id="2" name="Title Placeholder 1"/>
          <p:cNvSpPr>
            <a:spLocks noGrp="1"/>
          </p:cNvSpPr>
          <p:nvPr>
            <p:ph type="title"/>
          </p:nvPr>
        </p:nvSpPr>
        <p:spPr>
          <a:xfrm>
            <a:off x="0" y="0"/>
            <a:ext cx="12192000" cy="1325563"/>
          </a:xfrm>
          <a:prstGeom prst="rect">
            <a:avLst/>
          </a:prstGeom>
        </p:spPr>
        <p:txBody>
          <a:bodyPr vert="horz" lIns="91440" tIns="45720" rIns="91440" bIns="45720" rtlCol="0" anchor="ctr">
            <a:normAutofit/>
          </a:bodyPr>
          <a:lstStyle/>
          <a:p>
            <a:r>
              <a:rPr lang="en-US" smtClean="0"/>
              <a:t>Click to edit Master title style</a:t>
            </a:r>
            <a:endParaRPr lang="en-GB" dirty="0"/>
          </a:p>
        </p:txBody>
      </p:sp>
      <p:sp>
        <p:nvSpPr>
          <p:cNvPr id="3" name="Text Placeholder 2"/>
          <p:cNvSpPr>
            <a:spLocks noGrp="1"/>
          </p:cNvSpPr>
          <p:nvPr>
            <p:ph type="body" idx="1"/>
          </p:nvPr>
        </p:nvSpPr>
        <p:spPr>
          <a:xfrm>
            <a:off x="0" y="1325563"/>
            <a:ext cx="12192000" cy="468535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Date Placeholder 3"/>
          <p:cNvSpPr>
            <a:spLocks noGrp="1"/>
          </p:cNvSpPr>
          <p:nvPr>
            <p:ph type="dt" sz="half" idx="2"/>
          </p:nvPr>
        </p:nvSpPr>
        <p:spPr>
          <a:xfrm>
            <a:off x="1600200" y="626230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0E6A0D-B971-47F6-B20D-619954E64387}" type="datetime1">
              <a:rPr lang="en-GB" smtClean="0"/>
              <a:t>29/10/2019</a:t>
            </a:fld>
            <a:endParaRPr lang="en-GB"/>
          </a:p>
        </p:txBody>
      </p:sp>
      <p:sp>
        <p:nvSpPr>
          <p:cNvPr id="5" name="Footer Placeholder 4"/>
          <p:cNvSpPr>
            <a:spLocks noGrp="1"/>
          </p:cNvSpPr>
          <p:nvPr>
            <p:ph type="ftr" sz="quarter" idx="3"/>
          </p:nvPr>
        </p:nvSpPr>
        <p:spPr>
          <a:xfrm>
            <a:off x="4419600" y="626230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8610600" y="626230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CD55979-00CC-4874-A80E-0959E76EB92F}" type="slidenum">
              <a:rPr lang="en-GB" smtClean="0"/>
              <a:t>‹#›</a:t>
            </a:fld>
            <a:endParaRPr lang="en-GB"/>
          </a:p>
        </p:txBody>
      </p:sp>
    </p:spTree>
    <p:extLst>
      <p:ext uri="{BB962C8B-B14F-4D97-AF65-F5344CB8AC3E}">
        <p14:creationId xmlns:p14="http://schemas.microsoft.com/office/powerpoint/2010/main" val="3590926914"/>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Lst>
  <p:hf hdr="0"/>
  <p:txStyles>
    <p:titleStyle>
      <a:lvl1pPr algn="l" defTabSz="914400" rtl="0" eaLnBrk="1" latinLnBrk="0" hangingPunct="1">
        <a:lnSpc>
          <a:spcPct val="90000"/>
        </a:lnSpc>
        <a:spcBef>
          <a:spcPct val="0"/>
        </a:spcBef>
        <a:buNone/>
        <a:defRPr sz="4600" kern="1200">
          <a:solidFill>
            <a:schemeClr val="tx1"/>
          </a:solidFill>
          <a:latin typeface="+mj-lt"/>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26" name="9E92CA36-9356-49BF-BFB3-93EEC924C43D" descr="cid:image003.jpg@01D17F18.BCB7A670"/>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 y="-159654"/>
            <a:ext cx="12192000" cy="11785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12"/>
          <p:cNvSpPr/>
          <p:nvPr/>
        </p:nvSpPr>
        <p:spPr>
          <a:xfrm>
            <a:off x="0" y="6010918"/>
            <a:ext cx="12192000" cy="847082"/>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pic>
        <p:nvPicPr>
          <p:cNvPr id="12" name="Picture 11"/>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06486" y="6116247"/>
            <a:ext cx="643409" cy="636425"/>
          </a:xfrm>
          <a:prstGeom prst="rect">
            <a:avLst/>
          </a:prstGeom>
        </p:spPr>
      </p:pic>
      <p:sp>
        <p:nvSpPr>
          <p:cNvPr id="2" name="Title Placeholder 1"/>
          <p:cNvSpPr>
            <a:spLocks noGrp="1"/>
          </p:cNvSpPr>
          <p:nvPr>
            <p:ph type="title"/>
          </p:nvPr>
        </p:nvSpPr>
        <p:spPr>
          <a:xfrm>
            <a:off x="267128" y="0"/>
            <a:ext cx="11640620" cy="845999"/>
          </a:xfrm>
          <a:prstGeom prst="rect">
            <a:avLst/>
          </a:prstGeom>
        </p:spPr>
        <p:txBody>
          <a:bodyPr vert="horz" lIns="91440" tIns="45720" rIns="91440" bIns="45720" rtlCol="0" anchor="ctr">
            <a:normAutofit/>
          </a:bodyPr>
          <a:lstStyle/>
          <a:p>
            <a:r>
              <a:rPr lang="en-US" smtClean="0"/>
              <a:t>Click to edit Master title style</a:t>
            </a:r>
            <a:endParaRPr lang="en-GB" dirty="0"/>
          </a:p>
        </p:txBody>
      </p:sp>
      <p:sp>
        <p:nvSpPr>
          <p:cNvPr id="4" name="Date Placeholder 3"/>
          <p:cNvSpPr>
            <a:spLocks noGrp="1"/>
          </p:cNvSpPr>
          <p:nvPr>
            <p:ph type="dt" sz="half" idx="2"/>
          </p:nvPr>
        </p:nvSpPr>
        <p:spPr>
          <a:xfrm>
            <a:off x="1600200" y="626230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0E6A0D-B971-47F6-B20D-619954E64387}" type="datetime1">
              <a:rPr lang="en-GB" smtClean="0"/>
              <a:t>29/10/2019</a:t>
            </a:fld>
            <a:endParaRPr lang="en-GB" dirty="0"/>
          </a:p>
        </p:txBody>
      </p:sp>
      <p:sp>
        <p:nvSpPr>
          <p:cNvPr id="5" name="Footer Placeholder 4"/>
          <p:cNvSpPr>
            <a:spLocks noGrp="1"/>
          </p:cNvSpPr>
          <p:nvPr>
            <p:ph type="ftr" sz="quarter" idx="3"/>
          </p:nvPr>
        </p:nvSpPr>
        <p:spPr>
          <a:xfrm>
            <a:off x="4419600" y="626230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smtClean="0"/>
              <a:t>S. Prodon</a:t>
            </a:r>
            <a:endParaRPr lang="en-GB" dirty="0"/>
          </a:p>
        </p:txBody>
      </p:sp>
      <p:sp>
        <p:nvSpPr>
          <p:cNvPr id="6" name="Slide Number Placeholder 5"/>
          <p:cNvSpPr>
            <a:spLocks noGrp="1"/>
          </p:cNvSpPr>
          <p:nvPr>
            <p:ph type="sldNum" sz="quarter" idx="4"/>
          </p:nvPr>
        </p:nvSpPr>
        <p:spPr>
          <a:xfrm>
            <a:off x="8610600" y="626230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CD55979-00CC-4874-A80E-0959E76EB92F}" type="slidenum">
              <a:rPr lang="en-GB" smtClean="0"/>
              <a:t>‹#›</a:t>
            </a:fld>
            <a:endParaRPr lang="en-GB"/>
          </a:p>
        </p:txBody>
      </p:sp>
      <p:sp>
        <p:nvSpPr>
          <p:cNvPr id="8" name="Text Placeholder 7"/>
          <p:cNvSpPr>
            <a:spLocks noGrp="1"/>
          </p:cNvSpPr>
          <p:nvPr>
            <p:ph type="body" idx="1"/>
          </p:nvPr>
        </p:nvSpPr>
        <p:spPr>
          <a:xfrm>
            <a:off x="267128" y="1171575"/>
            <a:ext cx="11640620" cy="483934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Tree>
    <p:extLst>
      <p:ext uri="{BB962C8B-B14F-4D97-AF65-F5344CB8AC3E}">
        <p14:creationId xmlns:p14="http://schemas.microsoft.com/office/powerpoint/2010/main" val="308590021"/>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Lst>
  <p:timing>
    <p:tnLst>
      <p:par>
        <p:cTn id="1" dur="indefinite" restart="never" nodeType="tmRoot"/>
      </p:par>
    </p:tnLst>
  </p:timing>
  <p:hf hdr="0"/>
  <p:txStyles>
    <p:titleStyle>
      <a:lvl1pPr algn="l" defTabSz="914400" rtl="0" eaLnBrk="1" latinLnBrk="0" hangingPunct="1">
        <a:lnSpc>
          <a:spcPct val="90000"/>
        </a:lnSpc>
        <a:spcBef>
          <a:spcPct val="0"/>
        </a:spcBef>
        <a:buNone/>
        <a:defRPr sz="4600" b="1" kern="1200">
          <a:solidFill>
            <a:schemeClr val="bg1"/>
          </a:solidFill>
          <a:effectLst>
            <a:outerShdw blurRad="38100" dist="38100" dir="2700000" algn="tl">
              <a:srgbClr val="000000">
                <a:alpha val="43137"/>
              </a:srgbClr>
            </a:outerShdw>
          </a:effectLst>
          <a:latin typeface="PT Sans" panose="020B0503020203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000" kern="1200">
          <a:solidFill>
            <a:schemeClr val="tx1"/>
          </a:solidFill>
          <a:latin typeface="PT Sans" panose="020B0503020203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600" kern="1200">
          <a:solidFill>
            <a:schemeClr val="tx1"/>
          </a:solidFill>
          <a:latin typeface="PT Sans" panose="020B0503020203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PT Sans" panose="020B0503020203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PT Sans" panose="020B0503020203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PT Sans" panose="020B05030202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26" name="9E92CA36-9356-49BF-BFB3-93EEC924C43D" descr="cid:image003.jpg@01D17F18.BCB7A670"/>
          <p:cNvPicPr>
            <a:picLocks noChangeAspect="1" noChangeArrowheads="1"/>
          </p:cNvPicPr>
          <p:nvPr userDrawn="1"/>
        </p:nvPicPr>
        <p:blipFill>
          <a:blip r:embed="rId11">
            <a:extLst>
              <a:ext uri="{28A0092B-C50C-407E-A947-70E740481C1C}">
                <a14:useLocalDpi xmlns:a14="http://schemas.microsoft.com/office/drawing/2010/main" val="0"/>
              </a:ext>
            </a:extLst>
          </a:blip>
          <a:srcRect/>
          <a:stretch>
            <a:fillRect/>
          </a:stretch>
        </p:blipFill>
        <p:spPr bwMode="auto">
          <a:xfrm>
            <a:off x="1" y="-159654"/>
            <a:ext cx="12192000" cy="11785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12"/>
          <p:cNvSpPr/>
          <p:nvPr userDrawn="1"/>
        </p:nvSpPr>
        <p:spPr>
          <a:xfrm>
            <a:off x="0" y="6010918"/>
            <a:ext cx="12192000" cy="847082"/>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solidFill>
                <a:prstClr val="white"/>
              </a:solidFill>
            </a:endParaRPr>
          </a:p>
        </p:txBody>
      </p:sp>
      <p:pic>
        <p:nvPicPr>
          <p:cNvPr id="12" name="Picture 11"/>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106486" y="6116247"/>
            <a:ext cx="643409" cy="636425"/>
          </a:xfrm>
          <a:prstGeom prst="rect">
            <a:avLst/>
          </a:prstGeom>
        </p:spPr>
      </p:pic>
      <p:sp>
        <p:nvSpPr>
          <p:cNvPr id="2" name="Title Placeholder 1"/>
          <p:cNvSpPr>
            <a:spLocks noGrp="1"/>
          </p:cNvSpPr>
          <p:nvPr>
            <p:ph type="title"/>
          </p:nvPr>
        </p:nvSpPr>
        <p:spPr>
          <a:xfrm>
            <a:off x="267128" y="0"/>
            <a:ext cx="11640620" cy="845999"/>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4" name="Date Placeholder 3"/>
          <p:cNvSpPr>
            <a:spLocks noGrp="1"/>
          </p:cNvSpPr>
          <p:nvPr>
            <p:ph type="dt" sz="half" idx="2"/>
          </p:nvPr>
        </p:nvSpPr>
        <p:spPr>
          <a:xfrm>
            <a:off x="1600200" y="626230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0E6A0D-B971-47F6-B20D-619954E64387}" type="datetime1">
              <a:rPr lang="en-GB" smtClean="0">
                <a:solidFill>
                  <a:srgbClr val="0050A0">
                    <a:tint val="75000"/>
                  </a:srgbClr>
                </a:solidFill>
              </a:rPr>
              <a:pPr/>
              <a:t>29/10/2019</a:t>
            </a:fld>
            <a:endParaRPr lang="en-GB" dirty="0">
              <a:solidFill>
                <a:srgbClr val="0050A0">
                  <a:tint val="75000"/>
                </a:srgbClr>
              </a:solidFill>
            </a:endParaRPr>
          </a:p>
        </p:txBody>
      </p:sp>
      <p:sp>
        <p:nvSpPr>
          <p:cNvPr id="5" name="Footer Placeholder 4"/>
          <p:cNvSpPr>
            <a:spLocks noGrp="1"/>
          </p:cNvSpPr>
          <p:nvPr>
            <p:ph type="ftr" sz="quarter" idx="3"/>
          </p:nvPr>
        </p:nvSpPr>
        <p:spPr>
          <a:xfrm>
            <a:off x="4419600" y="626230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solidFill>
                <a:srgbClr val="0050A0">
                  <a:tint val="75000"/>
                </a:srgbClr>
              </a:solidFill>
            </a:endParaRPr>
          </a:p>
        </p:txBody>
      </p:sp>
      <p:sp>
        <p:nvSpPr>
          <p:cNvPr id="6" name="Slide Number Placeholder 5"/>
          <p:cNvSpPr>
            <a:spLocks noGrp="1"/>
          </p:cNvSpPr>
          <p:nvPr>
            <p:ph type="sldNum" sz="quarter" idx="4"/>
          </p:nvPr>
        </p:nvSpPr>
        <p:spPr>
          <a:xfrm>
            <a:off x="8610600" y="626230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CD55979-00CC-4874-A80E-0959E76EB92F}" type="slidenum">
              <a:rPr lang="en-GB" smtClean="0">
                <a:solidFill>
                  <a:srgbClr val="0050A0">
                    <a:tint val="75000"/>
                  </a:srgbClr>
                </a:solidFill>
              </a:rPr>
              <a:pPr/>
              <a:t>‹#›</a:t>
            </a:fld>
            <a:endParaRPr lang="en-GB">
              <a:solidFill>
                <a:srgbClr val="0050A0">
                  <a:tint val="75000"/>
                </a:srgbClr>
              </a:solidFill>
            </a:endParaRPr>
          </a:p>
        </p:txBody>
      </p:sp>
      <p:sp>
        <p:nvSpPr>
          <p:cNvPr id="8" name="Text Placeholder 7"/>
          <p:cNvSpPr>
            <a:spLocks noGrp="1"/>
          </p:cNvSpPr>
          <p:nvPr>
            <p:ph type="body" idx="1"/>
          </p:nvPr>
        </p:nvSpPr>
        <p:spPr>
          <a:xfrm>
            <a:off x="267128" y="1171575"/>
            <a:ext cx="11640620" cy="48393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3944955187"/>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Lst>
  <p:timing>
    <p:tnLst>
      <p:par>
        <p:cTn id="1" dur="indefinite" restart="never" nodeType="tmRoot"/>
      </p:par>
    </p:tnLst>
  </p:timing>
  <p:hf hdr="0"/>
  <p:txStyles>
    <p:titleStyle>
      <a:lvl1pPr algn="l" defTabSz="914400" rtl="0" eaLnBrk="1" latinLnBrk="0" hangingPunct="1">
        <a:lnSpc>
          <a:spcPct val="90000"/>
        </a:lnSpc>
        <a:spcBef>
          <a:spcPct val="0"/>
        </a:spcBef>
        <a:buNone/>
        <a:defRPr sz="4600" b="1" kern="1200">
          <a:solidFill>
            <a:schemeClr val="bg1"/>
          </a:solidFill>
          <a:effectLst>
            <a:outerShdw blurRad="38100" dist="38100" dir="2700000" algn="tl">
              <a:srgbClr val="000000">
                <a:alpha val="43137"/>
              </a:srgbClr>
            </a:outerShdw>
          </a:effectLst>
          <a:latin typeface="PT Sans" panose="020B0503020203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000" kern="1200">
          <a:solidFill>
            <a:schemeClr val="tx1"/>
          </a:solidFill>
          <a:latin typeface="PT Sans" panose="020B0503020203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600" kern="1200">
          <a:solidFill>
            <a:schemeClr val="tx1"/>
          </a:solidFill>
          <a:latin typeface="PT Sans" panose="020B0503020203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PT Sans" panose="020B0503020203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PT Sans" panose="020B0503020203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PT Sans" panose="020B05030202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26" name="9E92CA36-9356-49BF-BFB3-93EEC924C43D" descr="cid:image003.jpg@01D17F18.BCB7A670"/>
          <p:cNvPicPr>
            <a:picLocks noChangeAspect="1" noChangeArrowheads="1"/>
          </p:cNvPicPr>
          <p:nvPr userDrawn="1"/>
        </p:nvPicPr>
        <p:blipFill>
          <a:blip r:embed="rId11">
            <a:extLst>
              <a:ext uri="{28A0092B-C50C-407E-A947-70E740481C1C}">
                <a14:useLocalDpi xmlns:a14="http://schemas.microsoft.com/office/drawing/2010/main" val="0"/>
              </a:ext>
            </a:extLst>
          </a:blip>
          <a:srcRect/>
          <a:stretch>
            <a:fillRect/>
          </a:stretch>
        </p:blipFill>
        <p:spPr bwMode="auto">
          <a:xfrm>
            <a:off x="1" y="-159654"/>
            <a:ext cx="12192000" cy="11785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12"/>
          <p:cNvSpPr/>
          <p:nvPr userDrawn="1"/>
        </p:nvSpPr>
        <p:spPr>
          <a:xfrm>
            <a:off x="0" y="6010918"/>
            <a:ext cx="12192000" cy="847082"/>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solidFill>
                <a:prstClr val="white"/>
              </a:solidFill>
            </a:endParaRPr>
          </a:p>
        </p:txBody>
      </p:sp>
      <p:pic>
        <p:nvPicPr>
          <p:cNvPr id="12" name="Picture 11"/>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106486" y="6116247"/>
            <a:ext cx="643409" cy="636425"/>
          </a:xfrm>
          <a:prstGeom prst="rect">
            <a:avLst/>
          </a:prstGeom>
        </p:spPr>
      </p:pic>
      <p:sp>
        <p:nvSpPr>
          <p:cNvPr id="2" name="Title Placeholder 1"/>
          <p:cNvSpPr>
            <a:spLocks noGrp="1"/>
          </p:cNvSpPr>
          <p:nvPr>
            <p:ph type="title"/>
          </p:nvPr>
        </p:nvSpPr>
        <p:spPr>
          <a:xfrm>
            <a:off x="267128" y="0"/>
            <a:ext cx="11640620" cy="845999"/>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4" name="Date Placeholder 3"/>
          <p:cNvSpPr>
            <a:spLocks noGrp="1"/>
          </p:cNvSpPr>
          <p:nvPr>
            <p:ph type="dt" sz="half" idx="2"/>
          </p:nvPr>
        </p:nvSpPr>
        <p:spPr>
          <a:xfrm>
            <a:off x="1600200" y="626230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0E6A0D-B971-47F6-B20D-619954E64387}" type="datetime1">
              <a:rPr lang="en-GB" smtClean="0">
                <a:solidFill>
                  <a:srgbClr val="0050A0">
                    <a:tint val="75000"/>
                  </a:srgbClr>
                </a:solidFill>
              </a:rPr>
              <a:pPr/>
              <a:t>29/10/2019</a:t>
            </a:fld>
            <a:endParaRPr lang="en-GB" dirty="0">
              <a:solidFill>
                <a:srgbClr val="0050A0">
                  <a:tint val="75000"/>
                </a:srgbClr>
              </a:solidFill>
            </a:endParaRPr>
          </a:p>
        </p:txBody>
      </p:sp>
      <p:sp>
        <p:nvSpPr>
          <p:cNvPr id="5" name="Footer Placeholder 4"/>
          <p:cNvSpPr>
            <a:spLocks noGrp="1"/>
          </p:cNvSpPr>
          <p:nvPr>
            <p:ph type="ftr" sz="quarter" idx="3"/>
          </p:nvPr>
        </p:nvSpPr>
        <p:spPr>
          <a:xfrm>
            <a:off x="4419600" y="626230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solidFill>
                <a:srgbClr val="0050A0">
                  <a:tint val="75000"/>
                </a:srgbClr>
              </a:solidFill>
            </a:endParaRPr>
          </a:p>
        </p:txBody>
      </p:sp>
      <p:sp>
        <p:nvSpPr>
          <p:cNvPr id="6" name="Slide Number Placeholder 5"/>
          <p:cNvSpPr>
            <a:spLocks noGrp="1"/>
          </p:cNvSpPr>
          <p:nvPr>
            <p:ph type="sldNum" sz="quarter" idx="4"/>
          </p:nvPr>
        </p:nvSpPr>
        <p:spPr>
          <a:xfrm>
            <a:off x="8610600" y="626230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CD55979-00CC-4874-A80E-0959E76EB92F}" type="slidenum">
              <a:rPr lang="en-GB" smtClean="0">
                <a:solidFill>
                  <a:srgbClr val="0050A0">
                    <a:tint val="75000"/>
                  </a:srgbClr>
                </a:solidFill>
              </a:rPr>
              <a:pPr/>
              <a:t>‹#›</a:t>
            </a:fld>
            <a:endParaRPr lang="en-GB">
              <a:solidFill>
                <a:srgbClr val="0050A0">
                  <a:tint val="75000"/>
                </a:srgbClr>
              </a:solidFill>
            </a:endParaRPr>
          </a:p>
        </p:txBody>
      </p:sp>
      <p:sp>
        <p:nvSpPr>
          <p:cNvPr id="8" name="Text Placeholder 7"/>
          <p:cNvSpPr>
            <a:spLocks noGrp="1"/>
          </p:cNvSpPr>
          <p:nvPr>
            <p:ph type="body" idx="1"/>
          </p:nvPr>
        </p:nvSpPr>
        <p:spPr>
          <a:xfrm>
            <a:off x="267128" y="1171575"/>
            <a:ext cx="11640620" cy="48393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3286669886"/>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Lst>
  <p:timing>
    <p:tnLst>
      <p:par>
        <p:cTn id="1" dur="indefinite" restart="never" nodeType="tmRoot"/>
      </p:par>
    </p:tnLst>
  </p:timing>
  <p:hf hdr="0"/>
  <p:txStyles>
    <p:titleStyle>
      <a:lvl1pPr algn="l" defTabSz="914400" rtl="0" eaLnBrk="1" latinLnBrk="0" hangingPunct="1">
        <a:lnSpc>
          <a:spcPct val="90000"/>
        </a:lnSpc>
        <a:spcBef>
          <a:spcPct val="0"/>
        </a:spcBef>
        <a:buNone/>
        <a:defRPr sz="4600" b="1" kern="1200">
          <a:solidFill>
            <a:schemeClr val="bg1"/>
          </a:solidFill>
          <a:effectLst>
            <a:outerShdw blurRad="38100" dist="38100" dir="2700000" algn="tl">
              <a:srgbClr val="000000">
                <a:alpha val="43137"/>
              </a:srgbClr>
            </a:outerShdw>
          </a:effectLst>
          <a:latin typeface="PT Sans" panose="020B0503020203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000" kern="1200">
          <a:solidFill>
            <a:schemeClr val="tx1"/>
          </a:solidFill>
          <a:latin typeface="PT Sans" panose="020B0503020203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600" kern="1200">
          <a:solidFill>
            <a:schemeClr val="tx1"/>
          </a:solidFill>
          <a:latin typeface="PT Sans" panose="020B0503020203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PT Sans" panose="020B0503020203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PT Sans" panose="020B0503020203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PT Sans" panose="020B05030202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26" name="9E92CA36-9356-49BF-BFB3-93EEC924C43D" descr="cid:image003.jpg@01D17F18.BCB7A670"/>
          <p:cNvPicPr>
            <a:picLocks noChangeAspect="1" noChangeArrowheads="1"/>
          </p:cNvPicPr>
          <p:nvPr userDrawn="1"/>
        </p:nvPicPr>
        <p:blipFill>
          <a:blip r:embed="rId11">
            <a:extLst>
              <a:ext uri="{28A0092B-C50C-407E-A947-70E740481C1C}">
                <a14:useLocalDpi xmlns:a14="http://schemas.microsoft.com/office/drawing/2010/main" val="0"/>
              </a:ext>
            </a:extLst>
          </a:blip>
          <a:srcRect/>
          <a:stretch>
            <a:fillRect/>
          </a:stretch>
        </p:blipFill>
        <p:spPr bwMode="auto">
          <a:xfrm>
            <a:off x="1" y="-159654"/>
            <a:ext cx="12192000" cy="11785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12"/>
          <p:cNvSpPr/>
          <p:nvPr userDrawn="1"/>
        </p:nvSpPr>
        <p:spPr>
          <a:xfrm>
            <a:off x="0" y="6010918"/>
            <a:ext cx="12192000" cy="847082"/>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solidFill>
                <a:prstClr val="white"/>
              </a:solidFill>
            </a:endParaRPr>
          </a:p>
        </p:txBody>
      </p:sp>
      <p:pic>
        <p:nvPicPr>
          <p:cNvPr id="12" name="Picture 11"/>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106486" y="6116247"/>
            <a:ext cx="643409" cy="636425"/>
          </a:xfrm>
          <a:prstGeom prst="rect">
            <a:avLst/>
          </a:prstGeom>
        </p:spPr>
      </p:pic>
      <p:sp>
        <p:nvSpPr>
          <p:cNvPr id="2" name="Title Placeholder 1"/>
          <p:cNvSpPr>
            <a:spLocks noGrp="1"/>
          </p:cNvSpPr>
          <p:nvPr>
            <p:ph type="title"/>
          </p:nvPr>
        </p:nvSpPr>
        <p:spPr>
          <a:xfrm>
            <a:off x="267128" y="0"/>
            <a:ext cx="11640620" cy="845999"/>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4" name="Date Placeholder 3"/>
          <p:cNvSpPr>
            <a:spLocks noGrp="1"/>
          </p:cNvSpPr>
          <p:nvPr>
            <p:ph type="dt" sz="half" idx="2"/>
          </p:nvPr>
        </p:nvSpPr>
        <p:spPr>
          <a:xfrm>
            <a:off x="1600200" y="626230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0E6A0D-B971-47F6-B20D-619954E64387}" type="datetime1">
              <a:rPr lang="en-GB" smtClean="0">
                <a:solidFill>
                  <a:srgbClr val="0050A0">
                    <a:tint val="75000"/>
                  </a:srgbClr>
                </a:solidFill>
              </a:rPr>
              <a:pPr/>
              <a:t>29/10/2019</a:t>
            </a:fld>
            <a:endParaRPr lang="en-GB" dirty="0">
              <a:solidFill>
                <a:srgbClr val="0050A0">
                  <a:tint val="75000"/>
                </a:srgbClr>
              </a:solidFill>
            </a:endParaRPr>
          </a:p>
        </p:txBody>
      </p:sp>
      <p:sp>
        <p:nvSpPr>
          <p:cNvPr id="5" name="Footer Placeholder 4"/>
          <p:cNvSpPr>
            <a:spLocks noGrp="1"/>
          </p:cNvSpPr>
          <p:nvPr>
            <p:ph type="ftr" sz="quarter" idx="3"/>
          </p:nvPr>
        </p:nvSpPr>
        <p:spPr>
          <a:xfrm>
            <a:off x="4419600" y="626230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solidFill>
                <a:srgbClr val="0050A0">
                  <a:tint val="75000"/>
                </a:srgbClr>
              </a:solidFill>
            </a:endParaRPr>
          </a:p>
        </p:txBody>
      </p:sp>
      <p:sp>
        <p:nvSpPr>
          <p:cNvPr id="6" name="Slide Number Placeholder 5"/>
          <p:cNvSpPr>
            <a:spLocks noGrp="1"/>
          </p:cNvSpPr>
          <p:nvPr>
            <p:ph type="sldNum" sz="quarter" idx="4"/>
          </p:nvPr>
        </p:nvSpPr>
        <p:spPr>
          <a:xfrm>
            <a:off x="8610600" y="626230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CD55979-00CC-4874-A80E-0959E76EB92F}" type="slidenum">
              <a:rPr lang="en-GB" smtClean="0">
                <a:solidFill>
                  <a:srgbClr val="0050A0">
                    <a:tint val="75000"/>
                  </a:srgbClr>
                </a:solidFill>
              </a:rPr>
              <a:pPr/>
              <a:t>‹#›</a:t>
            </a:fld>
            <a:endParaRPr lang="en-GB">
              <a:solidFill>
                <a:srgbClr val="0050A0">
                  <a:tint val="75000"/>
                </a:srgbClr>
              </a:solidFill>
            </a:endParaRPr>
          </a:p>
        </p:txBody>
      </p:sp>
      <p:sp>
        <p:nvSpPr>
          <p:cNvPr id="8" name="Text Placeholder 7"/>
          <p:cNvSpPr>
            <a:spLocks noGrp="1"/>
          </p:cNvSpPr>
          <p:nvPr>
            <p:ph type="body" idx="1"/>
          </p:nvPr>
        </p:nvSpPr>
        <p:spPr>
          <a:xfrm>
            <a:off x="267128" y="1171575"/>
            <a:ext cx="11640620" cy="48393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2274546658"/>
      </p:ext>
    </p:extLst>
  </p:cSld>
  <p:clrMap bg1="lt1" tx1="dk1" bg2="lt2" tx2="dk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 id="2147483716" r:id="rId5"/>
    <p:sldLayoutId id="2147483717" r:id="rId6"/>
    <p:sldLayoutId id="2147483718" r:id="rId7"/>
    <p:sldLayoutId id="2147483719" r:id="rId8"/>
    <p:sldLayoutId id="2147483720" r:id="rId9"/>
  </p:sldLayoutIdLst>
  <p:timing>
    <p:tnLst>
      <p:par>
        <p:cTn id="1" dur="indefinite" restart="never" nodeType="tmRoot"/>
      </p:par>
    </p:tnLst>
  </p:timing>
  <p:hf hdr="0"/>
  <p:txStyles>
    <p:titleStyle>
      <a:lvl1pPr algn="l" defTabSz="914400" rtl="0" eaLnBrk="1" latinLnBrk="0" hangingPunct="1">
        <a:lnSpc>
          <a:spcPct val="90000"/>
        </a:lnSpc>
        <a:spcBef>
          <a:spcPct val="0"/>
        </a:spcBef>
        <a:buNone/>
        <a:defRPr sz="4600" b="1" kern="1200">
          <a:solidFill>
            <a:schemeClr val="bg1"/>
          </a:solidFill>
          <a:effectLst>
            <a:outerShdw blurRad="38100" dist="38100" dir="2700000" algn="tl">
              <a:srgbClr val="000000">
                <a:alpha val="43137"/>
              </a:srgbClr>
            </a:outerShdw>
          </a:effectLst>
          <a:latin typeface="PT Sans" panose="020B0503020203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000" kern="1200">
          <a:solidFill>
            <a:schemeClr val="tx1"/>
          </a:solidFill>
          <a:latin typeface="PT Sans" panose="020B0503020203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600" kern="1200">
          <a:solidFill>
            <a:schemeClr val="tx1"/>
          </a:solidFill>
          <a:latin typeface="PT Sans" panose="020B0503020203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PT Sans" panose="020B0503020203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PT Sans" panose="020B0503020203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PT Sans" panose="020B05030202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26" name="9E92CA36-9356-49BF-BFB3-93EEC924C43D" descr="cid:image003.jpg@01D17F18.BCB7A670"/>
          <p:cNvPicPr>
            <a:picLocks noChangeAspect="1" noChangeArrowheads="1"/>
          </p:cNvPicPr>
          <p:nvPr userDrawn="1"/>
        </p:nvPicPr>
        <p:blipFill>
          <a:blip r:embed="rId11">
            <a:extLst>
              <a:ext uri="{28A0092B-C50C-407E-A947-70E740481C1C}">
                <a14:useLocalDpi xmlns:a14="http://schemas.microsoft.com/office/drawing/2010/main" val="0"/>
              </a:ext>
            </a:extLst>
          </a:blip>
          <a:srcRect/>
          <a:stretch>
            <a:fillRect/>
          </a:stretch>
        </p:blipFill>
        <p:spPr bwMode="auto">
          <a:xfrm>
            <a:off x="1" y="-159654"/>
            <a:ext cx="12192000" cy="11785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12"/>
          <p:cNvSpPr/>
          <p:nvPr userDrawn="1"/>
        </p:nvSpPr>
        <p:spPr>
          <a:xfrm>
            <a:off x="0" y="6010918"/>
            <a:ext cx="12192000" cy="847082"/>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solidFill>
                <a:prstClr val="white"/>
              </a:solidFill>
            </a:endParaRPr>
          </a:p>
        </p:txBody>
      </p:sp>
      <p:pic>
        <p:nvPicPr>
          <p:cNvPr id="12" name="Picture 11"/>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106486" y="6116247"/>
            <a:ext cx="643409" cy="636425"/>
          </a:xfrm>
          <a:prstGeom prst="rect">
            <a:avLst/>
          </a:prstGeom>
        </p:spPr>
      </p:pic>
      <p:sp>
        <p:nvSpPr>
          <p:cNvPr id="2" name="Title Placeholder 1"/>
          <p:cNvSpPr>
            <a:spLocks noGrp="1"/>
          </p:cNvSpPr>
          <p:nvPr>
            <p:ph type="title"/>
          </p:nvPr>
        </p:nvSpPr>
        <p:spPr>
          <a:xfrm>
            <a:off x="267128" y="0"/>
            <a:ext cx="11640620" cy="845999"/>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4" name="Date Placeholder 3"/>
          <p:cNvSpPr>
            <a:spLocks noGrp="1"/>
          </p:cNvSpPr>
          <p:nvPr>
            <p:ph type="dt" sz="half" idx="2"/>
          </p:nvPr>
        </p:nvSpPr>
        <p:spPr>
          <a:xfrm>
            <a:off x="1600200" y="626230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0E6A0D-B971-47F6-B20D-619954E64387}" type="datetime1">
              <a:rPr lang="en-GB" smtClean="0">
                <a:solidFill>
                  <a:srgbClr val="0050A0">
                    <a:tint val="75000"/>
                  </a:srgbClr>
                </a:solidFill>
              </a:rPr>
              <a:pPr/>
              <a:t>29/10/2019</a:t>
            </a:fld>
            <a:endParaRPr lang="en-GB" dirty="0">
              <a:solidFill>
                <a:srgbClr val="0050A0">
                  <a:tint val="75000"/>
                </a:srgbClr>
              </a:solidFill>
            </a:endParaRPr>
          </a:p>
        </p:txBody>
      </p:sp>
      <p:sp>
        <p:nvSpPr>
          <p:cNvPr id="5" name="Footer Placeholder 4"/>
          <p:cNvSpPr>
            <a:spLocks noGrp="1"/>
          </p:cNvSpPr>
          <p:nvPr>
            <p:ph type="ftr" sz="quarter" idx="3"/>
          </p:nvPr>
        </p:nvSpPr>
        <p:spPr>
          <a:xfrm>
            <a:off x="4419600" y="626230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solidFill>
                <a:srgbClr val="0050A0">
                  <a:tint val="75000"/>
                </a:srgbClr>
              </a:solidFill>
            </a:endParaRPr>
          </a:p>
        </p:txBody>
      </p:sp>
      <p:sp>
        <p:nvSpPr>
          <p:cNvPr id="6" name="Slide Number Placeholder 5"/>
          <p:cNvSpPr>
            <a:spLocks noGrp="1"/>
          </p:cNvSpPr>
          <p:nvPr>
            <p:ph type="sldNum" sz="quarter" idx="4"/>
          </p:nvPr>
        </p:nvSpPr>
        <p:spPr>
          <a:xfrm>
            <a:off x="8610600" y="626230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CD55979-00CC-4874-A80E-0959E76EB92F}" type="slidenum">
              <a:rPr lang="en-GB" smtClean="0">
                <a:solidFill>
                  <a:srgbClr val="0050A0">
                    <a:tint val="75000"/>
                  </a:srgbClr>
                </a:solidFill>
              </a:rPr>
              <a:pPr/>
              <a:t>‹#›</a:t>
            </a:fld>
            <a:endParaRPr lang="en-GB">
              <a:solidFill>
                <a:srgbClr val="0050A0">
                  <a:tint val="75000"/>
                </a:srgbClr>
              </a:solidFill>
            </a:endParaRPr>
          </a:p>
        </p:txBody>
      </p:sp>
      <p:sp>
        <p:nvSpPr>
          <p:cNvPr id="8" name="Text Placeholder 7"/>
          <p:cNvSpPr>
            <a:spLocks noGrp="1"/>
          </p:cNvSpPr>
          <p:nvPr>
            <p:ph type="body" idx="1"/>
          </p:nvPr>
        </p:nvSpPr>
        <p:spPr>
          <a:xfrm>
            <a:off x="267128" y="1171575"/>
            <a:ext cx="11640620" cy="48393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3520566395"/>
      </p:ext>
    </p:extLst>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Lst>
  <p:timing>
    <p:tnLst>
      <p:par>
        <p:cTn id="1" dur="indefinite" restart="never" nodeType="tmRoot"/>
      </p:par>
    </p:tnLst>
  </p:timing>
  <p:hf hdr="0"/>
  <p:txStyles>
    <p:titleStyle>
      <a:lvl1pPr algn="l" defTabSz="914400" rtl="0" eaLnBrk="1" latinLnBrk="0" hangingPunct="1">
        <a:lnSpc>
          <a:spcPct val="90000"/>
        </a:lnSpc>
        <a:spcBef>
          <a:spcPct val="0"/>
        </a:spcBef>
        <a:buNone/>
        <a:defRPr sz="4600" b="1" kern="1200">
          <a:solidFill>
            <a:schemeClr val="bg1"/>
          </a:solidFill>
          <a:effectLst>
            <a:outerShdw blurRad="38100" dist="38100" dir="2700000" algn="tl">
              <a:srgbClr val="000000">
                <a:alpha val="43137"/>
              </a:srgbClr>
            </a:outerShdw>
          </a:effectLst>
          <a:latin typeface="PT Sans" panose="020B0503020203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000" kern="1200">
          <a:solidFill>
            <a:schemeClr val="tx1"/>
          </a:solidFill>
          <a:latin typeface="PT Sans" panose="020B0503020203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600" kern="1200">
          <a:solidFill>
            <a:schemeClr val="tx1"/>
          </a:solidFill>
          <a:latin typeface="PT Sans" panose="020B0503020203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PT Sans" panose="020B0503020203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PT Sans" panose="020B0503020203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PT Sans" panose="020B05030202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64583058"/>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7" r:id="rId5"/>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1.xml"/></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1.xml"/></Relationships>
</file>

<file path=ppt/slides/_rels/slide12.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21.xml"/></Relationships>
</file>

<file path=ppt/slides/_rels/slide1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1.xml"/></Relationships>
</file>

<file path=ppt/slides/_rels/slide1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1.xml"/></Relationships>
</file>

<file path=ppt/slides/_rels/slide1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1.xml"/></Relationships>
</file>

<file path=ppt/slides/_rels/slide1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1.xml"/></Relationships>
</file>

<file path=ppt/slides/_rels/slide1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1.xml"/><Relationship Id="rId4" Type="http://schemas.openxmlformats.org/officeDocument/2006/relationships/image" Target="../media/image6.emf"/></Relationships>
</file>

<file path=ppt/slides/_rels/slide3.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1.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1.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1.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1.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1.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1.xml"/></Relationships>
</file>

<file path=ppt/slides/_rels/slide9.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LIU-PS EVM Status</a:t>
            </a:r>
            <a:endParaRPr lang="en-GB" dirty="0"/>
          </a:p>
        </p:txBody>
      </p:sp>
      <p:sp>
        <p:nvSpPr>
          <p:cNvPr id="3" name="Subtitle 2"/>
          <p:cNvSpPr>
            <a:spLocks noGrp="1"/>
          </p:cNvSpPr>
          <p:nvPr>
            <p:ph type="subTitle" idx="1"/>
          </p:nvPr>
        </p:nvSpPr>
        <p:spPr/>
        <p:txBody>
          <a:bodyPr anchor="ctr"/>
          <a:lstStyle/>
          <a:p>
            <a:pPr algn="ctr"/>
            <a:r>
              <a:rPr lang="en-GB" dirty="0" smtClean="0"/>
              <a:t>Data extraction: </a:t>
            </a:r>
            <a:r>
              <a:rPr lang="en-GB" dirty="0" smtClean="0"/>
              <a:t>30 September </a:t>
            </a:r>
            <a:r>
              <a:rPr lang="en-GB" dirty="0" smtClean="0"/>
              <a:t>2019 for the CSR</a:t>
            </a:r>
            <a:endParaRPr lang="en-GB" dirty="0"/>
          </a:p>
        </p:txBody>
      </p:sp>
    </p:spTree>
    <p:extLst>
      <p:ext uri="{BB962C8B-B14F-4D97-AF65-F5344CB8AC3E}">
        <p14:creationId xmlns:p14="http://schemas.microsoft.com/office/powerpoint/2010/main" val="103365748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LIU-PS </a:t>
            </a:r>
            <a:r>
              <a:rPr lang="fr-CH" dirty="0" err="1" smtClean="0"/>
              <a:t>Cost</a:t>
            </a:r>
            <a:r>
              <a:rPr lang="fr-CH" dirty="0" smtClean="0"/>
              <a:t> to </a:t>
            </a:r>
            <a:r>
              <a:rPr lang="fr-CH" dirty="0" err="1" smtClean="0"/>
              <a:t>Completion</a:t>
            </a:r>
            <a:r>
              <a:rPr lang="fr-CH" dirty="0" smtClean="0"/>
              <a:t> Evolution</a:t>
            </a:r>
            <a:endParaRPr lang="en-GB" dirty="0"/>
          </a:p>
        </p:txBody>
      </p:sp>
      <p:sp>
        <p:nvSpPr>
          <p:cNvPr id="3" name="Date Placeholder 2"/>
          <p:cNvSpPr>
            <a:spLocks noGrp="1"/>
          </p:cNvSpPr>
          <p:nvPr>
            <p:ph type="dt" sz="half" idx="14"/>
          </p:nvPr>
        </p:nvSpPr>
        <p:spPr/>
        <p:txBody>
          <a:bodyPr/>
          <a:lstStyle/>
          <a:p>
            <a:fld id="{A70E6A0D-B971-47F6-B20D-619954E64387}" type="datetime1">
              <a:rPr lang="en-GB" smtClean="0"/>
              <a:t>29/10/2019</a:t>
            </a:fld>
            <a:endParaRPr lang="en-GB"/>
          </a:p>
        </p:txBody>
      </p:sp>
      <p:sp>
        <p:nvSpPr>
          <p:cNvPr id="4" name="Footer Placeholder 3"/>
          <p:cNvSpPr>
            <a:spLocks noGrp="1"/>
          </p:cNvSpPr>
          <p:nvPr>
            <p:ph type="ftr" sz="quarter" idx="15"/>
          </p:nvPr>
        </p:nvSpPr>
        <p:spPr/>
        <p:txBody>
          <a:bodyPr/>
          <a:lstStyle/>
          <a:p>
            <a:r>
              <a:rPr lang="en-GB" smtClean="0"/>
              <a:t>S. Prodon</a:t>
            </a:r>
            <a:endParaRPr lang="en-GB" dirty="0"/>
          </a:p>
        </p:txBody>
      </p:sp>
      <p:sp>
        <p:nvSpPr>
          <p:cNvPr id="5" name="Slide Number Placeholder 4"/>
          <p:cNvSpPr>
            <a:spLocks noGrp="1"/>
          </p:cNvSpPr>
          <p:nvPr>
            <p:ph type="sldNum" sz="quarter" idx="16"/>
          </p:nvPr>
        </p:nvSpPr>
        <p:spPr/>
        <p:txBody>
          <a:bodyPr/>
          <a:lstStyle/>
          <a:p>
            <a:fld id="{BCD55979-00CC-4874-A80E-0959E76EB92F}" type="slidenum">
              <a:rPr lang="en-GB" smtClean="0"/>
              <a:t>10</a:t>
            </a:fld>
            <a:endParaRPr lang="en-GB"/>
          </a:p>
        </p:txBody>
      </p:sp>
      <p:pic>
        <p:nvPicPr>
          <p:cNvPr id="6" name="Picture 5"/>
          <p:cNvPicPr>
            <a:picLocks noChangeAspect="1"/>
          </p:cNvPicPr>
          <p:nvPr/>
        </p:nvPicPr>
        <p:blipFill>
          <a:blip r:embed="rId2"/>
          <a:stretch>
            <a:fillRect/>
          </a:stretch>
        </p:blipFill>
        <p:spPr>
          <a:xfrm>
            <a:off x="1537940" y="1189608"/>
            <a:ext cx="8938679" cy="4616387"/>
          </a:xfrm>
          <a:prstGeom prst="rect">
            <a:avLst/>
          </a:prstGeom>
        </p:spPr>
      </p:pic>
    </p:spTree>
    <p:extLst>
      <p:ext uri="{BB962C8B-B14F-4D97-AF65-F5344CB8AC3E}">
        <p14:creationId xmlns:p14="http://schemas.microsoft.com/office/powerpoint/2010/main" val="237637286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LIU-PS </a:t>
            </a:r>
            <a:r>
              <a:rPr lang="fr-CH" dirty="0" err="1" smtClean="0"/>
              <a:t>Cost</a:t>
            </a:r>
            <a:r>
              <a:rPr lang="fr-CH" dirty="0" smtClean="0"/>
              <a:t> to </a:t>
            </a:r>
            <a:r>
              <a:rPr lang="fr-CH" dirty="0" err="1" smtClean="0"/>
              <a:t>Completion</a:t>
            </a:r>
            <a:r>
              <a:rPr lang="fr-CH" dirty="0" smtClean="0"/>
              <a:t> Evolution</a:t>
            </a:r>
            <a:endParaRPr lang="en-GB" dirty="0"/>
          </a:p>
        </p:txBody>
      </p:sp>
      <p:sp>
        <p:nvSpPr>
          <p:cNvPr id="3" name="Date Placeholder 2"/>
          <p:cNvSpPr>
            <a:spLocks noGrp="1"/>
          </p:cNvSpPr>
          <p:nvPr>
            <p:ph type="dt" sz="half" idx="14"/>
          </p:nvPr>
        </p:nvSpPr>
        <p:spPr/>
        <p:txBody>
          <a:bodyPr/>
          <a:lstStyle/>
          <a:p>
            <a:fld id="{A70E6A0D-B971-47F6-B20D-619954E64387}" type="datetime1">
              <a:rPr lang="en-GB" smtClean="0"/>
              <a:t>29/10/2019</a:t>
            </a:fld>
            <a:endParaRPr lang="en-GB"/>
          </a:p>
        </p:txBody>
      </p:sp>
      <p:sp>
        <p:nvSpPr>
          <p:cNvPr id="4" name="Footer Placeholder 3"/>
          <p:cNvSpPr>
            <a:spLocks noGrp="1"/>
          </p:cNvSpPr>
          <p:nvPr>
            <p:ph type="ftr" sz="quarter" idx="15"/>
          </p:nvPr>
        </p:nvSpPr>
        <p:spPr/>
        <p:txBody>
          <a:bodyPr/>
          <a:lstStyle/>
          <a:p>
            <a:r>
              <a:rPr lang="en-GB" smtClean="0"/>
              <a:t>S. Prodon</a:t>
            </a:r>
            <a:endParaRPr lang="en-GB" dirty="0"/>
          </a:p>
        </p:txBody>
      </p:sp>
      <p:sp>
        <p:nvSpPr>
          <p:cNvPr id="5" name="Slide Number Placeholder 4"/>
          <p:cNvSpPr>
            <a:spLocks noGrp="1"/>
          </p:cNvSpPr>
          <p:nvPr>
            <p:ph type="sldNum" sz="quarter" idx="16"/>
          </p:nvPr>
        </p:nvSpPr>
        <p:spPr/>
        <p:txBody>
          <a:bodyPr/>
          <a:lstStyle/>
          <a:p>
            <a:fld id="{BCD55979-00CC-4874-A80E-0959E76EB92F}" type="slidenum">
              <a:rPr lang="en-GB" smtClean="0"/>
              <a:t>11</a:t>
            </a:fld>
            <a:endParaRPr lang="en-GB"/>
          </a:p>
        </p:txBody>
      </p:sp>
      <p:pic>
        <p:nvPicPr>
          <p:cNvPr id="7" name="Picture 6"/>
          <p:cNvPicPr>
            <a:picLocks noChangeAspect="1"/>
          </p:cNvPicPr>
          <p:nvPr/>
        </p:nvPicPr>
        <p:blipFill>
          <a:blip r:embed="rId2"/>
          <a:stretch>
            <a:fillRect/>
          </a:stretch>
        </p:blipFill>
        <p:spPr>
          <a:xfrm>
            <a:off x="1600200" y="1162855"/>
            <a:ext cx="8684277" cy="4623533"/>
          </a:xfrm>
          <a:prstGeom prst="rect">
            <a:avLst/>
          </a:prstGeom>
        </p:spPr>
      </p:pic>
    </p:spTree>
    <p:extLst>
      <p:ext uri="{BB962C8B-B14F-4D97-AF65-F5344CB8AC3E}">
        <p14:creationId xmlns:p14="http://schemas.microsoft.com/office/powerpoint/2010/main" val="399019975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LIU-PS </a:t>
            </a:r>
            <a:r>
              <a:rPr lang="fr-CH" dirty="0" err="1" smtClean="0"/>
              <a:t>CtC</a:t>
            </a:r>
            <a:r>
              <a:rPr lang="fr-CH" dirty="0" smtClean="0"/>
              <a:t> Variations</a:t>
            </a:r>
            <a:endParaRPr lang="en-GB" dirty="0"/>
          </a:p>
        </p:txBody>
      </p:sp>
      <p:sp>
        <p:nvSpPr>
          <p:cNvPr id="3" name="Date Placeholder 2"/>
          <p:cNvSpPr>
            <a:spLocks noGrp="1"/>
          </p:cNvSpPr>
          <p:nvPr>
            <p:ph type="dt" sz="half" idx="14"/>
          </p:nvPr>
        </p:nvSpPr>
        <p:spPr/>
        <p:txBody>
          <a:bodyPr/>
          <a:lstStyle/>
          <a:p>
            <a:fld id="{A70E6A0D-B971-47F6-B20D-619954E64387}" type="datetime1">
              <a:rPr lang="en-GB" smtClean="0"/>
              <a:t>29/10/2019</a:t>
            </a:fld>
            <a:endParaRPr lang="en-GB"/>
          </a:p>
        </p:txBody>
      </p:sp>
      <p:sp>
        <p:nvSpPr>
          <p:cNvPr id="4" name="Footer Placeholder 3"/>
          <p:cNvSpPr>
            <a:spLocks noGrp="1"/>
          </p:cNvSpPr>
          <p:nvPr>
            <p:ph type="ftr" sz="quarter" idx="15"/>
          </p:nvPr>
        </p:nvSpPr>
        <p:spPr/>
        <p:txBody>
          <a:bodyPr/>
          <a:lstStyle/>
          <a:p>
            <a:r>
              <a:rPr lang="en-GB" smtClean="0"/>
              <a:t>S. Prodon</a:t>
            </a:r>
            <a:endParaRPr lang="en-GB" dirty="0"/>
          </a:p>
        </p:txBody>
      </p:sp>
      <p:sp>
        <p:nvSpPr>
          <p:cNvPr id="5" name="Slide Number Placeholder 4"/>
          <p:cNvSpPr>
            <a:spLocks noGrp="1"/>
          </p:cNvSpPr>
          <p:nvPr>
            <p:ph type="sldNum" sz="quarter" idx="16"/>
          </p:nvPr>
        </p:nvSpPr>
        <p:spPr/>
        <p:txBody>
          <a:bodyPr/>
          <a:lstStyle/>
          <a:p>
            <a:fld id="{BCD55979-00CC-4874-A80E-0959E76EB92F}" type="slidenum">
              <a:rPr lang="en-GB" smtClean="0"/>
              <a:t>12</a:t>
            </a:fld>
            <a:endParaRPr lang="en-GB"/>
          </a:p>
        </p:txBody>
      </p:sp>
      <p:pic>
        <p:nvPicPr>
          <p:cNvPr id="7" name="Picture 6"/>
          <p:cNvPicPr>
            <a:picLocks noChangeAspect="1"/>
          </p:cNvPicPr>
          <p:nvPr/>
        </p:nvPicPr>
        <p:blipFill>
          <a:blip r:embed="rId2"/>
          <a:stretch>
            <a:fillRect/>
          </a:stretch>
        </p:blipFill>
        <p:spPr>
          <a:xfrm>
            <a:off x="2627789" y="1180730"/>
            <a:ext cx="6761631" cy="4615860"/>
          </a:xfrm>
          <a:prstGeom prst="rect">
            <a:avLst/>
          </a:prstGeom>
        </p:spPr>
      </p:pic>
    </p:spTree>
    <p:extLst>
      <p:ext uri="{BB962C8B-B14F-4D97-AF65-F5344CB8AC3E}">
        <p14:creationId xmlns:p14="http://schemas.microsoft.com/office/powerpoint/2010/main" val="221407577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LIU-PS </a:t>
            </a:r>
            <a:r>
              <a:rPr lang="fr-CH" dirty="0" err="1" smtClean="0"/>
              <a:t>CtC</a:t>
            </a:r>
            <a:r>
              <a:rPr lang="fr-CH" dirty="0" smtClean="0"/>
              <a:t> Variations by </a:t>
            </a:r>
            <a:r>
              <a:rPr lang="fr-CH" dirty="0" err="1" smtClean="0"/>
              <a:t>Wrokpackage</a:t>
            </a:r>
            <a:endParaRPr lang="en-GB" dirty="0"/>
          </a:p>
        </p:txBody>
      </p:sp>
      <p:sp>
        <p:nvSpPr>
          <p:cNvPr id="3" name="Date Placeholder 2"/>
          <p:cNvSpPr>
            <a:spLocks noGrp="1"/>
          </p:cNvSpPr>
          <p:nvPr>
            <p:ph type="dt" sz="half" idx="14"/>
          </p:nvPr>
        </p:nvSpPr>
        <p:spPr/>
        <p:txBody>
          <a:bodyPr/>
          <a:lstStyle/>
          <a:p>
            <a:fld id="{A70E6A0D-B971-47F6-B20D-619954E64387}" type="datetime1">
              <a:rPr lang="en-GB" smtClean="0"/>
              <a:t>29/10/2019</a:t>
            </a:fld>
            <a:endParaRPr lang="en-GB"/>
          </a:p>
        </p:txBody>
      </p:sp>
      <p:sp>
        <p:nvSpPr>
          <p:cNvPr id="4" name="Footer Placeholder 3"/>
          <p:cNvSpPr>
            <a:spLocks noGrp="1"/>
          </p:cNvSpPr>
          <p:nvPr>
            <p:ph type="ftr" sz="quarter" idx="15"/>
          </p:nvPr>
        </p:nvSpPr>
        <p:spPr/>
        <p:txBody>
          <a:bodyPr/>
          <a:lstStyle/>
          <a:p>
            <a:r>
              <a:rPr lang="en-GB" smtClean="0"/>
              <a:t>S. Prodon</a:t>
            </a:r>
            <a:endParaRPr lang="en-GB" dirty="0"/>
          </a:p>
        </p:txBody>
      </p:sp>
      <p:sp>
        <p:nvSpPr>
          <p:cNvPr id="5" name="Slide Number Placeholder 4"/>
          <p:cNvSpPr>
            <a:spLocks noGrp="1"/>
          </p:cNvSpPr>
          <p:nvPr>
            <p:ph type="sldNum" sz="quarter" idx="16"/>
          </p:nvPr>
        </p:nvSpPr>
        <p:spPr/>
        <p:txBody>
          <a:bodyPr/>
          <a:lstStyle/>
          <a:p>
            <a:fld id="{BCD55979-00CC-4874-A80E-0959E76EB92F}" type="slidenum">
              <a:rPr lang="en-GB" smtClean="0"/>
              <a:t>13</a:t>
            </a:fld>
            <a:endParaRPr lang="en-GB"/>
          </a:p>
        </p:txBody>
      </p:sp>
      <p:sp>
        <p:nvSpPr>
          <p:cNvPr id="6" name="Text Placeholder 5"/>
          <p:cNvSpPr>
            <a:spLocks noGrp="1"/>
          </p:cNvSpPr>
          <p:nvPr>
            <p:ph type="body" sz="quarter" idx="17"/>
          </p:nvPr>
        </p:nvSpPr>
        <p:spPr/>
        <p:txBody>
          <a:bodyPr/>
          <a:lstStyle/>
          <a:p>
            <a:r>
              <a:rPr lang="fr-CH" dirty="0" smtClean="0"/>
              <a:t>LIU-PS 7 – </a:t>
            </a:r>
            <a:r>
              <a:rPr lang="fr-CH" dirty="0" err="1" smtClean="0"/>
              <a:t>Beam</a:t>
            </a:r>
            <a:r>
              <a:rPr lang="fr-CH" dirty="0" smtClean="0"/>
              <a:t> </a:t>
            </a:r>
            <a:r>
              <a:rPr lang="fr-CH" dirty="0" err="1" smtClean="0"/>
              <a:t>Intercepting</a:t>
            </a:r>
            <a:r>
              <a:rPr lang="fr-CH" dirty="0" smtClean="0"/>
              <a:t> </a:t>
            </a:r>
            <a:r>
              <a:rPr lang="fr-CH" dirty="0" err="1" smtClean="0"/>
              <a:t>Devices</a:t>
            </a:r>
            <a:endParaRPr lang="en-GB" dirty="0"/>
          </a:p>
        </p:txBody>
      </p:sp>
      <p:pic>
        <p:nvPicPr>
          <p:cNvPr id="7" name="Picture 6"/>
          <p:cNvPicPr/>
          <p:nvPr/>
        </p:nvPicPr>
        <p:blipFill>
          <a:blip r:embed="rId2">
            <a:extLst>
              <a:ext uri="{28A0092B-C50C-407E-A947-70E740481C1C}">
                <a14:useLocalDpi xmlns:a14="http://schemas.microsoft.com/office/drawing/2010/main" val="0"/>
              </a:ext>
            </a:extLst>
          </a:blip>
          <a:srcRect/>
          <a:stretch>
            <a:fillRect/>
          </a:stretch>
        </p:blipFill>
        <p:spPr bwMode="auto">
          <a:xfrm>
            <a:off x="369902" y="1895062"/>
            <a:ext cx="7371425" cy="3955321"/>
          </a:xfrm>
          <a:prstGeom prst="rect">
            <a:avLst/>
          </a:prstGeom>
          <a:noFill/>
        </p:spPr>
      </p:pic>
      <p:sp>
        <p:nvSpPr>
          <p:cNvPr id="8" name="TextBox 7"/>
          <p:cNvSpPr txBox="1"/>
          <p:nvPr/>
        </p:nvSpPr>
        <p:spPr>
          <a:xfrm>
            <a:off x="8610600" y="1908699"/>
            <a:ext cx="3297148" cy="3416320"/>
          </a:xfrm>
          <a:prstGeom prst="rect">
            <a:avLst/>
          </a:prstGeom>
          <a:noFill/>
        </p:spPr>
        <p:txBody>
          <a:bodyPr wrap="square" rtlCol="0">
            <a:spAutoFit/>
          </a:bodyPr>
          <a:lstStyle/>
          <a:p>
            <a:r>
              <a:rPr lang="en-GB" smtClean="0"/>
              <a:t>As the cost to completion of the LIU-PS 4 workpackage has been reduced by 935 kCHF since the 2018 CSR, the earned value is lower than expected. Compared to the active baseline the RF systems show 1.8 months of delay, mainly on the upgraded 10 MHz power amplifiers, 80 MHz fast ferrite tuner series and PS kicker cavity.</a:t>
            </a:r>
            <a:endParaRPr lang="en-GB" dirty="0"/>
          </a:p>
        </p:txBody>
      </p:sp>
    </p:spTree>
    <p:extLst>
      <p:ext uri="{BB962C8B-B14F-4D97-AF65-F5344CB8AC3E}">
        <p14:creationId xmlns:p14="http://schemas.microsoft.com/office/powerpoint/2010/main" val="394549009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LIU-PS </a:t>
            </a:r>
            <a:r>
              <a:rPr lang="fr-CH" dirty="0" err="1" smtClean="0"/>
              <a:t>CtC</a:t>
            </a:r>
            <a:r>
              <a:rPr lang="fr-CH" dirty="0" smtClean="0"/>
              <a:t> Variations by </a:t>
            </a:r>
            <a:r>
              <a:rPr lang="fr-CH" dirty="0" err="1" smtClean="0"/>
              <a:t>Wrokpackage</a:t>
            </a:r>
            <a:endParaRPr lang="en-GB" dirty="0"/>
          </a:p>
        </p:txBody>
      </p:sp>
      <p:sp>
        <p:nvSpPr>
          <p:cNvPr id="3" name="Date Placeholder 2"/>
          <p:cNvSpPr>
            <a:spLocks noGrp="1"/>
          </p:cNvSpPr>
          <p:nvPr>
            <p:ph type="dt" sz="half" idx="14"/>
          </p:nvPr>
        </p:nvSpPr>
        <p:spPr/>
        <p:txBody>
          <a:bodyPr/>
          <a:lstStyle/>
          <a:p>
            <a:fld id="{A70E6A0D-B971-47F6-B20D-619954E64387}" type="datetime1">
              <a:rPr lang="en-GB" smtClean="0"/>
              <a:t>29/10/2019</a:t>
            </a:fld>
            <a:endParaRPr lang="en-GB"/>
          </a:p>
        </p:txBody>
      </p:sp>
      <p:sp>
        <p:nvSpPr>
          <p:cNvPr id="4" name="Footer Placeholder 3"/>
          <p:cNvSpPr>
            <a:spLocks noGrp="1"/>
          </p:cNvSpPr>
          <p:nvPr>
            <p:ph type="ftr" sz="quarter" idx="15"/>
          </p:nvPr>
        </p:nvSpPr>
        <p:spPr/>
        <p:txBody>
          <a:bodyPr/>
          <a:lstStyle/>
          <a:p>
            <a:r>
              <a:rPr lang="en-GB" smtClean="0"/>
              <a:t>S. Prodon</a:t>
            </a:r>
            <a:endParaRPr lang="en-GB" dirty="0"/>
          </a:p>
        </p:txBody>
      </p:sp>
      <p:sp>
        <p:nvSpPr>
          <p:cNvPr id="5" name="Slide Number Placeholder 4"/>
          <p:cNvSpPr>
            <a:spLocks noGrp="1"/>
          </p:cNvSpPr>
          <p:nvPr>
            <p:ph type="sldNum" sz="quarter" idx="16"/>
          </p:nvPr>
        </p:nvSpPr>
        <p:spPr/>
        <p:txBody>
          <a:bodyPr/>
          <a:lstStyle/>
          <a:p>
            <a:fld id="{BCD55979-00CC-4874-A80E-0959E76EB92F}" type="slidenum">
              <a:rPr lang="en-GB" smtClean="0"/>
              <a:t>14</a:t>
            </a:fld>
            <a:endParaRPr lang="en-GB"/>
          </a:p>
        </p:txBody>
      </p:sp>
      <p:sp>
        <p:nvSpPr>
          <p:cNvPr id="6" name="Text Placeholder 5"/>
          <p:cNvSpPr>
            <a:spLocks noGrp="1"/>
          </p:cNvSpPr>
          <p:nvPr>
            <p:ph type="body" sz="quarter" idx="17"/>
          </p:nvPr>
        </p:nvSpPr>
        <p:spPr/>
        <p:txBody>
          <a:bodyPr/>
          <a:lstStyle/>
          <a:p>
            <a:r>
              <a:rPr lang="fr-CH" dirty="0" smtClean="0"/>
              <a:t>LIU-PS 5 – Power </a:t>
            </a:r>
            <a:r>
              <a:rPr lang="fr-CH" dirty="0" err="1" smtClean="0"/>
              <a:t>Converters</a:t>
            </a:r>
            <a:endParaRPr lang="en-GB" dirty="0"/>
          </a:p>
        </p:txBody>
      </p:sp>
      <p:sp>
        <p:nvSpPr>
          <p:cNvPr id="8" name="TextBox 7"/>
          <p:cNvSpPr txBox="1"/>
          <p:nvPr/>
        </p:nvSpPr>
        <p:spPr>
          <a:xfrm>
            <a:off x="8610600" y="1908699"/>
            <a:ext cx="3297148" cy="2031325"/>
          </a:xfrm>
          <a:prstGeom prst="rect">
            <a:avLst/>
          </a:prstGeom>
          <a:noFill/>
        </p:spPr>
        <p:txBody>
          <a:bodyPr wrap="square" rtlCol="0">
            <a:spAutoFit/>
          </a:bodyPr>
          <a:lstStyle/>
          <a:p>
            <a:r>
              <a:rPr lang="en-GB" dirty="0"/>
              <a:t>The cost increase of the power converters </a:t>
            </a:r>
            <a:r>
              <a:rPr lang="en-GB" dirty="0" err="1"/>
              <a:t>workpackage</a:t>
            </a:r>
            <a:r>
              <a:rPr lang="en-GB" dirty="0"/>
              <a:t> is explained by a final cost higher than expected for the PI.SMH42, PI.BSW42, PI.BSW40, 41, 43 &amp; 44 power converters.</a:t>
            </a:r>
          </a:p>
        </p:txBody>
      </p:sp>
      <p:pic>
        <p:nvPicPr>
          <p:cNvPr id="9" name="Picture 8"/>
          <p:cNvPicPr>
            <a:picLocks noChangeAspect="1"/>
          </p:cNvPicPr>
          <p:nvPr/>
        </p:nvPicPr>
        <p:blipFill>
          <a:blip r:embed="rId2"/>
          <a:stretch>
            <a:fillRect/>
          </a:stretch>
        </p:blipFill>
        <p:spPr>
          <a:xfrm>
            <a:off x="266400" y="1829885"/>
            <a:ext cx="7616971" cy="3918509"/>
          </a:xfrm>
          <a:prstGeom prst="rect">
            <a:avLst/>
          </a:prstGeom>
        </p:spPr>
      </p:pic>
    </p:spTree>
    <p:extLst>
      <p:ext uri="{BB962C8B-B14F-4D97-AF65-F5344CB8AC3E}">
        <p14:creationId xmlns:p14="http://schemas.microsoft.com/office/powerpoint/2010/main" val="90784381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LIU-PS </a:t>
            </a:r>
            <a:r>
              <a:rPr lang="fr-CH" dirty="0" err="1" smtClean="0"/>
              <a:t>CtC</a:t>
            </a:r>
            <a:r>
              <a:rPr lang="fr-CH" dirty="0" smtClean="0"/>
              <a:t> Variations by </a:t>
            </a:r>
            <a:r>
              <a:rPr lang="fr-CH" dirty="0" err="1" smtClean="0"/>
              <a:t>Wrokpackage</a:t>
            </a:r>
            <a:endParaRPr lang="en-GB" dirty="0"/>
          </a:p>
        </p:txBody>
      </p:sp>
      <p:sp>
        <p:nvSpPr>
          <p:cNvPr id="3" name="Date Placeholder 2"/>
          <p:cNvSpPr>
            <a:spLocks noGrp="1"/>
          </p:cNvSpPr>
          <p:nvPr>
            <p:ph type="dt" sz="half" idx="14"/>
          </p:nvPr>
        </p:nvSpPr>
        <p:spPr/>
        <p:txBody>
          <a:bodyPr/>
          <a:lstStyle/>
          <a:p>
            <a:fld id="{A70E6A0D-B971-47F6-B20D-619954E64387}" type="datetime1">
              <a:rPr lang="en-GB" smtClean="0"/>
              <a:t>29/10/2019</a:t>
            </a:fld>
            <a:endParaRPr lang="en-GB"/>
          </a:p>
        </p:txBody>
      </p:sp>
      <p:sp>
        <p:nvSpPr>
          <p:cNvPr id="4" name="Footer Placeholder 3"/>
          <p:cNvSpPr>
            <a:spLocks noGrp="1"/>
          </p:cNvSpPr>
          <p:nvPr>
            <p:ph type="ftr" sz="quarter" idx="15"/>
          </p:nvPr>
        </p:nvSpPr>
        <p:spPr/>
        <p:txBody>
          <a:bodyPr/>
          <a:lstStyle/>
          <a:p>
            <a:r>
              <a:rPr lang="en-GB" smtClean="0"/>
              <a:t>S. Prodon</a:t>
            </a:r>
            <a:endParaRPr lang="en-GB" dirty="0"/>
          </a:p>
        </p:txBody>
      </p:sp>
      <p:sp>
        <p:nvSpPr>
          <p:cNvPr id="5" name="Slide Number Placeholder 4"/>
          <p:cNvSpPr>
            <a:spLocks noGrp="1"/>
          </p:cNvSpPr>
          <p:nvPr>
            <p:ph type="sldNum" sz="quarter" idx="16"/>
          </p:nvPr>
        </p:nvSpPr>
        <p:spPr/>
        <p:txBody>
          <a:bodyPr/>
          <a:lstStyle/>
          <a:p>
            <a:fld id="{BCD55979-00CC-4874-A80E-0959E76EB92F}" type="slidenum">
              <a:rPr lang="en-GB" smtClean="0"/>
              <a:t>15</a:t>
            </a:fld>
            <a:endParaRPr lang="en-GB"/>
          </a:p>
        </p:txBody>
      </p:sp>
      <p:sp>
        <p:nvSpPr>
          <p:cNvPr id="6" name="Text Placeholder 5"/>
          <p:cNvSpPr>
            <a:spLocks noGrp="1"/>
          </p:cNvSpPr>
          <p:nvPr>
            <p:ph type="body" sz="quarter" idx="17"/>
          </p:nvPr>
        </p:nvSpPr>
        <p:spPr/>
        <p:txBody>
          <a:bodyPr/>
          <a:lstStyle/>
          <a:p>
            <a:r>
              <a:rPr lang="fr-CH" dirty="0" smtClean="0"/>
              <a:t>LIU-PS 3 – </a:t>
            </a:r>
            <a:r>
              <a:rPr lang="fr-CH" dirty="0" err="1" smtClean="0"/>
              <a:t>Magnets</a:t>
            </a:r>
            <a:endParaRPr lang="en-GB" dirty="0"/>
          </a:p>
        </p:txBody>
      </p:sp>
      <p:sp>
        <p:nvSpPr>
          <p:cNvPr id="8" name="TextBox 7"/>
          <p:cNvSpPr txBox="1"/>
          <p:nvPr/>
        </p:nvSpPr>
        <p:spPr>
          <a:xfrm>
            <a:off x="8610600" y="1908699"/>
            <a:ext cx="3297148" cy="1477328"/>
          </a:xfrm>
          <a:prstGeom prst="rect">
            <a:avLst/>
          </a:prstGeom>
          <a:noFill/>
        </p:spPr>
        <p:txBody>
          <a:bodyPr wrap="square" rtlCol="0">
            <a:spAutoFit/>
          </a:bodyPr>
          <a:lstStyle/>
          <a:p>
            <a:r>
              <a:rPr lang="en-GB" dirty="0"/>
              <a:t>The cost increase of the magnet </a:t>
            </a:r>
            <a:r>
              <a:rPr lang="en-GB" dirty="0" err="1"/>
              <a:t>workpackage</a:t>
            </a:r>
            <a:r>
              <a:rPr lang="en-GB" dirty="0"/>
              <a:t> is due to a higher cost than expected of the injection bumpers and IPM vertical magnets. </a:t>
            </a:r>
          </a:p>
        </p:txBody>
      </p:sp>
      <p:pic>
        <p:nvPicPr>
          <p:cNvPr id="7" name="Picture 6"/>
          <p:cNvPicPr>
            <a:picLocks noChangeAspect="1"/>
          </p:cNvPicPr>
          <p:nvPr/>
        </p:nvPicPr>
        <p:blipFill>
          <a:blip r:embed="rId2"/>
          <a:stretch>
            <a:fillRect/>
          </a:stretch>
        </p:blipFill>
        <p:spPr>
          <a:xfrm>
            <a:off x="228361" y="1864595"/>
            <a:ext cx="7680733" cy="3976912"/>
          </a:xfrm>
          <a:prstGeom prst="rect">
            <a:avLst/>
          </a:prstGeom>
        </p:spPr>
      </p:pic>
    </p:spTree>
    <p:extLst>
      <p:ext uri="{BB962C8B-B14F-4D97-AF65-F5344CB8AC3E}">
        <p14:creationId xmlns:p14="http://schemas.microsoft.com/office/powerpoint/2010/main" val="313185319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LIU-PS </a:t>
            </a:r>
            <a:r>
              <a:rPr lang="fr-CH" dirty="0" err="1" smtClean="0"/>
              <a:t>CtC</a:t>
            </a:r>
            <a:r>
              <a:rPr lang="fr-CH" dirty="0" smtClean="0"/>
              <a:t> Variations by </a:t>
            </a:r>
            <a:r>
              <a:rPr lang="fr-CH" dirty="0" err="1" smtClean="0"/>
              <a:t>Wrokpackage</a:t>
            </a:r>
            <a:endParaRPr lang="en-GB" dirty="0"/>
          </a:p>
        </p:txBody>
      </p:sp>
      <p:sp>
        <p:nvSpPr>
          <p:cNvPr id="3" name="Date Placeholder 2"/>
          <p:cNvSpPr>
            <a:spLocks noGrp="1"/>
          </p:cNvSpPr>
          <p:nvPr>
            <p:ph type="dt" sz="half" idx="14"/>
          </p:nvPr>
        </p:nvSpPr>
        <p:spPr/>
        <p:txBody>
          <a:bodyPr/>
          <a:lstStyle/>
          <a:p>
            <a:fld id="{A70E6A0D-B971-47F6-B20D-619954E64387}" type="datetime1">
              <a:rPr lang="en-GB" smtClean="0"/>
              <a:t>29/10/2019</a:t>
            </a:fld>
            <a:endParaRPr lang="en-GB"/>
          </a:p>
        </p:txBody>
      </p:sp>
      <p:sp>
        <p:nvSpPr>
          <p:cNvPr id="4" name="Footer Placeholder 3"/>
          <p:cNvSpPr>
            <a:spLocks noGrp="1"/>
          </p:cNvSpPr>
          <p:nvPr>
            <p:ph type="ftr" sz="quarter" idx="15"/>
          </p:nvPr>
        </p:nvSpPr>
        <p:spPr/>
        <p:txBody>
          <a:bodyPr/>
          <a:lstStyle/>
          <a:p>
            <a:r>
              <a:rPr lang="en-GB" smtClean="0"/>
              <a:t>S. Prodon</a:t>
            </a:r>
            <a:endParaRPr lang="en-GB" dirty="0"/>
          </a:p>
        </p:txBody>
      </p:sp>
      <p:sp>
        <p:nvSpPr>
          <p:cNvPr id="5" name="Slide Number Placeholder 4"/>
          <p:cNvSpPr>
            <a:spLocks noGrp="1"/>
          </p:cNvSpPr>
          <p:nvPr>
            <p:ph type="sldNum" sz="quarter" idx="16"/>
          </p:nvPr>
        </p:nvSpPr>
        <p:spPr/>
        <p:txBody>
          <a:bodyPr/>
          <a:lstStyle/>
          <a:p>
            <a:fld id="{BCD55979-00CC-4874-A80E-0959E76EB92F}" type="slidenum">
              <a:rPr lang="en-GB" smtClean="0"/>
              <a:t>16</a:t>
            </a:fld>
            <a:endParaRPr lang="en-GB"/>
          </a:p>
        </p:txBody>
      </p:sp>
      <p:sp>
        <p:nvSpPr>
          <p:cNvPr id="6" name="Text Placeholder 5"/>
          <p:cNvSpPr>
            <a:spLocks noGrp="1"/>
          </p:cNvSpPr>
          <p:nvPr>
            <p:ph type="body" sz="quarter" idx="17"/>
          </p:nvPr>
        </p:nvSpPr>
        <p:spPr/>
        <p:txBody>
          <a:bodyPr/>
          <a:lstStyle/>
          <a:p>
            <a:r>
              <a:rPr lang="fr-CH" dirty="0" smtClean="0"/>
              <a:t>LIU-PS 1 – Management</a:t>
            </a:r>
            <a:endParaRPr lang="en-GB" dirty="0"/>
          </a:p>
        </p:txBody>
      </p:sp>
      <p:sp>
        <p:nvSpPr>
          <p:cNvPr id="8" name="TextBox 7"/>
          <p:cNvSpPr txBox="1"/>
          <p:nvPr/>
        </p:nvSpPr>
        <p:spPr>
          <a:xfrm>
            <a:off x="8610600" y="1908699"/>
            <a:ext cx="3297148" cy="1754326"/>
          </a:xfrm>
          <a:prstGeom prst="rect">
            <a:avLst/>
          </a:prstGeom>
          <a:noFill/>
        </p:spPr>
        <p:txBody>
          <a:bodyPr wrap="square" rtlCol="0">
            <a:spAutoFit/>
          </a:bodyPr>
          <a:lstStyle/>
          <a:p>
            <a:r>
              <a:rPr lang="en-GB" dirty="0"/>
              <a:t>The cost reductions in the project management </a:t>
            </a:r>
            <a:r>
              <a:rPr lang="en-GB" dirty="0" err="1"/>
              <a:t>workunit</a:t>
            </a:r>
            <a:r>
              <a:rPr lang="en-GB" dirty="0"/>
              <a:t> are due to less allocation than planned for unexpected works in 2018/19 and budget reallocation to other </a:t>
            </a:r>
            <a:r>
              <a:rPr lang="en-GB" dirty="0" err="1"/>
              <a:t>workunits</a:t>
            </a:r>
            <a:r>
              <a:rPr lang="en-GB" dirty="0"/>
              <a:t>.</a:t>
            </a:r>
          </a:p>
        </p:txBody>
      </p:sp>
      <p:pic>
        <p:nvPicPr>
          <p:cNvPr id="9" name="Picture 8"/>
          <p:cNvPicPr>
            <a:picLocks noChangeAspect="1"/>
          </p:cNvPicPr>
          <p:nvPr/>
        </p:nvPicPr>
        <p:blipFill>
          <a:blip r:embed="rId2"/>
          <a:stretch>
            <a:fillRect/>
          </a:stretch>
        </p:blipFill>
        <p:spPr>
          <a:xfrm>
            <a:off x="266400" y="1787350"/>
            <a:ext cx="7555584" cy="3912113"/>
          </a:xfrm>
          <a:prstGeom prst="rect">
            <a:avLst/>
          </a:prstGeom>
        </p:spPr>
      </p:pic>
    </p:spTree>
    <p:extLst>
      <p:ext uri="{BB962C8B-B14F-4D97-AF65-F5344CB8AC3E}">
        <p14:creationId xmlns:p14="http://schemas.microsoft.com/office/powerpoint/2010/main" val="424521503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LIU-PS </a:t>
            </a:r>
            <a:r>
              <a:rPr lang="fr-CH" dirty="0" err="1" smtClean="0"/>
              <a:t>CtC</a:t>
            </a:r>
            <a:r>
              <a:rPr lang="fr-CH" dirty="0" smtClean="0"/>
              <a:t> Variations by </a:t>
            </a:r>
            <a:r>
              <a:rPr lang="fr-CH" dirty="0" err="1" smtClean="0"/>
              <a:t>Wrokpackage</a:t>
            </a:r>
            <a:endParaRPr lang="en-GB" dirty="0"/>
          </a:p>
        </p:txBody>
      </p:sp>
      <p:sp>
        <p:nvSpPr>
          <p:cNvPr id="3" name="Date Placeholder 2"/>
          <p:cNvSpPr>
            <a:spLocks noGrp="1"/>
          </p:cNvSpPr>
          <p:nvPr>
            <p:ph type="dt" sz="half" idx="14"/>
          </p:nvPr>
        </p:nvSpPr>
        <p:spPr/>
        <p:txBody>
          <a:bodyPr/>
          <a:lstStyle/>
          <a:p>
            <a:fld id="{A70E6A0D-B971-47F6-B20D-619954E64387}" type="datetime1">
              <a:rPr lang="en-GB" smtClean="0"/>
              <a:t>29/10/2019</a:t>
            </a:fld>
            <a:endParaRPr lang="en-GB"/>
          </a:p>
        </p:txBody>
      </p:sp>
      <p:sp>
        <p:nvSpPr>
          <p:cNvPr id="4" name="Footer Placeholder 3"/>
          <p:cNvSpPr>
            <a:spLocks noGrp="1"/>
          </p:cNvSpPr>
          <p:nvPr>
            <p:ph type="ftr" sz="quarter" idx="15"/>
          </p:nvPr>
        </p:nvSpPr>
        <p:spPr/>
        <p:txBody>
          <a:bodyPr/>
          <a:lstStyle/>
          <a:p>
            <a:r>
              <a:rPr lang="en-GB" smtClean="0"/>
              <a:t>S. Prodon</a:t>
            </a:r>
            <a:endParaRPr lang="en-GB" dirty="0"/>
          </a:p>
        </p:txBody>
      </p:sp>
      <p:sp>
        <p:nvSpPr>
          <p:cNvPr id="5" name="Slide Number Placeholder 4"/>
          <p:cNvSpPr>
            <a:spLocks noGrp="1"/>
          </p:cNvSpPr>
          <p:nvPr>
            <p:ph type="sldNum" sz="quarter" idx="16"/>
          </p:nvPr>
        </p:nvSpPr>
        <p:spPr/>
        <p:txBody>
          <a:bodyPr/>
          <a:lstStyle/>
          <a:p>
            <a:fld id="{BCD55979-00CC-4874-A80E-0959E76EB92F}" type="slidenum">
              <a:rPr lang="en-GB" smtClean="0"/>
              <a:t>17</a:t>
            </a:fld>
            <a:endParaRPr lang="en-GB"/>
          </a:p>
        </p:txBody>
      </p:sp>
      <p:sp>
        <p:nvSpPr>
          <p:cNvPr id="6" name="Text Placeholder 5"/>
          <p:cNvSpPr>
            <a:spLocks noGrp="1"/>
          </p:cNvSpPr>
          <p:nvPr>
            <p:ph type="body" sz="quarter" idx="17"/>
          </p:nvPr>
        </p:nvSpPr>
        <p:spPr/>
        <p:txBody>
          <a:bodyPr/>
          <a:lstStyle/>
          <a:p>
            <a:r>
              <a:rPr lang="fr-CH" dirty="0" smtClean="0"/>
              <a:t>LIU-PS 4 – RF </a:t>
            </a:r>
            <a:r>
              <a:rPr lang="fr-CH" dirty="0" err="1" smtClean="0"/>
              <a:t>systems</a:t>
            </a:r>
            <a:endParaRPr lang="en-GB" dirty="0"/>
          </a:p>
        </p:txBody>
      </p:sp>
      <p:sp>
        <p:nvSpPr>
          <p:cNvPr id="8" name="TextBox 7"/>
          <p:cNvSpPr txBox="1"/>
          <p:nvPr/>
        </p:nvSpPr>
        <p:spPr>
          <a:xfrm>
            <a:off x="8534400" y="1225689"/>
            <a:ext cx="3297148" cy="4278094"/>
          </a:xfrm>
          <a:prstGeom prst="rect">
            <a:avLst/>
          </a:prstGeom>
          <a:noFill/>
        </p:spPr>
        <p:txBody>
          <a:bodyPr wrap="square" rtlCol="0">
            <a:spAutoFit/>
          </a:bodyPr>
          <a:lstStyle/>
          <a:p>
            <a:r>
              <a:rPr lang="en-GB" sz="1600" dirty="0"/>
              <a:t>The first part of the cost reductions in the RF </a:t>
            </a:r>
            <a:r>
              <a:rPr lang="en-GB" sz="1600" dirty="0" err="1"/>
              <a:t>workpackage</a:t>
            </a:r>
            <a:r>
              <a:rPr lang="en-GB" sz="1600" dirty="0"/>
              <a:t> is due to the </a:t>
            </a:r>
            <a:r>
              <a:rPr lang="en-GB" sz="1600" dirty="0" err="1"/>
              <a:t>descoping</a:t>
            </a:r>
            <a:r>
              <a:rPr lang="en-GB" sz="1600" dirty="0"/>
              <a:t> after the 2018 CSR: one unit less for 80 MHz fast ferrite tuner series and solid state amplifier working prototype removed from the baseline. In addition, a new HL-RF strategy was endorsed in January 2019: only one 80 MHz fast ferrite tuner with loop coupler and 40/80 MHz feedback amplifier limited to the prototype.</a:t>
            </a:r>
          </a:p>
          <a:p>
            <a:r>
              <a:rPr lang="en-GB" sz="1600" dirty="0"/>
              <a:t>In addition, cost reductions were also identified in the 10 MHz feedback systems, PS longitudinal damper and PS kicker cavity.</a:t>
            </a:r>
          </a:p>
        </p:txBody>
      </p:sp>
      <p:pic>
        <p:nvPicPr>
          <p:cNvPr id="7" name="Picture 6"/>
          <p:cNvPicPr>
            <a:picLocks noChangeAspect="1"/>
          </p:cNvPicPr>
          <p:nvPr/>
        </p:nvPicPr>
        <p:blipFill>
          <a:blip r:embed="rId2"/>
          <a:stretch>
            <a:fillRect/>
          </a:stretch>
        </p:blipFill>
        <p:spPr>
          <a:xfrm>
            <a:off x="266400" y="1724690"/>
            <a:ext cx="7743600" cy="3983652"/>
          </a:xfrm>
          <a:prstGeom prst="rect">
            <a:avLst/>
          </a:prstGeom>
        </p:spPr>
      </p:pic>
    </p:spTree>
    <p:extLst>
      <p:ext uri="{BB962C8B-B14F-4D97-AF65-F5344CB8AC3E}">
        <p14:creationId xmlns:p14="http://schemas.microsoft.com/office/powerpoint/2010/main" val="213933307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smtClean="0"/>
              <a:t>LIU-PS Dashboard</a:t>
            </a:r>
            <a:endParaRPr lang="en-US" dirty="0"/>
          </a:p>
        </p:txBody>
      </p:sp>
      <p:sp>
        <p:nvSpPr>
          <p:cNvPr id="3" name="Date Placeholder 2"/>
          <p:cNvSpPr>
            <a:spLocks noGrp="1"/>
          </p:cNvSpPr>
          <p:nvPr>
            <p:ph type="dt" sz="half" idx="14"/>
          </p:nvPr>
        </p:nvSpPr>
        <p:spPr/>
        <p:txBody>
          <a:bodyPr/>
          <a:lstStyle/>
          <a:p>
            <a:fld id="{A70E6A0D-B971-47F6-B20D-619954E64387}" type="datetime1">
              <a:rPr lang="en-GB" smtClean="0"/>
              <a:t>29/10/2019</a:t>
            </a:fld>
            <a:endParaRPr lang="en-GB"/>
          </a:p>
        </p:txBody>
      </p:sp>
      <p:sp>
        <p:nvSpPr>
          <p:cNvPr id="4" name="Footer Placeholder 3"/>
          <p:cNvSpPr>
            <a:spLocks noGrp="1"/>
          </p:cNvSpPr>
          <p:nvPr>
            <p:ph type="ftr" sz="quarter" idx="15"/>
          </p:nvPr>
        </p:nvSpPr>
        <p:spPr/>
        <p:txBody>
          <a:bodyPr/>
          <a:lstStyle/>
          <a:p>
            <a:r>
              <a:rPr lang="en-GB" smtClean="0"/>
              <a:t>S. Prodon</a:t>
            </a:r>
            <a:endParaRPr lang="en-GB" dirty="0"/>
          </a:p>
        </p:txBody>
      </p:sp>
      <p:sp>
        <p:nvSpPr>
          <p:cNvPr id="5" name="Slide Number Placeholder 4"/>
          <p:cNvSpPr>
            <a:spLocks noGrp="1"/>
          </p:cNvSpPr>
          <p:nvPr>
            <p:ph type="sldNum" sz="quarter" idx="16"/>
          </p:nvPr>
        </p:nvSpPr>
        <p:spPr/>
        <p:txBody>
          <a:bodyPr/>
          <a:lstStyle/>
          <a:p>
            <a:fld id="{BCD55979-00CC-4874-A80E-0959E76EB92F}" type="slidenum">
              <a:rPr lang="en-GB" smtClean="0"/>
              <a:t>2</a:t>
            </a:fld>
            <a:endParaRPr lang="en-GB"/>
          </a:p>
        </p:txBody>
      </p:sp>
      <p:pic>
        <p:nvPicPr>
          <p:cNvPr id="7" name="Picture 6"/>
          <p:cNvPicPr>
            <a:picLocks noChangeAspect="1"/>
          </p:cNvPicPr>
          <p:nvPr/>
        </p:nvPicPr>
        <p:blipFill>
          <a:blip r:embed="rId3"/>
          <a:stretch>
            <a:fillRect/>
          </a:stretch>
        </p:blipFill>
        <p:spPr>
          <a:xfrm>
            <a:off x="1600201" y="1097095"/>
            <a:ext cx="8382000" cy="4112749"/>
          </a:xfrm>
          <a:prstGeom prst="rect">
            <a:avLst/>
          </a:prstGeom>
        </p:spPr>
      </p:pic>
      <p:pic>
        <p:nvPicPr>
          <p:cNvPr id="9" name="Picture 8"/>
          <p:cNvPicPr>
            <a:picLocks noChangeAspect="1"/>
          </p:cNvPicPr>
          <p:nvPr/>
        </p:nvPicPr>
        <p:blipFill>
          <a:blip r:embed="rId4"/>
          <a:stretch>
            <a:fillRect/>
          </a:stretch>
        </p:blipFill>
        <p:spPr>
          <a:xfrm>
            <a:off x="1760513" y="5209844"/>
            <a:ext cx="8061376" cy="806760"/>
          </a:xfrm>
          <a:prstGeom prst="rect">
            <a:avLst/>
          </a:prstGeom>
        </p:spPr>
      </p:pic>
    </p:spTree>
    <p:extLst>
      <p:ext uri="{BB962C8B-B14F-4D97-AF65-F5344CB8AC3E}">
        <p14:creationId xmlns:p14="http://schemas.microsoft.com/office/powerpoint/2010/main" val="8258504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916832" y="1171574"/>
            <a:ext cx="10348253" cy="4667752"/>
          </a:xfrm>
          <a:prstGeom prst="rect">
            <a:avLst/>
          </a:prstGeom>
        </p:spPr>
      </p:pic>
      <p:sp>
        <p:nvSpPr>
          <p:cNvPr id="2" name="Title 1"/>
          <p:cNvSpPr>
            <a:spLocks noGrp="1"/>
          </p:cNvSpPr>
          <p:nvPr>
            <p:ph type="title"/>
          </p:nvPr>
        </p:nvSpPr>
        <p:spPr/>
        <p:txBody>
          <a:bodyPr/>
          <a:lstStyle/>
          <a:p>
            <a:r>
              <a:rPr lang="fr-CH" dirty="0" smtClean="0"/>
              <a:t>LIU-PS EVM </a:t>
            </a:r>
            <a:r>
              <a:rPr lang="fr-CH" dirty="0" err="1" smtClean="0"/>
              <a:t>Metrics</a:t>
            </a:r>
            <a:r>
              <a:rPr lang="fr-CH" dirty="0" smtClean="0"/>
              <a:t> by </a:t>
            </a:r>
            <a:r>
              <a:rPr lang="fr-CH" dirty="0" err="1" smtClean="0"/>
              <a:t>Workpackage</a:t>
            </a:r>
            <a:endParaRPr lang="en-GB" dirty="0"/>
          </a:p>
        </p:txBody>
      </p:sp>
      <p:sp>
        <p:nvSpPr>
          <p:cNvPr id="3" name="Date Placeholder 2"/>
          <p:cNvSpPr>
            <a:spLocks noGrp="1"/>
          </p:cNvSpPr>
          <p:nvPr>
            <p:ph type="dt" sz="half" idx="14"/>
          </p:nvPr>
        </p:nvSpPr>
        <p:spPr/>
        <p:txBody>
          <a:bodyPr/>
          <a:lstStyle/>
          <a:p>
            <a:fld id="{A70E6A0D-B971-47F6-B20D-619954E64387}" type="datetime1">
              <a:rPr lang="en-GB" smtClean="0"/>
              <a:t>29/10/2019</a:t>
            </a:fld>
            <a:endParaRPr lang="en-GB"/>
          </a:p>
        </p:txBody>
      </p:sp>
      <p:sp>
        <p:nvSpPr>
          <p:cNvPr id="4" name="Footer Placeholder 3"/>
          <p:cNvSpPr>
            <a:spLocks noGrp="1"/>
          </p:cNvSpPr>
          <p:nvPr>
            <p:ph type="ftr" sz="quarter" idx="15"/>
          </p:nvPr>
        </p:nvSpPr>
        <p:spPr/>
        <p:txBody>
          <a:bodyPr/>
          <a:lstStyle/>
          <a:p>
            <a:r>
              <a:rPr lang="en-GB" smtClean="0"/>
              <a:t>S. Prodon</a:t>
            </a:r>
            <a:endParaRPr lang="en-GB" dirty="0"/>
          </a:p>
        </p:txBody>
      </p:sp>
      <p:sp>
        <p:nvSpPr>
          <p:cNvPr id="5" name="Slide Number Placeholder 4"/>
          <p:cNvSpPr>
            <a:spLocks noGrp="1"/>
          </p:cNvSpPr>
          <p:nvPr>
            <p:ph type="sldNum" sz="quarter" idx="16"/>
          </p:nvPr>
        </p:nvSpPr>
        <p:spPr/>
        <p:txBody>
          <a:bodyPr/>
          <a:lstStyle/>
          <a:p>
            <a:fld id="{BCD55979-00CC-4874-A80E-0959E76EB92F}" type="slidenum">
              <a:rPr lang="en-GB" smtClean="0"/>
              <a:t>3</a:t>
            </a:fld>
            <a:endParaRPr lang="en-GB"/>
          </a:p>
        </p:txBody>
      </p:sp>
      <p:sp>
        <p:nvSpPr>
          <p:cNvPr id="8" name="TextBox 7"/>
          <p:cNvSpPr txBox="1"/>
          <p:nvPr/>
        </p:nvSpPr>
        <p:spPr>
          <a:xfrm>
            <a:off x="916832" y="1171574"/>
            <a:ext cx="3743400" cy="369332"/>
          </a:xfrm>
          <a:prstGeom prst="rect">
            <a:avLst/>
          </a:prstGeom>
          <a:noFill/>
        </p:spPr>
        <p:txBody>
          <a:bodyPr wrap="square" rtlCol="0">
            <a:spAutoFit/>
          </a:bodyPr>
          <a:lstStyle/>
          <a:p>
            <a:r>
              <a:rPr lang="fr-CH" dirty="0" smtClean="0">
                <a:solidFill>
                  <a:srgbClr val="C00000"/>
                </a:solidFill>
              </a:rPr>
              <a:t>SV &lt; -100 kCHF or SV &lt; 2 </a:t>
            </a:r>
            <a:r>
              <a:rPr lang="fr-CH" dirty="0" err="1" smtClean="0">
                <a:solidFill>
                  <a:srgbClr val="C00000"/>
                </a:solidFill>
              </a:rPr>
              <a:t>months</a:t>
            </a:r>
            <a:endParaRPr lang="en-GB" dirty="0">
              <a:solidFill>
                <a:srgbClr val="C00000"/>
              </a:solidFill>
            </a:endParaRPr>
          </a:p>
        </p:txBody>
      </p:sp>
      <p:sp>
        <p:nvSpPr>
          <p:cNvPr id="9" name="Rectangle 8"/>
          <p:cNvSpPr/>
          <p:nvPr/>
        </p:nvSpPr>
        <p:spPr>
          <a:xfrm>
            <a:off x="7579895" y="2638926"/>
            <a:ext cx="641684" cy="200527"/>
          </a:xfrm>
          <a:prstGeom prst="rect">
            <a:avLst/>
          </a:prstGeom>
          <a:solidFill>
            <a:srgbClr val="FFFF00">
              <a:alpha val="40000"/>
            </a:srgbClr>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p:cNvSpPr/>
          <p:nvPr/>
        </p:nvSpPr>
        <p:spPr>
          <a:xfrm>
            <a:off x="8886392" y="4327163"/>
            <a:ext cx="641684" cy="200527"/>
          </a:xfrm>
          <a:prstGeom prst="rect">
            <a:avLst/>
          </a:prstGeom>
          <a:solidFill>
            <a:srgbClr val="FFFF00">
              <a:alpha val="40000"/>
            </a:srgbClr>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p:cNvSpPr/>
          <p:nvPr/>
        </p:nvSpPr>
        <p:spPr>
          <a:xfrm>
            <a:off x="10250594" y="3501310"/>
            <a:ext cx="641684" cy="200527"/>
          </a:xfrm>
          <a:prstGeom prst="rect">
            <a:avLst/>
          </a:prstGeom>
          <a:solidFill>
            <a:srgbClr val="FFFF00">
              <a:alpha val="40000"/>
            </a:srgbClr>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p:cNvSpPr/>
          <p:nvPr/>
        </p:nvSpPr>
        <p:spPr>
          <a:xfrm>
            <a:off x="10250594" y="3701837"/>
            <a:ext cx="641684" cy="200527"/>
          </a:xfrm>
          <a:prstGeom prst="rect">
            <a:avLst/>
          </a:prstGeom>
          <a:solidFill>
            <a:srgbClr val="FFFF00">
              <a:alpha val="40000"/>
            </a:srgbClr>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7579895" y="3715268"/>
            <a:ext cx="641684" cy="200527"/>
          </a:xfrm>
          <a:prstGeom prst="rect">
            <a:avLst/>
          </a:prstGeom>
          <a:solidFill>
            <a:srgbClr val="FFFF00">
              <a:alpha val="40000"/>
            </a:srgbClr>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p:cNvSpPr/>
          <p:nvPr/>
        </p:nvSpPr>
        <p:spPr>
          <a:xfrm>
            <a:off x="10250594" y="2638925"/>
            <a:ext cx="641684" cy="200527"/>
          </a:xfrm>
          <a:prstGeom prst="rect">
            <a:avLst/>
          </a:prstGeom>
          <a:solidFill>
            <a:srgbClr val="FFFF00">
              <a:alpha val="40000"/>
            </a:srgbClr>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p:cNvSpPr/>
          <p:nvPr/>
        </p:nvSpPr>
        <p:spPr>
          <a:xfrm>
            <a:off x="8909443" y="3693189"/>
            <a:ext cx="641684" cy="200527"/>
          </a:xfrm>
          <a:prstGeom prst="rect">
            <a:avLst/>
          </a:prstGeom>
          <a:solidFill>
            <a:srgbClr val="FFFF00">
              <a:alpha val="40000"/>
            </a:srgbClr>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p:cNvSpPr/>
          <p:nvPr/>
        </p:nvSpPr>
        <p:spPr>
          <a:xfrm>
            <a:off x="8909443" y="2419806"/>
            <a:ext cx="641684" cy="200527"/>
          </a:xfrm>
          <a:prstGeom prst="rect">
            <a:avLst/>
          </a:prstGeom>
          <a:solidFill>
            <a:srgbClr val="FFFF00">
              <a:alpha val="40000"/>
            </a:srgbClr>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p:cNvSpPr/>
          <p:nvPr/>
        </p:nvSpPr>
        <p:spPr>
          <a:xfrm>
            <a:off x="8909443" y="3472727"/>
            <a:ext cx="641684" cy="200527"/>
          </a:xfrm>
          <a:prstGeom prst="rect">
            <a:avLst/>
          </a:prstGeom>
          <a:solidFill>
            <a:srgbClr val="FFFF00">
              <a:alpha val="40000"/>
            </a:srgbClr>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4887052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LIU-PS EVM </a:t>
            </a:r>
            <a:r>
              <a:rPr lang="fr-CH" dirty="0" err="1" smtClean="0"/>
              <a:t>Metrics</a:t>
            </a:r>
            <a:r>
              <a:rPr lang="fr-CH" dirty="0" smtClean="0"/>
              <a:t> by </a:t>
            </a:r>
            <a:r>
              <a:rPr lang="fr-CH" dirty="0" err="1" smtClean="0"/>
              <a:t>Workpackage</a:t>
            </a:r>
            <a:endParaRPr lang="en-GB" dirty="0"/>
          </a:p>
        </p:txBody>
      </p:sp>
      <p:sp>
        <p:nvSpPr>
          <p:cNvPr id="3" name="Date Placeholder 2"/>
          <p:cNvSpPr>
            <a:spLocks noGrp="1"/>
          </p:cNvSpPr>
          <p:nvPr>
            <p:ph type="dt" sz="half" idx="14"/>
          </p:nvPr>
        </p:nvSpPr>
        <p:spPr/>
        <p:txBody>
          <a:bodyPr/>
          <a:lstStyle/>
          <a:p>
            <a:fld id="{A70E6A0D-B971-47F6-B20D-619954E64387}" type="datetime1">
              <a:rPr lang="en-GB" smtClean="0"/>
              <a:t>29/10/2019</a:t>
            </a:fld>
            <a:endParaRPr lang="en-GB"/>
          </a:p>
        </p:txBody>
      </p:sp>
      <p:sp>
        <p:nvSpPr>
          <p:cNvPr id="4" name="Footer Placeholder 3"/>
          <p:cNvSpPr>
            <a:spLocks noGrp="1"/>
          </p:cNvSpPr>
          <p:nvPr>
            <p:ph type="ftr" sz="quarter" idx="15"/>
          </p:nvPr>
        </p:nvSpPr>
        <p:spPr/>
        <p:txBody>
          <a:bodyPr/>
          <a:lstStyle/>
          <a:p>
            <a:r>
              <a:rPr lang="en-GB" smtClean="0"/>
              <a:t>S. Prodon</a:t>
            </a:r>
            <a:endParaRPr lang="en-GB" dirty="0"/>
          </a:p>
        </p:txBody>
      </p:sp>
      <p:sp>
        <p:nvSpPr>
          <p:cNvPr id="5" name="Slide Number Placeholder 4"/>
          <p:cNvSpPr>
            <a:spLocks noGrp="1"/>
          </p:cNvSpPr>
          <p:nvPr>
            <p:ph type="sldNum" sz="quarter" idx="16"/>
          </p:nvPr>
        </p:nvSpPr>
        <p:spPr/>
        <p:txBody>
          <a:bodyPr/>
          <a:lstStyle/>
          <a:p>
            <a:fld id="{BCD55979-00CC-4874-A80E-0959E76EB92F}" type="slidenum">
              <a:rPr lang="en-GB" smtClean="0"/>
              <a:t>4</a:t>
            </a:fld>
            <a:endParaRPr lang="en-GB"/>
          </a:p>
        </p:txBody>
      </p:sp>
      <p:sp>
        <p:nvSpPr>
          <p:cNvPr id="6" name="Text Placeholder 5"/>
          <p:cNvSpPr>
            <a:spLocks noGrp="1"/>
          </p:cNvSpPr>
          <p:nvPr>
            <p:ph type="body" sz="quarter" idx="17"/>
          </p:nvPr>
        </p:nvSpPr>
        <p:spPr/>
        <p:txBody>
          <a:bodyPr/>
          <a:lstStyle/>
          <a:p>
            <a:r>
              <a:rPr lang="fr-CH" dirty="0" smtClean="0"/>
              <a:t>LIU-PS 9 - Injection</a:t>
            </a:r>
            <a:endParaRPr lang="en-GB" dirty="0"/>
          </a:p>
        </p:txBody>
      </p:sp>
      <p:pic>
        <p:nvPicPr>
          <p:cNvPr id="7" name="Picture 6"/>
          <p:cNvPicPr>
            <a:picLocks noChangeAspect="1"/>
          </p:cNvPicPr>
          <p:nvPr/>
        </p:nvPicPr>
        <p:blipFill>
          <a:blip r:embed="rId2"/>
          <a:stretch>
            <a:fillRect/>
          </a:stretch>
        </p:blipFill>
        <p:spPr>
          <a:xfrm>
            <a:off x="370470" y="1748901"/>
            <a:ext cx="7945860" cy="4083728"/>
          </a:xfrm>
          <a:prstGeom prst="rect">
            <a:avLst/>
          </a:prstGeom>
        </p:spPr>
      </p:pic>
      <p:sp>
        <p:nvSpPr>
          <p:cNvPr id="8" name="TextBox 7"/>
          <p:cNvSpPr txBox="1"/>
          <p:nvPr/>
        </p:nvSpPr>
        <p:spPr>
          <a:xfrm>
            <a:off x="8610600" y="1908699"/>
            <a:ext cx="3297148" cy="1754326"/>
          </a:xfrm>
          <a:prstGeom prst="rect">
            <a:avLst/>
          </a:prstGeom>
          <a:noFill/>
        </p:spPr>
        <p:txBody>
          <a:bodyPr wrap="square" rtlCol="0">
            <a:spAutoFit/>
          </a:bodyPr>
          <a:lstStyle/>
          <a:p>
            <a:r>
              <a:rPr lang="en-US" dirty="0"/>
              <a:t>The delay of 3.4 months is </a:t>
            </a:r>
            <a:r>
              <a:rPr lang="en-GB" dirty="0"/>
              <a:t>mainly coming from the Bumper 42 and KFA45 magnets, not compromising so far their installation readiness dates.</a:t>
            </a:r>
            <a:endParaRPr lang="en-GB" dirty="0"/>
          </a:p>
        </p:txBody>
      </p:sp>
    </p:spTree>
    <p:extLst>
      <p:ext uri="{BB962C8B-B14F-4D97-AF65-F5344CB8AC3E}">
        <p14:creationId xmlns:p14="http://schemas.microsoft.com/office/powerpoint/2010/main" val="9538426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LIU-PS EVM </a:t>
            </a:r>
            <a:r>
              <a:rPr lang="fr-CH" dirty="0" err="1" smtClean="0"/>
              <a:t>Metrics</a:t>
            </a:r>
            <a:r>
              <a:rPr lang="fr-CH" dirty="0" smtClean="0"/>
              <a:t> by </a:t>
            </a:r>
            <a:r>
              <a:rPr lang="fr-CH" dirty="0" err="1" smtClean="0"/>
              <a:t>Workpackage</a:t>
            </a:r>
            <a:endParaRPr lang="en-GB" dirty="0"/>
          </a:p>
        </p:txBody>
      </p:sp>
      <p:sp>
        <p:nvSpPr>
          <p:cNvPr id="3" name="Date Placeholder 2"/>
          <p:cNvSpPr>
            <a:spLocks noGrp="1"/>
          </p:cNvSpPr>
          <p:nvPr>
            <p:ph type="dt" sz="half" idx="14"/>
          </p:nvPr>
        </p:nvSpPr>
        <p:spPr/>
        <p:txBody>
          <a:bodyPr/>
          <a:lstStyle/>
          <a:p>
            <a:fld id="{A70E6A0D-B971-47F6-B20D-619954E64387}" type="datetime1">
              <a:rPr lang="en-GB" smtClean="0"/>
              <a:t>29/10/2019</a:t>
            </a:fld>
            <a:endParaRPr lang="en-GB"/>
          </a:p>
        </p:txBody>
      </p:sp>
      <p:sp>
        <p:nvSpPr>
          <p:cNvPr id="4" name="Footer Placeholder 3"/>
          <p:cNvSpPr>
            <a:spLocks noGrp="1"/>
          </p:cNvSpPr>
          <p:nvPr>
            <p:ph type="ftr" sz="quarter" idx="15"/>
          </p:nvPr>
        </p:nvSpPr>
        <p:spPr/>
        <p:txBody>
          <a:bodyPr/>
          <a:lstStyle/>
          <a:p>
            <a:r>
              <a:rPr lang="en-GB" smtClean="0"/>
              <a:t>S. Prodon</a:t>
            </a:r>
            <a:endParaRPr lang="en-GB" dirty="0"/>
          </a:p>
        </p:txBody>
      </p:sp>
      <p:sp>
        <p:nvSpPr>
          <p:cNvPr id="5" name="Slide Number Placeholder 4"/>
          <p:cNvSpPr>
            <a:spLocks noGrp="1"/>
          </p:cNvSpPr>
          <p:nvPr>
            <p:ph type="sldNum" sz="quarter" idx="16"/>
          </p:nvPr>
        </p:nvSpPr>
        <p:spPr/>
        <p:txBody>
          <a:bodyPr/>
          <a:lstStyle/>
          <a:p>
            <a:fld id="{BCD55979-00CC-4874-A80E-0959E76EB92F}" type="slidenum">
              <a:rPr lang="en-GB" smtClean="0"/>
              <a:t>5</a:t>
            </a:fld>
            <a:endParaRPr lang="en-GB"/>
          </a:p>
        </p:txBody>
      </p:sp>
      <p:sp>
        <p:nvSpPr>
          <p:cNvPr id="6" name="Text Placeholder 5"/>
          <p:cNvSpPr>
            <a:spLocks noGrp="1"/>
          </p:cNvSpPr>
          <p:nvPr>
            <p:ph type="body" sz="quarter" idx="17"/>
          </p:nvPr>
        </p:nvSpPr>
        <p:spPr/>
        <p:txBody>
          <a:bodyPr/>
          <a:lstStyle/>
          <a:p>
            <a:r>
              <a:rPr lang="fr-CH" dirty="0" smtClean="0"/>
              <a:t>LIU-PS 4 – RF </a:t>
            </a:r>
            <a:r>
              <a:rPr lang="fr-CH" dirty="0" err="1" smtClean="0"/>
              <a:t>systems</a:t>
            </a:r>
            <a:endParaRPr lang="en-GB" dirty="0"/>
          </a:p>
        </p:txBody>
      </p:sp>
      <p:sp>
        <p:nvSpPr>
          <p:cNvPr id="8" name="TextBox 7"/>
          <p:cNvSpPr txBox="1"/>
          <p:nvPr/>
        </p:nvSpPr>
        <p:spPr>
          <a:xfrm>
            <a:off x="8610600" y="1908699"/>
            <a:ext cx="3297148" cy="3416320"/>
          </a:xfrm>
          <a:prstGeom prst="rect">
            <a:avLst/>
          </a:prstGeom>
          <a:noFill/>
        </p:spPr>
        <p:txBody>
          <a:bodyPr wrap="square" rtlCol="0">
            <a:spAutoFit/>
          </a:bodyPr>
          <a:lstStyle/>
          <a:p>
            <a:r>
              <a:rPr lang="en-GB" dirty="0"/>
              <a:t>As the cost to completion of the LIU-PS 4 </a:t>
            </a:r>
            <a:r>
              <a:rPr lang="en-GB" dirty="0" err="1"/>
              <a:t>workpackage</a:t>
            </a:r>
            <a:r>
              <a:rPr lang="en-GB" dirty="0"/>
              <a:t> has been reduced by 935 kCHF since the 2018 CSR, the earned value is lower than expected. Compared to the active baseline the RF systems show 1.8 months of delay, mainly on the upgraded 10 MHz power amplifiers, 80 MHz fast ferrite tuner series and PS kicker cavity.</a:t>
            </a:r>
            <a:endParaRPr lang="en-GB" dirty="0"/>
          </a:p>
        </p:txBody>
      </p:sp>
      <p:pic>
        <p:nvPicPr>
          <p:cNvPr id="9" name="Picture 8"/>
          <p:cNvPicPr>
            <a:picLocks noChangeAspect="1"/>
          </p:cNvPicPr>
          <p:nvPr/>
        </p:nvPicPr>
        <p:blipFill>
          <a:blip r:embed="rId2"/>
          <a:stretch>
            <a:fillRect/>
          </a:stretch>
        </p:blipFill>
        <p:spPr>
          <a:xfrm>
            <a:off x="195379" y="1731145"/>
            <a:ext cx="7972078" cy="4097202"/>
          </a:xfrm>
          <a:prstGeom prst="rect">
            <a:avLst/>
          </a:prstGeom>
        </p:spPr>
      </p:pic>
    </p:spTree>
    <p:extLst>
      <p:ext uri="{BB962C8B-B14F-4D97-AF65-F5344CB8AC3E}">
        <p14:creationId xmlns:p14="http://schemas.microsoft.com/office/powerpoint/2010/main" val="36039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LIU-PS EVM </a:t>
            </a:r>
            <a:r>
              <a:rPr lang="fr-CH" dirty="0" err="1" smtClean="0"/>
              <a:t>Metrics</a:t>
            </a:r>
            <a:r>
              <a:rPr lang="fr-CH" dirty="0" smtClean="0"/>
              <a:t> by </a:t>
            </a:r>
            <a:r>
              <a:rPr lang="fr-CH" dirty="0" err="1" smtClean="0"/>
              <a:t>Workpackage</a:t>
            </a:r>
            <a:endParaRPr lang="en-GB" dirty="0"/>
          </a:p>
        </p:txBody>
      </p:sp>
      <p:sp>
        <p:nvSpPr>
          <p:cNvPr id="3" name="Date Placeholder 2"/>
          <p:cNvSpPr>
            <a:spLocks noGrp="1"/>
          </p:cNvSpPr>
          <p:nvPr>
            <p:ph type="dt" sz="half" idx="14"/>
          </p:nvPr>
        </p:nvSpPr>
        <p:spPr/>
        <p:txBody>
          <a:bodyPr/>
          <a:lstStyle/>
          <a:p>
            <a:fld id="{A70E6A0D-B971-47F6-B20D-619954E64387}" type="datetime1">
              <a:rPr lang="en-GB" smtClean="0"/>
              <a:t>29/10/2019</a:t>
            </a:fld>
            <a:endParaRPr lang="en-GB"/>
          </a:p>
        </p:txBody>
      </p:sp>
      <p:sp>
        <p:nvSpPr>
          <p:cNvPr id="4" name="Footer Placeholder 3"/>
          <p:cNvSpPr>
            <a:spLocks noGrp="1"/>
          </p:cNvSpPr>
          <p:nvPr>
            <p:ph type="ftr" sz="quarter" idx="15"/>
          </p:nvPr>
        </p:nvSpPr>
        <p:spPr/>
        <p:txBody>
          <a:bodyPr/>
          <a:lstStyle/>
          <a:p>
            <a:r>
              <a:rPr lang="en-GB" smtClean="0"/>
              <a:t>S. Prodon</a:t>
            </a:r>
            <a:endParaRPr lang="en-GB" dirty="0"/>
          </a:p>
        </p:txBody>
      </p:sp>
      <p:sp>
        <p:nvSpPr>
          <p:cNvPr id="5" name="Slide Number Placeholder 4"/>
          <p:cNvSpPr>
            <a:spLocks noGrp="1"/>
          </p:cNvSpPr>
          <p:nvPr>
            <p:ph type="sldNum" sz="quarter" idx="16"/>
          </p:nvPr>
        </p:nvSpPr>
        <p:spPr/>
        <p:txBody>
          <a:bodyPr/>
          <a:lstStyle/>
          <a:p>
            <a:fld id="{BCD55979-00CC-4874-A80E-0959E76EB92F}" type="slidenum">
              <a:rPr lang="en-GB" smtClean="0"/>
              <a:t>6</a:t>
            </a:fld>
            <a:endParaRPr lang="en-GB"/>
          </a:p>
        </p:txBody>
      </p:sp>
      <p:sp>
        <p:nvSpPr>
          <p:cNvPr id="6" name="Text Placeholder 5"/>
          <p:cNvSpPr>
            <a:spLocks noGrp="1"/>
          </p:cNvSpPr>
          <p:nvPr>
            <p:ph type="body" sz="quarter" idx="17"/>
          </p:nvPr>
        </p:nvSpPr>
        <p:spPr/>
        <p:txBody>
          <a:bodyPr/>
          <a:lstStyle/>
          <a:p>
            <a:r>
              <a:rPr lang="fr-CH" dirty="0" smtClean="0"/>
              <a:t>LIU-PS 8 – Vacuum </a:t>
            </a:r>
            <a:r>
              <a:rPr lang="fr-CH" dirty="0" err="1" smtClean="0"/>
              <a:t>systems</a:t>
            </a:r>
            <a:endParaRPr lang="en-GB" dirty="0"/>
          </a:p>
        </p:txBody>
      </p:sp>
      <p:sp>
        <p:nvSpPr>
          <p:cNvPr id="8" name="TextBox 7"/>
          <p:cNvSpPr txBox="1"/>
          <p:nvPr/>
        </p:nvSpPr>
        <p:spPr>
          <a:xfrm>
            <a:off x="8610600" y="1908699"/>
            <a:ext cx="3297148" cy="2031325"/>
          </a:xfrm>
          <a:prstGeom prst="rect">
            <a:avLst/>
          </a:prstGeom>
          <a:noFill/>
        </p:spPr>
        <p:txBody>
          <a:bodyPr wrap="square" rtlCol="0">
            <a:spAutoFit/>
          </a:bodyPr>
          <a:lstStyle/>
          <a:p>
            <a:r>
              <a:rPr lang="en-GB" dirty="0"/>
              <a:t>The delay in the installation of the injection bumper magnets (from May 2019 to January of 2020) explains the large variance of 8.1 months in test and installation of the injection bumper vacuum </a:t>
            </a:r>
            <a:r>
              <a:rPr lang="en-GB" dirty="0" smtClean="0"/>
              <a:t>chambers.</a:t>
            </a:r>
            <a:endParaRPr lang="en-GB" dirty="0"/>
          </a:p>
        </p:txBody>
      </p:sp>
      <p:pic>
        <p:nvPicPr>
          <p:cNvPr id="7" name="Picture 6"/>
          <p:cNvPicPr>
            <a:picLocks noChangeAspect="1"/>
          </p:cNvPicPr>
          <p:nvPr/>
        </p:nvPicPr>
        <p:blipFill>
          <a:blip r:embed="rId2"/>
          <a:stretch>
            <a:fillRect/>
          </a:stretch>
        </p:blipFill>
        <p:spPr>
          <a:xfrm>
            <a:off x="329488" y="1752172"/>
            <a:ext cx="7697664" cy="3956169"/>
          </a:xfrm>
          <a:prstGeom prst="rect">
            <a:avLst/>
          </a:prstGeom>
        </p:spPr>
      </p:pic>
    </p:spTree>
    <p:extLst>
      <p:ext uri="{BB962C8B-B14F-4D97-AF65-F5344CB8AC3E}">
        <p14:creationId xmlns:p14="http://schemas.microsoft.com/office/powerpoint/2010/main" val="261572255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LIU-PS EVM </a:t>
            </a:r>
            <a:r>
              <a:rPr lang="fr-CH" dirty="0" err="1" smtClean="0"/>
              <a:t>Metrics</a:t>
            </a:r>
            <a:r>
              <a:rPr lang="fr-CH" dirty="0" smtClean="0"/>
              <a:t> by </a:t>
            </a:r>
            <a:r>
              <a:rPr lang="fr-CH" dirty="0" err="1" smtClean="0"/>
              <a:t>Workpackage</a:t>
            </a:r>
            <a:endParaRPr lang="en-GB" dirty="0"/>
          </a:p>
        </p:txBody>
      </p:sp>
      <p:sp>
        <p:nvSpPr>
          <p:cNvPr id="3" name="Date Placeholder 2"/>
          <p:cNvSpPr>
            <a:spLocks noGrp="1"/>
          </p:cNvSpPr>
          <p:nvPr>
            <p:ph type="dt" sz="half" idx="14"/>
          </p:nvPr>
        </p:nvSpPr>
        <p:spPr/>
        <p:txBody>
          <a:bodyPr/>
          <a:lstStyle/>
          <a:p>
            <a:fld id="{A70E6A0D-B971-47F6-B20D-619954E64387}" type="datetime1">
              <a:rPr lang="en-GB" smtClean="0"/>
              <a:t>29/10/2019</a:t>
            </a:fld>
            <a:endParaRPr lang="en-GB"/>
          </a:p>
        </p:txBody>
      </p:sp>
      <p:sp>
        <p:nvSpPr>
          <p:cNvPr id="4" name="Footer Placeholder 3"/>
          <p:cNvSpPr>
            <a:spLocks noGrp="1"/>
          </p:cNvSpPr>
          <p:nvPr>
            <p:ph type="ftr" sz="quarter" idx="15"/>
          </p:nvPr>
        </p:nvSpPr>
        <p:spPr/>
        <p:txBody>
          <a:bodyPr/>
          <a:lstStyle/>
          <a:p>
            <a:r>
              <a:rPr lang="en-GB" smtClean="0"/>
              <a:t>S. Prodon</a:t>
            </a:r>
            <a:endParaRPr lang="en-GB" dirty="0"/>
          </a:p>
        </p:txBody>
      </p:sp>
      <p:sp>
        <p:nvSpPr>
          <p:cNvPr id="5" name="Slide Number Placeholder 4"/>
          <p:cNvSpPr>
            <a:spLocks noGrp="1"/>
          </p:cNvSpPr>
          <p:nvPr>
            <p:ph type="sldNum" sz="quarter" idx="16"/>
          </p:nvPr>
        </p:nvSpPr>
        <p:spPr/>
        <p:txBody>
          <a:bodyPr/>
          <a:lstStyle/>
          <a:p>
            <a:fld id="{BCD55979-00CC-4874-A80E-0959E76EB92F}" type="slidenum">
              <a:rPr lang="en-GB" smtClean="0"/>
              <a:t>7</a:t>
            </a:fld>
            <a:endParaRPr lang="en-GB"/>
          </a:p>
        </p:txBody>
      </p:sp>
      <p:sp>
        <p:nvSpPr>
          <p:cNvPr id="6" name="Text Placeholder 5"/>
          <p:cNvSpPr>
            <a:spLocks noGrp="1"/>
          </p:cNvSpPr>
          <p:nvPr>
            <p:ph type="body" sz="quarter" idx="17"/>
          </p:nvPr>
        </p:nvSpPr>
        <p:spPr/>
        <p:txBody>
          <a:bodyPr/>
          <a:lstStyle/>
          <a:p>
            <a:r>
              <a:rPr lang="fr-CH" dirty="0" smtClean="0"/>
              <a:t>LIU-PS 3 – </a:t>
            </a:r>
            <a:r>
              <a:rPr lang="fr-CH" dirty="0" err="1" smtClean="0"/>
              <a:t>Magnets</a:t>
            </a:r>
            <a:endParaRPr lang="en-GB" dirty="0"/>
          </a:p>
        </p:txBody>
      </p:sp>
      <p:sp>
        <p:nvSpPr>
          <p:cNvPr id="8" name="TextBox 7"/>
          <p:cNvSpPr txBox="1"/>
          <p:nvPr/>
        </p:nvSpPr>
        <p:spPr>
          <a:xfrm>
            <a:off x="8610600" y="1908699"/>
            <a:ext cx="3297148" cy="3693319"/>
          </a:xfrm>
          <a:prstGeom prst="rect">
            <a:avLst/>
          </a:prstGeom>
          <a:noFill/>
        </p:spPr>
        <p:txBody>
          <a:bodyPr wrap="square" rtlCol="0">
            <a:spAutoFit/>
          </a:bodyPr>
          <a:lstStyle/>
          <a:p>
            <a:r>
              <a:rPr lang="en-GB" dirty="0"/>
              <a:t>The cost to completion of the LIU-PS 3 </a:t>
            </a:r>
            <a:r>
              <a:rPr lang="en-GB" dirty="0" err="1"/>
              <a:t>workpackage</a:t>
            </a:r>
            <a:r>
              <a:rPr lang="en-GB" dirty="0"/>
              <a:t> has been increased by 125 kCHF since the 2018 CSR to cover higher production costs than anticipated. The schedule variance in the magnet </a:t>
            </a:r>
            <a:r>
              <a:rPr lang="en-GB" dirty="0" err="1"/>
              <a:t>workpackage</a:t>
            </a:r>
            <a:r>
              <a:rPr lang="en-GB" dirty="0"/>
              <a:t> is coming from the delivery of the IPM vertical magnet (presently planned in January 2020), not compromising so far the installation readiness dates.</a:t>
            </a:r>
          </a:p>
        </p:txBody>
      </p:sp>
      <p:pic>
        <p:nvPicPr>
          <p:cNvPr id="9" name="Picture 8"/>
          <p:cNvPicPr>
            <a:picLocks noChangeAspect="1"/>
          </p:cNvPicPr>
          <p:nvPr/>
        </p:nvPicPr>
        <p:blipFill>
          <a:blip r:embed="rId2"/>
          <a:stretch>
            <a:fillRect/>
          </a:stretch>
        </p:blipFill>
        <p:spPr>
          <a:xfrm>
            <a:off x="187445" y="1704512"/>
            <a:ext cx="7969516" cy="4095886"/>
          </a:xfrm>
          <a:prstGeom prst="rect">
            <a:avLst/>
          </a:prstGeom>
        </p:spPr>
      </p:pic>
    </p:spTree>
    <p:extLst>
      <p:ext uri="{BB962C8B-B14F-4D97-AF65-F5344CB8AC3E}">
        <p14:creationId xmlns:p14="http://schemas.microsoft.com/office/powerpoint/2010/main" val="103894171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LIU-PS EVM </a:t>
            </a:r>
            <a:r>
              <a:rPr lang="fr-CH" dirty="0" err="1" smtClean="0"/>
              <a:t>Metrics</a:t>
            </a:r>
            <a:r>
              <a:rPr lang="fr-CH" dirty="0" smtClean="0"/>
              <a:t> by </a:t>
            </a:r>
            <a:r>
              <a:rPr lang="fr-CH" dirty="0" err="1" smtClean="0"/>
              <a:t>Workpackage</a:t>
            </a:r>
            <a:endParaRPr lang="en-GB" dirty="0"/>
          </a:p>
        </p:txBody>
      </p:sp>
      <p:sp>
        <p:nvSpPr>
          <p:cNvPr id="3" name="Date Placeholder 2"/>
          <p:cNvSpPr>
            <a:spLocks noGrp="1"/>
          </p:cNvSpPr>
          <p:nvPr>
            <p:ph type="dt" sz="half" idx="14"/>
          </p:nvPr>
        </p:nvSpPr>
        <p:spPr/>
        <p:txBody>
          <a:bodyPr/>
          <a:lstStyle/>
          <a:p>
            <a:fld id="{A70E6A0D-B971-47F6-B20D-619954E64387}" type="datetime1">
              <a:rPr lang="en-GB" smtClean="0"/>
              <a:t>29/10/2019</a:t>
            </a:fld>
            <a:endParaRPr lang="en-GB"/>
          </a:p>
        </p:txBody>
      </p:sp>
      <p:sp>
        <p:nvSpPr>
          <p:cNvPr id="4" name="Footer Placeholder 3"/>
          <p:cNvSpPr>
            <a:spLocks noGrp="1"/>
          </p:cNvSpPr>
          <p:nvPr>
            <p:ph type="ftr" sz="quarter" idx="15"/>
          </p:nvPr>
        </p:nvSpPr>
        <p:spPr/>
        <p:txBody>
          <a:bodyPr/>
          <a:lstStyle/>
          <a:p>
            <a:r>
              <a:rPr lang="en-GB" smtClean="0"/>
              <a:t>S. Prodon</a:t>
            </a:r>
            <a:endParaRPr lang="en-GB" dirty="0"/>
          </a:p>
        </p:txBody>
      </p:sp>
      <p:sp>
        <p:nvSpPr>
          <p:cNvPr id="5" name="Slide Number Placeholder 4"/>
          <p:cNvSpPr>
            <a:spLocks noGrp="1"/>
          </p:cNvSpPr>
          <p:nvPr>
            <p:ph type="sldNum" sz="quarter" idx="16"/>
          </p:nvPr>
        </p:nvSpPr>
        <p:spPr/>
        <p:txBody>
          <a:bodyPr/>
          <a:lstStyle/>
          <a:p>
            <a:fld id="{BCD55979-00CC-4874-A80E-0959E76EB92F}" type="slidenum">
              <a:rPr lang="en-GB" smtClean="0"/>
              <a:t>8</a:t>
            </a:fld>
            <a:endParaRPr lang="en-GB"/>
          </a:p>
        </p:txBody>
      </p:sp>
      <p:sp>
        <p:nvSpPr>
          <p:cNvPr id="6" name="Text Placeholder 5"/>
          <p:cNvSpPr>
            <a:spLocks noGrp="1"/>
          </p:cNvSpPr>
          <p:nvPr>
            <p:ph type="body" sz="quarter" idx="17"/>
          </p:nvPr>
        </p:nvSpPr>
        <p:spPr/>
        <p:txBody>
          <a:bodyPr/>
          <a:lstStyle/>
          <a:p>
            <a:r>
              <a:rPr lang="fr-CH" dirty="0" smtClean="0"/>
              <a:t>LIU-PS 13 – </a:t>
            </a:r>
            <a:r>
              <a:rPr lang="fr-CH" dirty="0" err="1" smtClean="0"/>
              <a:t>Cooling</a:t>
            </a:r>
            <a:r>
              <a:rPr lang="fr-CH" dirty="0" smtClean="0"/>
              <a:t> &amp; Ventilation</a:t>
            </a:r>
            <a:endParaRPr lang="en-GB" dirty="0"/>
          </a:p>
        </p:txBody>
      </p:sp>
      <p:sp>
        <p:nvSpPr>
          <p:cNvPr id="8" name="TextBox 7"/>
          <p:cNvSpPr txBox="1"/>
          <p:nvPr/>
        </p:nvSpPr>
        <p:spPr>
          <a:xfrm>
            <a:off x="8610600" y="1908699"/>
            <a:ext cx="3297148" cy="3139321"/>
          </a:xfrm>
          <a:prstGeom prst="rect">
            <a:avLst/>
          </a:prstGeom>
          <a:noFill/>
        </p:spPr>
        <p:txBody>
          <a:bodyPr wrap="square" rtlCol="0">
            <a:spAutoFit/>
          </a:bodyPr>
          <a:lstStyle/>
          <a:p>
            <a:r>
              <a:rPr lang="en-US" dirty="0"/>
              <a:t>Asbestos cleaning work campaigns in the PS machine have delayed the cooling and ventilation activities by 3.6 months. The completion of cooling and ventilation works is now planned in January 2020 instead of July 2019. The activities will be fully charged at the completion of the works.</a:t>
            </a:r>
            <a:endParaRPr lang="en-GB" dirty="0"/>
          </a:p>
        </p:txBody>
      </p:sp>
      <p:pic>
        <p:nvPicPr>
          <p:cNvPr id="7" name="Picture 6"/>
          <p:cNvPicPr>
            <a:picLocks noChangeAspect="1"/>
          </p:cNvPicPr>
          <p:nvPr/>
        </p:nvPicPr>
        <p:blipFill>
          <a:blip r:embed="rId2"/>
          <a:stretch>
            <a:fillRect/>
          </a:stretch>
        </p:blipFill>
        <p:spPr>
          <a:xfrm>
            <a:off x="266400" y="1828799"/>
            <a:ext cx="7565840" cy="3888419"/>
          </a:xfrm>
          <a:prstGeom prst="rect">
            <a:avLst/>
          </a:prstGeom>
        </p:spPr>
      </p:pic>
    </p:spTree>
    <p:extLst>
      <p:ext uri="{BB962C8B-B14F-4D97-AF65-F5344CB8AC3E}">
        <p14:creationId xmlns:p14="http://schemas.microsoft.com/office/powerpoint/2010/main" val="202405237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LIU-PS Main </a:t>
            </a:r>
            <a:r>
              <a:rPr lang="fr-CH" dirty="0" err="1" smtClean="0"/>
              <a:t>Cost</a:t>
            </a:r>
            <a:r>
              <a:rPr lang="fr-CH" dirty="0" smtClean="0"/>
              <a:t> Drivers</a:t>
            </a:r>
            <a:endParaRPr lang="en-GB" dirty="0"/>
          </a:p>
        </p:txBody>
      </p:sp>
      <p:sp>
        <p:nvSpPr>
          <p:cNvPr id="3" name="Date Placeholder 2"/>
          <p:cNvSpPr>
            <a:spLocks noGrp="1"/>
          </p:cNvSpPr>
          <p:nvPr>
            <p:ph type="dt" sz="half" idx="14"/>
          </p:nvPr>
        </p:nvSpPr>
        <p:spPr/>
        <p:txBody>
          <a:bodyPr/>
          <a:lstStyle/>
          <a:p>
            <a:fld id="{A70E6A0D-B971-47F6-B20D-619954E64387}" type="datetime1">
              <a:rPr lang="en-GB" smtClean="0"/>
              <a:t>29/10/2019</a:t>
            </a:fld>
            <a:endParaRPr lang="en-GB"/>
          </a:p>
        </p:txBody>
      </p:sp>
      <p:sp>
        <p:nvSpPr>
          <p:cNvPr id="4" name="Footer Placeholder 3"/>
          <p:cNvSpPr>
            <a:spLocks noGrp="1"/>
          </p:cNvSpPr>
          <p:nvPr>
            <p:ph type="ftr" sz="quarter" idx="15"/>
          </p:nvPr>
        </p:nvSpPr>
        <p:spPr/>
        <p:txBody>
          <a:bodyPr/>
          <a:lstStyle/>
          <a:p>
            <a:r>
              <a:rPr lang="en-GB" smtClean="0"/>
              <a:t>S. Prodon</a:t>
            </a:r>
            <a:endParaRPr lang="en-GB" dirty="0"/>
          </a:p>
        </p:txBody>
      </p:sp>
      <p:sp>
        <p:nvSpPr>
          <p:cNvPr id="5" name="Slide Number Placeholder 4"/>
          <p:cNvSpPr>
            <a:spLocks noGrp="1"/>
          </p:cNvSpPr>
          <p:nvPr>
            <p:ph type="sldNum" sz="quarter" idx="16"/>
          </p:nvPr>
        </p:nvSpPr>
        <p:spPr/>
        <p:txBody>
          <a:bodyPr/>
          <a:lstStyle/>
          <a:p>
            <a:fld id="{BCD55979-00CC-4874-A80E-0959E76EB92F}" type="slidenum">
              <a:rPr lang="en-GB" smtClean="0"/>
              <a:t>9</a:t>
            </a:fld>
            <a:endParaRPr lang="en-GB"/>
          </a:p>
        </p:txBody>
      </p:sp>
      <p:sp>
        <p:nvSpPr>
          <p:cNvPr id="6" name="Text Placeholder 5"/>
          <p:cNvSpPr>
            <a:spLocks noGrp="1"/>
          </p:cNvSpPr>
          <p:nvPr>
            <p:ph type="body" sz="quarter" idx="17"/>
          </p:nvPr>
        </p:nvSpPr>
        <p:spPr/>
        <p:txBody>
          <a:bodyPr>
            <a:normAutofit/>
          </a:bodyPr>
          <a:lstStyle/>
          <a:p>
            <a:pPr marL="0" indent="0">
              <a:buNone/>
            </a:pPr>
            <a:r>
              <a:rPr lang="en-GB" sz="2000" dirty="0"/>
              <a:t>For the LIU-PS machine 80% of the costs are concentrated among five groups (BE-RF, TE-EPC, SMB-SE, TE-ABT and BE-BI).</a:t>
            </a:r>
            <a:endParaRPr lang="en-GB" sz="2000" dirty="0"/>
          </a:p>
        </p:txBody>
      </p:sp>
      <p:pic>
        <p:nvPicPr>
          <p:cNvPr id="7" name="Picture 6"/>
          <p:cNvPicPr>
            <a:picLocks noChangeAspect="1"/>
          </p:cNvPicPr>
          <p:nvPr/>
        </p:nvPicPr>
        <p:blipFill>
          <a:blip r:embed="rId2"/>
          <a:stretch>
            <a:fillRect/>
          </a:stretch>
        </p:blipFill>
        <p:spPr>
          <a:xfrm>
            <a:off x="2971800" y="1927465"/>
            <a:ext cx="6118564" cy="4062369"/>
          </a:xfrm>
          <a:prstGeom prst="rect">
            <a:avLst/>
          </a:prstGeom>
        </p:spPr>
      </p:pic>
    </p:spTree>
    <p:extLst>
      <p:ext uri="{BB962C8B-B14F-4D97-AF65-F5344CB8AC3E}">
        <p14:creationId xmlns:p14="http://schemas.microsoft.com/office/powerpoint/2010/main" val="729397355"/>
      </p:ext>
    </p:extLst>
  </p:cSld>
  <p:clrMapOvr>
    <a:masterClrMapping/>
  </p:clrMapOvr>
  <p:timing>
    <p:tnLst>
      <p:par>
        <p:cTn id="1" dur="indefinite" restart="never" nodeType="tmRoot"/>
      </p:par>
    </p:tnLst>
  </p:timing>
</p:sld>
</file>

<file path=ppt/theme/theme1.xml><?xml version="1.0" encoding="utf-8"?>
<a:theme xmlns:a="http://schemas.openxmlformats.org/drawingml/2006/main" name="End Slides">
  <a:themeElements>
    <a:clrScheme name="CERN">
      <a:dk1>
        <a:srgbClr val="0053A1"/>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3.potx" id="{0BD87021-363C-4094-88DD-A6D0A1158204}" vid="{F6AFEA46-3E61-403F-8E23-7A49BCE470C1}"/>
    </a:ext>
  </a:ext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End Slides">
  <a:themeElements>
    <a:clrScheme name="CERN">
      <a:dk1>
        <a:srgbClr val="0053A1"/>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AP_CERNCorporate16-9.potx" id="{E604FA64-0BAC-48A2-B9C1-D78AE5C4CB40}" vid="{F7F49064-6157-4184-B730-F3B526B3848D}"/>
    </a:ext>
  </a:extLst>
</a:theme>
</file>

<file path=ppt/theme/theme3.xml><?xml version="1.0" encoding="utf-8"?>
<a:theme xmlns:a="http://schemas.openxmlformats.org/drawingml/2006/main" name="1_CERNCorporate16-9">
  <a:themeElements>
    <a:clrScheme name="CERN">
      <a:dk1>
        <a:srgbClr val="0053A1"/>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AP_CERNCorporate16-9.potx" id="{E604FA64-0BAC-48A2-B9C1-D78AE5C4CB40}" vid="{27A1FF93-0EA3-42F5-905E-BB068512A582}"/>
    </a:ext>
  </a:extLst>
</a:theme>
</file>

<file path=ppt/theme/theme4.xml><?xml version="1.0" encoding="utf-8"?>
<a:theme xmlns:a="http://schemas.openxmlformats.org/drawingml/2006/main" name="AIS_CERNCorporate16-9">
  <a:themeElements>
    <a:clrScheme name="CERN1">
      <a:dk1>
        <a:srgbClr val="0050A0"/>
      </a:dk1>
      <a:lt1>
        <a:sysClr val="window" lastClr="FFFFFF"/>
      </a:lt1>
      <a:dk2>
        <a:srgbClr val="0050A0"/>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T Sans">
      <a:majorFont>
        <a:latin typeface="PT Sans"/>
        <a:ea typeface=""/>
        <a:cs typeface=""/>
      </a:majorFont>
      <a:minorFont>
        <a:latin typeface="PT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AP_CERNCorporate16-9.potx" id="{E604FA64-0BAC-48A2-B9C1-D78AE5C4CB40}" vid="{04113D05-728C-4B7B-9D60-093923C967CE}"/>
    </a:ext>
  </a:extLst>
</a:theme>
</file>

<file path=ppt/theme/theme5.xml><?xml version="1.0" encoding="utf-8"?>
<a:theme xmlns:a="http://schemas.openxmlformats.org/drawingml/2006/main" name="1_AIS_CERNCorporate16-9">
  <a:themeElements>
    <a:clrScheme name="CERN1">
      <a:dk1>
        <a:srgbClr val="0050A0"/>
      </a:dk1>
      <a:lt1>
        <a:sysClr val="window" lastClr="FFFFFF"/>
      </a:lt1>
      <a:dk2>
        <a:srgbClr val="0050A0"/>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T Sans">
      <a:majorFont>
        <a:latin typeface="PT Sans"/>
        <a:ea typeface=""/>
        <a:cs typeface=""/>
      </a:majorFont>
      <a:minorFont>
        <a:latin typeface="PT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AP_CERNCorporate16-9.potx" id="{E604FA64-0BAC-48A2-B9C1-D78AE5C4CB40}" vid="{04113D05-728C-4B7B-9D60-093923C967CE}"/>
    </a:ext>
  </a:extLst>
</a:theme>
</file>

<file path=ppt/theme/theme6.xml><?xml version="1.0" encoding="utf-8"?>
<a:theme xmlns:a="http://schemas.openxmlformats.org/drawingml/2006/main" name="2_AIS_CERNCorporate16-9">
  <a:themeElements>
    <a:clrScheme name="CERN1">
      <a:dk1>
        <a:srgbClr val="0050A0"/>
      </a:dk1>
      <a:lt1>
        <a:sysClr val="window" lastClr="FFFFFF"/>
      </a:lt1>
      <a:dk2>
        <a:srgbClr val="0050A0"/>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T Sans">
      <a:majorFont>
        <a:latin typeface="PT Sans"/>
        <a:ea typeface=""/>
        <a:cs typeface=""/>
      </a:majorFont>
      <a:minorFont>
        <a:latin typeface="PT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AP_CERNCorporate16-9.potx" id="{E604FA64-0BAC-48A2-B9C1-D78AE5C4CB40}" vid="{04113D05-728C-4B7B-9D60-093923C967CE}"/>
    </a:ext>
  </a:extLst>
</a:theme>
</file>

<file path=ppt/theme/theme7.xml><?xml version="1.0" encoding="utf-8"?>
<a:theme xmlns:a="http://schemas.openxmlformats.org/drawingml/2006/main" name="3_AIS_CERNCorporate16-9">
  <a:themeElements>
    <a:clrScheme name="CERN1">
      <a:dk1>
        <a:srgbClr val="0050A0"/>
      </a:dk1>
      <a:lt1>
        <a:sysClr val="window" lastClr="FFFFFF"/>
      </a:lt1>
      <a:dk2>
        <a:srgbClr val="0050A0"/>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T Sans">
      <a:majorFont>
        <a:latin typeface="PT Sans"/>
        <a:ea typeface=""/>
        <a:cs typeface=""/>
      </a:majorFont>
      <a:minorFont>
        <a:latin typeface="PT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AP_CERNCorporate16-9.potx" id="{E604FA64-0BAC-48A2-B9C1-D78AE5C4CB40}" vid="{04113D05-728C-4B7B-9D60-093923C967CE}"/>
    </a:ext>
  </a:extLst>
</a:theme>
</file>

<file path=ppt/theme/theme8.xml><?xml version="1.0" encoding="utf-8"?>
<a:theme xmlns:a="http://schemas.openxmlformats.org/drawingml/2006/main" name="4_AIS_CERNCorporate16-9">
  <a:themeElements>
    <a:clrScheme name="CERN1">
      <a:dk1>
        <a:srgbClr val="0050A0"/>
      </a:dk1>
      <a:lt1>
        <a:sysClr val="window" lastClr="FFFFFF"/>
      </a:lt1>
      <a:dk2>
        <a:srgbClr val="0050A0"/>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T Sans">
      <a:majorFont>
        <a:latin typeface="PT Sans"/>
        <a:ea typeface=""/>
        <a:cs typeface=""/>
      </a:majorFont>
      <a:minorFont>
        <a:latin typeface="PT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AP_CERNCorporate16-9.potx" id="{E604FA64-0BAC-48A2-B9C1-D78AE5C4CB40}" vid="{04113D05-728C-4B7B-9D60-093923C967CE}"/>
    </a:ext>
  </a:extLst>
</a:theme>
</file>

<file path=ppt/theme/theme9.xml><?xml version="1.0" encoding="utf-8"?>
<a:theme xmlns:a="http://schemas.openxmlformats.org/drawingml/2006/main" name="2_End Slides">
  <a:themeElements>
    <a:clrScheme name="CERN">
      <a:dk1>
        <a:srgbClr val="0053A1"/>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AP_CERNCorporate16-9.potx" id="{E604FA64-0BAC-48A2-B9C1-D78AE5C4CB40}" vid="{F7F49064-6157-4184-B730-F3B526B3848D}"/>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A1BAE787D1E0CE469CE6948DD539583F" ma:contentTypeVersion="0" ma:contentTypeDescription="Create a new document." ma:contentTypeScope="" ma:versionID="588e61a0c5d41ac06729f0dd08c23147">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34E1EB7-34CF-41A9-9082-2AA74F93F903}">
  <ds:schemaRefs>
    <ds:schemaRef ds:uri="http://purl.org/dc/elements/1.1/"/>
    <ds:schemaRef ds:uri="http://schemas.microsoft.com/office/2006/metadata/propertie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www.w3.org/XML/1998/namespace"/>
    <ds:schemaRef ds:uri="http://purl.org/dc/dcmitype/"/>
  </ds:schemaRefs>
</ds:datastoreItem>
</file>

<file path=customXml/itemProps2.xml><?xml version="1.0" encoding="utf-8"?>
<ds:datastoreItem xmlns:ds="http://schemas.openxmlformats.org/officeDocument/2006/customXml" ds:itemID="{D560D0FD-9F9F-497C-9614-CE5BA8F93A6D}">
  <ds:schemaRefs>
    <ds:schemaRef ds:uri="http://schemas.microsoft.com/sharepoint/v3/contenttype/forms"/>
  </ds:schemaRefs>
</ds:datastoreItem>
</file>

<file path=customXml/itemProps3.xml><?xml version="1.0" encoding="utf-8"?>
<ds:datastoreItem xmlns:ds="http://schemas.openxmlformats.org/officeDocument/2006/customXml" ds:itemID="{4E294CC3-C1AA-494C-90A3-2CEB58CC33C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Presentation3</Template>
  <TotalTime>3707</TotalTime>
  <Words>730</Words>
  <Application>Microsoft Office PowerPoint</Application>
  <PresentationFormat>Widescreen</PresentationFormat>
  <Paragraphs>90</Paragraphs>
  <Slides>17</Slides>
  <Notes>1</Notes>
  <HiddenSlides>0</HiddenSlides>
  <MMClips>0</MMClips>
  <ScaleCrop>false</ScaleCrop>
  <HeadingPairs>
    <vt:vector size="6" baseType="variant">
      <vt:variant>
        <vt:lpstr>Fonts Used</vt:lpstr>
      </vt:variant>
      <vt:variant>
        <vt:i4>4</vt:i4>
      </vt:variant>
      <vt:variant>
        <vt:lpstr>Theme</vt:lpstr>
      </vt:variant>
      <vt:variant>
        <vt:i4>9</vt:i4>
      </vt:variant>
      <vt:variant>
        <vt:lpstr>Slide Titles</vt:lpstr>
      </vt:variant>
      <vt:variant>
        <vt:i4>17</vt:i4>
      </vt:variant>
    </vt:vector>
  </HeadingPairs>
  <TitlesOfParts>
    <vt:vector size="30" baseType="lpstr">
      <vt:lpstr>Arial</vt:lpstr>
      <vt:lpstr>Calibri</vt:lpstr>
      <vt:lpstr>Calibri Light</vt:lpstr>
      <vt:lpstr>PT Sans</vt:lpstr>
      <vt:lpstr>End Slides</vt:lpstr>
      <vt:lpstr>1_End Slides</vt:lpstr>
      <vt:lpstr>1_CERNCorporate16-9</vt:lpstr>
      <vt:lpstr>AIS_CERNCorporate16-9</vt:lpstr>
      <vt:lpstr>1_AIS_CERNCorporate16-9</vt:lpstr>
      <vt:lpstr>2_AIS_CERNCorporate16-9</vt:lpstr>
      <vt:lpstr>3_AIS_CERNCorporate16-9</vt:lpstr>
      <vt:lpstr>4_AIS_CERNCorporate16-9</vt:lpstr>
      <vt:lpstr>2_End Slides</vt:lpstr>
      <vt:lpstr>LIU-PS EVM Status</vt:lpstr>
      <vt:lpstr>LIU-PS Dashboard</vt:lpstr>
      <vt:lpstr>LIU-PS EVM Metrics by Workpackage</vt:lpstr>
      <vt:lpstr>LIU-PS EVM Metrics by Workpackage</vt:lpstr>
      <vt:lpstr>LIU-PS EVM Metrics by Workpackage</vt:lpstr>
      <vt:lpstr>LIU-PS EVM Metrics by Workpackage</vt:lpstr>
      <vt:lpstr>LIU-PS EVM Metrics by Workpackage</vt:lpstr>
      <vt:lpstr>LIU-PS EVM Metrics by Workpackage</vt:lpstr>
      <vt:lpstr>LIU-PS Main Cost Drivers</vt:lpstr>
      <vt:lpstr>LIU-PS Cost to Completion Evolution</vt:lpstr>
      <vt:lpstr>LIU-PS Cost to Completion Evolution</vt:lpstr>
      <vt:lpstr>LIU-PS CtC Variations</vt:lpstr>
      <vt:lpstr>LIU-PS CtC Variations by Wrokpackage</vt:lpstr>
      <vt:lpstr>LIU-PS CtC Variations by Wrokpackage</vt:lpstr>
      <vt:lpstr>LIU-PS CtC Variations by Wrokpackage</vt:lpstr>
      <vt:lpstr>LIU-PS CtC Variations by Wrokpackage</vt:lpstr>
      <vt:lpstr>LIU-PS CtC Variations by Wrokpackage</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 for M to P meeting</dc:title>
  <dc:creator>Derek Mathieson</dc:creator>
  <cp:lastModifiedBy>Sylvie Prodon</cp:lastModifiedBy>
  <cp:revision>295</cp:revision>
  <cp:lastPrinted>2018-09-04T11:21:02Z</cp:lastPrinted>
  <dcterms:created xsi:type="dcterms:W3CDTF">2016-01-26T10:53:29Z</dcterms:created>
  <dcterms:modified xsi:type="dcterms:W3CDTF">2019-10-29T13:46:56Z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0x010100A1BAE787D1E0CE469CE6948DD539583F</vt:lpwstr>
  </property>
</Properties>
</file>