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366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20106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08147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994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9764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512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291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858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372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516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8010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D0CE8-A34F-41F6-8EBD-39599BA062C1}" type="datetimeFigureOut">
              <a:rPr lang="en-GB" smtClean="0"/>
              <a:t>25/10/2019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D6A11-A564-4055-AB52-BCFC1D9437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090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Hadoop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0367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99866"/>
          </a:xfrm>
        </p:spPr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Deployment of fully rewritten puppet configuration</a:t>
            </a:r>
          </a:p>
          <a:p>
            <a:r>
              <a:rPr lang="en-GB" dirty="0" smtClean="0"/>
              <a:t>Validation and deployment of HBase2 for </a:t>
            </a:r>
            <a:r>
              <a:rPr lang="en-GB" dirty="0" err="1" smtClean="0"/>
              <a:t>NXCals</a:t>
            </a:r>
            <a:endParaRPr lang="en-GB" dirty="0" smtClean="0"/>
          </a:p>
          <a:p>
            <a:r>
              <a:rPr lang="en-GB" dirty="0" smtClean="0"/>
              <a:t>Improving security</a:t>
            </a:r>
          </a:p>
          <a:p>
            <a:pPr lvl="1"/>
            <a:r>
              <a:rPr lang="en-GB" dirty="0" smtClean="0"/>
              <a:t>Enabling firewall</a:t>
            </a:r>
          </a:p>
          <a:p>
            <a:pPr lvl="1"/>
            <a:r>
              <a:rPr lang="en-GB" dirty="0" smtClean="0"/>
              <a:t>Separated ACLs (e-group-based) for each cluster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Improving monitoring</a:t>
            </a:r>
          </a:p>
          <a:p>
            <a:pPr lvl="1"/>
            <a:r>
              <a:rPr lang="en-GB" dirty="0" smtClean="0"/>
              <a:t>User-level monitoring (HDFS requests, CPU and Memory) usage</a:t>
            </a:r>
          </a:p>
          <a:p>
            <a:pPr lvl="1"/>
            <a:r>
              <a:rPr lang="en-GB" dirty="0" smtClean="0"/>
              <a:t>HDFS and </a:t>
            </a:r>
            <a:r>
              <a:rPr lang="en-GB" dirty="0" err="1" smtClean="0"/>
              <a:t>HBase</a:t>
            </a:r>
            <a:r>
              <a:rPr lang="en-GB" dirty="0" smtClean="0"/>
              <a:t> canary tests with native client libs (instead of </a:t>
            </a:r>
            <a:r>
              <a:rPr lang="en-GB" dirty="0" err="1" smtClean="0"/>
              <a:t>ssh</a:t>
            </a:r>
            <a:r>
              <a:rPr lang="en-GB" dirty="0" smtClean="0"/>
              <a:t>)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Evaluation of Hadoop3</a:t>
            </a:r>
            <a:endParaRPr lang="en-GB" dirty="0" smtClean="0"/>
          </a:p>
          <a:p>
            <a:pPr lvl="1"/>
            <a:r>
              <a:rPr lang="en-GB" dirty="0" smtClean="0"/>
              <a:t>Erasure coding, router based federation of namespaces</a:t>
            </a:r>
          </a:p>
          <a:p>
            <a:pPr lvl="1"/>
            <a:r>
              <a:rPr lang="en-GB" dirty="0" smtClean="0"/>
              <a:t>Stability and performance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Adopting </a:t>
            </a:r>
            <a:r>
              <a:rPr lang="en-GB" dirty="0" err="1" smtClean="0">
                <a:solidFill>
                  <a:srgbClr val="00B050"/>
                </a:solidFill>
              </a:rPr>
              <a:t>collectd</a:t>
            </a:r>
            <a:r>
              <a:rPr lang="en-GB" dirty="0" smtClean="0">
                <a:solidFill>
                  <a:srgbClr val="00B050"/>
                </a:solidFill>
              </a:rPr>
              <a:t>-based for monitoring</a:t>
            </a:r>
          </a:p>
          <a:p>
            <a:pPr lvl="1"/>
            <a:r>
              <a:rPr lang="en-GB" dirty="0" smtClean="0"/>
              <a:t>Metrics, dashboards, alarms</a:t>
            </a:r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209786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Achievements 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 smtClean="0"/>
              <a:t>Deployment of a new hardware </a:t>
            </a:r>
          </a:p>
          <a:p>
            <a:pPr lvl="1"/>
            <a:r>
              <a:rPr lang="en-GB" dirty="0" err="1" smtClean="0"/>
              <a:t>Analytix</a:t>
            </a:r>
            <a:r>
              <a:rPr lang="en-GB" dirty="0" smtClean="0"/>
              <a:t> - general purpose cluster fully renewed</a:t>
            </a:r>
          </a:p>
          <a:p>
            <a:pPr lvl="1"/>
            <a:r>
              <a:rPr lang="en-GB" dirty="0" err="1" smtClean="0"/>
              <a:t>Nxcals</a:t>
            </a:r>
            <a:r>
              <a:rPr lang="en-GB" dirty="0" smtClean="0"/>
              <a:t> – 10 machines added to the critical area</a:t>
            </a:r>
          </a:p>
          <a:p>
            <a:r>
              <a:rPr lang="en-GB" dirty="0" smtClean="0"/>
              <a:t>Applying OC11 policies to all service logs</a:t>
            </a:r>
          </a:p>
          <a:p>
            <a:r>
              <a:rPr lang="en-GB" dirty="0" smtClean="0"/>
              <a:t>Validation of backups</a:t>
            </a:r>
          </a:p>
          <a:p>
            <a:r>
              <a:rPr lang="en-GB" dirty="0" smtClean="0"/>
              <a:t>Quota notification</a:t>
            </a:r>
          </a:p>
          <a:p>
            <a:r>
              <a:rPr lang="en-GB" dirty="0" smtClean="0"/>
              <a:t>Complete user guide and admin guide</a:t>
            </a:r>
            <a:endParaRPr lang="en-GB" dirty="0" smtClean="0"/>
          </a:p>
          <a:p>
            <a:r>
              <a:rPr lang="en-GB" dirty="0" smtClean="0"/>
              <a:t>New self-service portal</a:t>
            </a:r>
          </a:p>
          <a:p>
            <a:r>
              <a:rPr lang="en-GB" dirty="0" smtClean="0"/>
              <a:t>Evaluation Phoenix as a SQL on </a:t>
            </a:r>
            <a:r>
              <a:rPr lang="en-GB" dirty="0" err="1" smtClean="0"/>
              <a:t>HBase</a:t>
            </a:r>
            <a:r>
              <a:rPr lang="en-GB" dirty="0" smtClean="0"/>
              <a:t> solution</a:t>
            </a:r>
          </a:p>
          <a:p>
            <a:pPr lvl="1"/>
            <a:r>
              <a:rPr lang="en-GB" dirty="0" smtClean="0"/>
              <a:t>Loaded most of ATLAS </a:t>
            </a:r>
            <a:r>
              <a:rPr lang="en-GB" dirty="0" err="1" smtClean="0"/>
              <a:t>EventIndex</a:t>
            </a:r>
            <a:r>
              <a:rPr lang="en-GB" dirty="0" smtClean="0"/>
              <a:t> data (150B of records)</a:t>
            </a:r>
            <a:endParaRPr lang="en-GB" dirty="0" smtClean="0"/>
          </a:p>
          <a:p>
            <a:r>
              <a:rPr lang="en-GB" dirty="0" smtClean="0"/>
              <a:t>Evolution of multiple technologies for distributed general purpose SQL</a:t>
            </a:r>
          </a:p>
          <a:p>
            <a:pPr lvl="1"/>
            <a:r>
              <a:rPr lang="en-GB" dirty="0" smtClean="0"/>
              <a:t>Short-listed the candidate technologies</a:t>
            </a:r>
          </a:p>
          <a:p>
            <a:pPr lvl="1"/>
            <a:r>
              <a:rPr lang="en-GB" dirty="0" smtClean="0"/>
              <a:t>Testing the candidates in production-like environment</a:t>
            </a:r>
          </a:p>
          <a:p>
            <a:pPr lvl="1"/>
            <a:r>
              <a:rPr lang="en-GB" dirty="0" smtClean="0"/>
              <a:t>Choosing Presto over Drill</a:t>
            </a:r>
          </a:p>
          <a:p>
            <a:r>
              <a:rPr lang="en-GB" dirty="0" smtClean="0"/>
              <a:t>Comprehensive training delivered (Hadoop, </a:t>
            </a:r>
            <a:r>
              <a:rPr lang="en-GB" dirty="0" err="1" smtClean="0"/>
              <a:t>HBase</a:t>
            </a:r>
            <a:r>
              <a:rPr lang="en-GB" dirty="0" smtClean="0"/>
              <a:t>, Kafka)</a:t>
            </a:r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62264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Numbers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&gt; 99% of service availability</a:t>
            </a:r>
          </a:p>
          <a:p>
            <a:r>
              <a:rPr lang="en-GB" dirty="0" smtClean="0"/>
              <a:t>HDFS size 11PB</a:t>
            </a:r>
          </a:p>
          <a:p>
            <a:pPr lvl="1"/>
            <a:r>
              <a:rPr lang="en-GB" dirty="0" smtClean="0"/>
              <a:t>200MB/s of HDFS growth </a:t>
            </a:r>
          </a:p>
          <a:p>
            <a:pPr lvl="1"/>
            <a:r>
              <a:rPr lang="en-GB" dirty="0" smtClean="0"/>
              <a:t>700MB/s writing rate, 500MB/s reading rate</a:t>
            </a:r>
          </a:p>
          <a:p>
            <a:pPr lvl="1"/>
            <a:r>
              <a:rPr lang="en-GB" dirty="0" smtClean="0"/>
              <a:t>4kHz requests on namespace</a:t>
            </a:r>
          </a:p>
          <a:p>
            <a:r>
              <a:rPr lang="en-GB" dirty="0" smtClean="0"/>
              <a:t>1 GB/s ingest of structured data to HBase2 with </a:t>
            </a:r>
            <a:r>
              <a:rPr lang="en-GB" dirty="0" err="1" smtClean="0"/>
              <a:t>NXCals</a:t>
            </a:r>
            <a:endParaRPr lang="en-GB" dirty="0" smtClean="0"/>
          </a:p>
          <a:p>
            <a:r>
              <a:rPr lang="en-GB" dirty="0" smtClean="0"/>
              <a:t>~ 1K jobs submitted everyday</a:t>
            </a:r>
          </a:p>
          <a:p>
            <a:r>
              <a:rPr lang="en-GB" dirty="0" smtClean="0"/>
              <a:t>~ 500 job containers running, ~20K finished every day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0503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term plans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830494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Phase-out Cloudera in favour of Hadoop3</a:t>
            </a:r>
          </a:p>
          <a:p>
            <a:pPr lvl="1"/>
            <a:r>
              <a:rPr lang="en-GB" dirty="0" smtClean="0"/>
              <a:t>Prepare the migration plan</a:t>
            </a:r>
          </a:p>
          <a:p>
            <a:pPr lvl="1"/>
            <a:r>
              <a:rPr lang="en-GB" dirty="0" smtClean="0"/>
              <a:t>Announce to users – a dedicates presentation/session needed?</a:t>
            </a:r>
          </a:p>
          <a:p>
            <a:pPr lvl="1"/>
            <a:r>
              <a:rPr lang="en-GB" dirty="0" smtClean="0"/>
              <a:t>Validation by users (QA, </a:t>
            </a:r>
            <a:r>
              <a:rPr lang="en-GB" dirty="0" err="1" smtClean="0"/>
              <a:t>Hadalytic</a:t>
            </a:r>
            <a:r>
              <a:rPr lang="en-GB" dirty="0" smtClean="0"/>
              <a:t>)</a:t>
            </a:r>
            <a:endParaRPr lang="en-GB" dirty="0" smtClean="0"/>
          </a:p>
          <a:p>
            <a:pPr lvl="1"/>
            <a:r>
              <a:rPr lang="en-GB" dirty="0" smtClean="0"/>
              <a:t>Perform the upgrade</a:t>
            </a:r>
            <a:endParaRPr lang="en-GB" dirty="0" smtClean="0"/>
          </a:p>
          <a:p>
            <a:r>
              <a:rPr lang="en-GB" dirty="0" smtClean="0"/>
              <a:t>Extend the web portal with </a:t>
            </a:r>
          </a:p>
          <a:p>
            <a:pPr lvl="1"/>
            <a:r>
              <a:rPr lang="en-GB" dirty="0" smtClean="0"/>
              <a:t>compute resource requesting</a:t>
            </a:r>
          </a:p>
          <a:p>
            <a:pPr lvl="1"/>
            <a:r>
              <a:rPr lang="en-GB" dirty="0" smtClean="0"/>
              <a:t>integration with metrics</a:t>
            </a:r>
          </a:p>
          <a:p>
            <a:pPr lvl="1"/>
            <a:r>
              <a:rPr lang="en-GB" dirty="0" smtClean="0"/>
              <a:t>panel for administrators</a:t>
            </a:r>
          </a:p>
          <a:p>
            <a:r>
              <a:rPr lang="en-GB" dirty="0" smtClean="0"/>
              <a:t>Security: deploy SSL and authorization on all web UIs</a:t>
            </a:r>
          </a:p>
          <a:p>
            <a:r>
              <a:rPr lang="en-GB" dirty="0" smtClean="0"/>
              <a:t>Move monitoring scripts to Nomad</a:t>
            </a:r>
          </a:p>
          <a:p>
            <a:pPr lvl="1"/>
            <a:r>
              <a:rPr lang="en-GB" dirty="0" smtClean="0"/>
              <a:t>Canary test</a:t>
            </a:r>
            <a:endParaRPr lang="en-GB" dirty="0"/>
          </a:p>
          <a:p>
            <a:pPr lvl="1"/>
            <a:r>
              <a:rPr lang="en-GB" dirty="0" smtClean="0"/>
              <a:t>SLS</a:t>
            </a:r>
          </a:p>
          <a:p>
            <a:pPr lvl="1"/>
            <a:r>
              <a:rPr lang="en-GB" dirty="0" smtClean="0"/>
              <a:t>Shift notifications (including SMS)</a:t>
            </a:r>
          </a:p>
          <a:p>
            <a:r>
              <a:rPr lang="en-GB" dirty="0" smtClean="0"/>
              <a:t>Consolidation of clusters</a:t>
            </a:r>
          </a:p>
          <a:p>
            <a:pPr lvl="1"/>
            <a:r>
              <a:rPr lang="en-GB" dirty="0" smtClean="0"/>
              <a:t>Merging LXHADOOP and ANALYTIX</a:t>
            </a:r>
          </a:p>
          <a:p>
            <a:r>
              <a:rPr lang="en-GB" dirty="0" smtClean="0"/>
              <a:t>Building </a:t>
            </a:r>
            <a:r>
              <a:rPr lang="en-GB" dirty="0" err="1" smtClean="0"/>
              <a:t>SQLaaS</a:t>
            </a:r>
            <a:r>
              <a:rPr lang="en-GB" dirty="0" smtClean="0"/>
              <a:t> with Presto</a:t>
            </a:r>
          </a:p>
          <a:p>
            <a:pPr lvl="1"/>
            <a:r>
              <a:rPr lang="en-GB" dirty="0" smtClean="0"/>
              <a:t>Deployment model</a:t>
            </a:r>
          </a:p>
          <a:p>
            <a:pPr lvl="1"/>
            <a:r>
              <a:rPr lang="en-GB" dirty="0" smtClean="0"/>
              <a:t>Plugin registry</a:t>
            </a:r>
          </a:p>
          <a:p>
            <a:pPr lvl="1"/>
            <a:r>
              <a:rPr lang="en-GB" dirty="0" smtClean="0"/>
              <a:t>Monitoring</a:t>
            </a:r>
          </a:p>
          <a:p>
            <a:r>
              <a:rPr lang="en-GB" dirty="0" smtClean="0"/>
              <a:t>Productionizing Apache Phoenix</a:t>
            </a:r>
          </a:p>
          <a:p>
            <a:pPr lvl="1"/>
            <a:r>
              <a:rPr lang="en-GB" dirty="0" smtClean="0"/>
              <a:t>Software and configuration deployment</a:t>
            </a:r>
          </a:p>
          <a:p>
            <a:pPr lvl="1"/>
            <a:r>
              <a:rPr lang="en-GB" dirty="0" smtClean="0"/>
              <a:t>Monitoring</a:t>
            </a:r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64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 term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Federated YARN clusters</a:t>
            </a:r>
            <a:endParaRPr lang="en-GB" dirty="0" smtClean="0"/>
          </a:p>
          <a:p>
            <a:r>
              <a:rPr lang="en-GB" dirty="0" smtClean="0"/>
              <a:t>Move the service to Java11</a:t>
            </a:r>
          </a:p>
          <a:p>
            <a:r>
              <a:rPr lang="en-GB" dirty="0" smtClean="0"/>
              <a:t>Platform for users’ job scheduling?</a:t>
            </a:r>
          </a:p>
          <a:p>
            <a:pPr lvl="1"/>
            <a:r>
              <a:rPr lang="en-GB" dirty="0" err="1" smtClean="0"/>
              <a:t>Sqoop</a:t>
            </a:r>
            <a:r>
              <a:rPr lang="en-GB" dirty="0" smtClean="0"/>
              <a:t>, Spark, </a:t>
            </a:r>
            <a:r>
              <a:rPr lang="en-GB" dirty="0" err="1" smtClean="0"/>
              <a:t>MapReduce</a:t>
            </a:r>
            <a:r>
              <a:rPr lang="en-GB" dirty="0" smtClean="0"/>
              <a:t> whatever?</a:t>
            </a:r>
          </a:p>
          <a:p>
            <a:r>
              <a:rPr lang="en-GB" dirty="0" smtClean="0"/>
              <a:t>Migrate certain data producer and their archives to Erasure Coding</a:t>
            </a:r>
          </a:p>
          <a:p>
            <a:pPr lvl="1"/>
            <a:r>
              <a:rPr lang="en-GB" dirty="0" smtClean="0"/>
              <a:t>Automation/scripts needed</a:t>
            </a:r>
          </a:p>
          <a:p>
            <a:r>
              <a:rPr lang="en-GB" dirty="0" smtClean="0"/>
              <a:t>Federated namespaces vs object store</a:t>
            </a:r>
          </a:p>
          <a:p>
            <a:pPr lvl="1"/>
            <a:r>
              <a:rPr lang="en-GB" dirty="0" smtClean="0"/>
              <a:t>Evaluate Apache </a:t>
            </a:r>
            <a:r>
              <a:rPr lang="en-GB" dirty="0" err="1" smtClean="0"/>
              <a:t>Ozon</a:t>
            </a:r>
            <a:r>
              <a:rPr lang="en-GB" dirty="0" smtClean="0"/>
              <a:t> – object store on top of </a:t>
            </a:r>
            <a:r>
              <a:rPr lang="en-GB" dirty="0" err="1" smtClean="0"/>
              <a:t>hadoop</a:t>
            </a:r>
            <a:r>
              <a:rPr lang="en-GB" dirty="0" smtClean="0"/>
              <a:t> infrastructure</a:t>
            </a:r>
          </a:p>
          <a:p>
            <a:r>
              <a:rPr lang="en-GB" dirty="0" err="1" smtClean="0"/>
              <a:t>HBase</a:t>
            </a:r>
            <a:r>
              <a:rPr lang="en-GB" dirty="0" smtClean="0"/>
              <a:t> vs Ignite (vs </a:t>
            </a:r>
            <a:r>
              <a:rPr lang="en-GB" dirty="0" err="1" smtClean="0"/>
              <a:t>Redis</a:t>
            </a:r>
            <a:r>
              <a:rPr lang="en-GB" dirty="0" smtClean="0"/>
              <a:t>)  - as fast distributed database </a:t>
            </a:r>
          </a:p>
          <a:p>
            <a:r>
              <a:rPr lang="en-GB" dirty="0" smtClean="0"/>
              <a:t>Hive vs Iceberg – as data </a:t>
            </a:r>
            <a:r>
              <a:rPr lang="en-GB" dirty="0" err="1" smtClean="0"/>
              <a:t>metastore</a:t>
            </a:r>
            <a:endParaRPr lang="en-GB" dirty="0" smtClean="0"/>
          </a:p>
          <a:p>
            <a:r>
              <a:rPr lang="en-GB" dirty="0" smtClean="0"/>
              <a:t>High level services</a:t>
            </a:r>
          </a:p>
          <a:p>
            <a:pPr lvl="1"/>
            <a:r>
              <a:rPr lang="en-GB" dirty="0" smtClean="0"/>
              <a:t>Druid-like system? Automated Kafka -&gt; </a:t>
            </a:r>
            <a:r>
              <a:rPr lang="en-GB" dirty="0" err="1" smtClean="0"/>
              <a:t>HBase</a:t>
            </a:r>
            <a:r>
              <a:rPr lang="en-GB" dirty="0" smtClean="0"/>
              <a:t> -&gt; HDFS</a:t>
            </a:r>
          </a:p>
          <a:p>
            <a:pPr lvl="1"/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27211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5588</TotalTime>
  <Words>403</Words>
  <Application>Microsoft Office PowerPoint</Application>
  <PresentationFormat>Widescreen</PresentationFormat>
  <Paragraphs>77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Hadoop</vt:lpstr>
      <vt:lpstr>Achievements 2019</vt:lpstr>
      <vt:lpstr>Achievements 2019</vt:lpstr>
      <vt:lpstr>Numbers</vt:lpstr>
      <vt:lpstr>Short term plans</vt:lpstr>
      <vt:lpstr>Long term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Hadoop</dc:title>
  <dc:creator>Zbigniew Baranowski</dc:creator>
  <cp:lastModifiedBy>Zbigniew Baranowski</cp:lastModifiedBy>
  <cp:revision>24</cp:revision>
  <dcterms:created xsi:type="dcterms:W3CDTF">2019-10-25T16:16:31Z</dcterms:created>
  <dcterms:modified xsi:type="dcterms:W3CDTF">2019-10-29T13:25:06Z</dcterms:modified>
</cp:coreProperties>
</file>