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/>
    <p:restoredTop sz="94628"/>
  </p:normalViewPr>
  <p:slideViewPr>
    <p:cSldViewPr snapToGrid="0" snapToObjects="1">
      <p:cViewPr varScale="1">
        <p:scale>
          <a:sx n="97" d="100"/>
          <a:sy n="97" d="100"/>
        </p:scale>
        <p:origin x="232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1B1C55-990F-E64D-B081-6A032B8AEB5A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8EE5E8-CBE5-DC4F-A72B-7E3057FC9D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96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EE5E8-CBE5-DC4F-A72B-7E3057FC9D5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066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31085D6-ECB9-CA4B-9F97-1D2AA94F82F2}" type="datetime1">
              <a:rPr lang="fr-FR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F5BA8B7-07C2-DA41-B07B-F37770C053C5}" type="slidenum">
              <a:rPr lang="en-GB" smtClean="0"/>
              <a:t>‹#›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3972-4C3C-2146-AE64-152B2E0F1E23}" type="datetime1">
              <a:rPr lang="fr-FR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BA8B7-07C2-DA41-B07B-F37770C053C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4D7AF-E17F-D140-B18A-FF6BC9609DBF}" type="datetime1">
              <a:rPr lang="fr-FR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BA8B7-07C2-DA41-B07B-F37770C053C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9773-6D82-B040-B85A-104C7CE7D774}" type="datetime1">
              <a:rPr lang="fr-FR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BA8B7-07C2-DA41-B07B-F37770C053C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6A91A5B-53C1-5C48-98A6-A517B6C3572C}" type="datetime1">
              <a:rPr lang="fr-FR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5BA8B7-07C2-DA41-B07B-F37770C053C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E3C1F-C5E4-1D43-AA42-0569316AB3E4}" type="datetime1">
              <a:rPr lang="fr-FR" smtClean="0"/>
              <a:t>25/10/2019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BA8B7-07C2-DA41-B07B-F37770C053C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A5026-7124-084D-96C2-293758686118}" type="datetime1">
              <a:rPr lang="fr-FR" smtClean="0"/>
              <a:t>25/10/2019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BA8B7-07C2-DA41-B07B-F37770C053C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2620-B934-8341-A1A7-5C968B2816F5}" type="datetime1">
              <a:rPr lang="fr-FR" smtClean="0"/>
              <a:t>25/10/2019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BA8B7-07C2-DA41-B07B-F37770C053C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E9F89-B00A-FE43-910B-2F0F2964F4D2}" type="datetime1">
              <a:rPr lang="fr-FR" smtClean="0"/>
              <a:t>25/10/2019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BA8B7-07C2-DA41-B07B-F37770C053C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7A75AD-656D-1747-BB5C-86C4618E9DAB}" type="datetime1">
              <a:rPr lang="fr-FR" smtClean="0"/>
              <a:t>25/10/2019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5BA8B7-07C2-DA41-B07B-F37770C053C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9BD1FD6-1290-7A4A-9565-32C2F11EA9D1}" type="datetime1">
              <a:rPr lang="fr-FR" smtClean="0"/>
              <a:t>25/10/2019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5BA8B7-07C2-DA41-B07B-F37770C053C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E93F7A-6F96-6B49-9C12-11FA7E3D4936}" type="datetime1">
              <a:rPr lang="fr-FR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3F5BA8B7-07C2-DA41-B07B-F37770C053C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19738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First iteration by skype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25 October 2019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B2C12-4459-BC4F-9CF1-9A4E587B68BA}" type="datetime1">
              <a:rPr lang="fr-FR" smtClean="0"/>
              <a:t>25/10/2019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BA8B7-07C2-DA41-B07B-F37770C053C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693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nanoDesign</a:t>
            </a:r>
            <a:r>
              <a:rPr lang="en-GB" dirty="0" smtClean="0"/>
              <a:t>  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83026"/>
            <a:ext cx="9601200" cy="41843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A semester = 18 weeks, divided in 3 modules of ~6 weeks. </a:t>
            </a:r>
            <a:r>
              <a:rPr lang="en-GB" dirty="0"/>
              <a:t>3 hours x 3 days per </a:t>
            </a:r>
            <a:r>
              <a:rPr lang="en-GB" dirty="0" smtClean="0"/>
              <a:t>week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Already run for 3 years, with presentations on quantum physics and its links with </a:t>
            </a:r>
            <a:r>
              <a:rPr lang="en-GB" dirty="0" err="1" smtClean="0"/>
              <a:t>nano</a:t>
            </a:r>
            <a:r>
              <a:rPr lang="en-GB" dirty="0" smtClean="0"/>
              <a:t>-technology, but inclusion of CERN and particle physics is new. 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~14 students per semester, no prior knowledge on arts and art-science. 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Primary goal: </a:t>
            </a:r>
          </a:p>
          <a:p>
            <a:r>
              <a:rPr lang="en-GB" dirty="0" smtClean="0"/>
              <a:t>open the minds of the students, who will primarily do design. </a:t>
            </a:r>
          </a:p>
          <a:p>
            <a:r>
              <a:rPr lang="en-GB" dirty="0"/>
              <a:t>t</a:t>
            </a:r>
            <a:r>
              <a:rPr lang="en-GB" dirty="0" smtClean="0"/>
              <a:t>rain them to learn and express concepts.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623C3-28E0-9844-B265-6A7931266D3E}" type="datetime1">
              <a:rPr lang="fr-FR" smtClean="0"/>
              <a:t>25/10/2019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BA8B7-07C2-DA41-B07B-F37770C053C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825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odule timeline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83026"/>
            <a:ext cx="9601200" cy="4184374"/>
          </a:xfrm>
        </p:spPr>
        <p:txBody>
          <a:bodyPr>
            <a:normAutofit/>
          </a:bodyPr>
          <a:lstStyle/>
          <a:p>
            <a:r>
              <a:rPr lang="en-GB" dirty="0" smtClean="0"/>
              <a:t>Start with ~2 weeks of research/reading  and lectures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4 groups present ideas (maximum 3) to a panel of 4 teachers. One is selected.</a:t>
            </a:r>
          </a:p>
          <a:p>
            <a:endParaRPr lang="en-GB" dirty="0"/>
          </a:p>
          <a:p>
            <a:r>
              <a:rPr lang="en-GB" dirty="0" smtClean="0"/>
              <a:t>At the end of the module ( week 6 ) their piece is presented. </a:t>
            </a:r>
          </a:p>
          <a:p>
            <a:pPr lvl="1"/>
            <a:r>
              <a:rPr lang="en-GB" dirty="0" smtClean="0"/>
              <a:t>For the 1</a:t>
            </a:r>
            <a:r>
              <a:rPr lang="en-GB" baseline="30000" dirty="0" smtClean="0"/>
              <a:t>st</a:t>
            </a:r>
            <a:r>
              <a:rPr lang="en-GB" dirty="0" smtClean="0"/>
              <a:t> and 2</a:t>
            </a:r>
            <a:r>
              <a:rPr lang="en-GB" baseline="30000" dirty="0" smtClean="0"/>
              <a:t>nd</a:t>
            </a:r>
            <a:r>
              <a:rPr lang="en-GB" dirty="0" smtClean="0"/>
              <a:t> modules internally (in University) </a:t>
            </a:r>
          </a:p>
          <a:p>
            <a:pPr lvl="1"/>
            <a:r>
              <a:rPr lang="en-GB" dirty="0" smtClean="0"/>
              <a:t>for the 3</a:t>
            </a:r>
            <a:r>
              <a:rPr lang="en-GB" baseline="30000" dirty="0" smtClean="0"/>
              <a:t>rd</a:t>
            </a:r>
            <a:r>
              <a:rPr lang="en-GB" dirty="0" smtClean="0"/>
              <a:t> </a:t>
            </a:r>
            <a:r>
              <a:rPr lang="mr-IN" dirty="0" smtClean="0"/>
              <a:t>–</a:t>
            </a:r>
            <a:r>
              <a:rPr lang="en-GB" dirty="0" smtClean="0"/>
              <a:t> supposed to be the best </a:t>
            </a:r>
            <a:r>
              <a:rPr lang="mr-IN" dirty="0" smtClean="0"/>
              <a:t>–</a:t>
            </a:r>
            <a:r>
              <a:rPr lang="en-GB" dirty="0" smtClean="0"/>
              <a:t> in an art gallery, for 1 day.  </a:t>
            </a:r>
          </a:p>
          <a:p>
            <a:endParaRPr lang="en-GB" dirty="0" smtClean="0"/>
          </a:p>
          <a:p>
            <a:r>
              <a:rPr lang="en-GB" dirty="0"/>
              <a:t>V</a:t>
            </a:r>
            <a:r>
              <a:rPr lang="en-GB" dirty="0" smtClean="0"/>
              <a:t>isits to institutes/labs can be organised ( few per year ).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5568-471F-1643-8083-26217F73AAA2}" type="datetime1">
              <a:rPr lang="fr-FR" smtClean="0"/>
              <a:t>25/10/2019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BA8B7-07C2-DA41-B07B-F37770C053C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06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70722"/>
          </a:xfrm>
        </p:spPr>
        <p:txBody>
          <a:bodyPr/>
          <a:lstStyle/>
          <a:p>
            <a:r>
              <a:rPr lang="en-GB" dirty="0" smtClean="0"/>
              <a:t>Action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537252"/>
            <a:ext cx="10224052" cy="470452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Ongoing semester end on Nov 20</a:t>
            </a:r>
          </a:p>
          <a:p>
            <a:pPr lvl="1"/>
            <a:r>
              <a:rPr lang="en-GB" dirty="0" smtClean="0"/>
              <a:t>Theme was standard model. Presentations already given by ATLAS and </a:t>
            </a:r>
            <a:r>
              <a:rPr lang="en-GB" dirty="0" err="1" smtClean="0"/>
              <a:t>LHCb</a:t>
            </a:r>
            <a:r>
              <a:rPr lang="en-GB" dirty="0" smtClean="0"/>
              <a:t> physicists</a:t>
            </a:r>
          </a:p>
          <a:p>
            <a:pPr lvl="1"/>
            <a:r>
              <a:rPr lang="en-GB" dirty="0" smtClean="0"/>
              <a:t>The 4 students groups have taken 1 LHC experiment each</a:t>
            </a:r>
          </a:p>
          <a:p>
            <a:pPr marL="0" lvl="1" indent="0">
              <a:buNone/>
            </a:pPr>
            <a:r>
              <a:rPr lang="en-GB" b="1" i="1" dirty="0" smtClean="0">
                <a:sym typeface="Wingdings"/>
              </a:rPr>
              <a:t> </a:t>
            </a:r>
            <a:r>
              <a:rPr lang="en-GB" b="1" dirty="0">
                <a:sym typeface="Wingdings"/>
              </a:rPr>
              <a:t> </a:t>
            </a:r>
            <a:r>
              <a:rPr lang="en-GB" b="1" dirty="0" smtClean="0">
                <a:solidFill>
                  <a:srgbClr val="FF0000"/>
                </a:solidFill>
                <a:sym typeface="Wingdings"/>
              </a:rPr>
              <a:t>T</a:t>
            </a:r>
            <a:r>
              <a:rPr lang="en-GB" b="1" dirty="0" smtClean="0">
                <a:solidFill>
                  <a:srgbClr val="FF0000"/>
                </a:solidFill>
              </a:rPr>
              <a:t>ake pictures </a:t>
            </a:r>
            <a:r>
              <a:rPr lang="en-GB" dirty="0" smtClean="0"/>
              <a:t>that can be integrated in a future presentation to ATLAS/</a:t>
            </a:r>
            <a:r>
              <a:rPr lang="en-GB" dirty="0" err="1" smtClean="0"/>
              <a:t>LHCb</a:t>
            </a:r>
            <a:r>
              <a:rPr lang="en-GB" dirty="0" smtClean="0"/>
              <a:t>/ORIGIN</a:t>
            </a:r>
          </a:p>
          <a:p>
            <a:pPr lvl="1"/>
            <a:endParaRPr lang="en-GB" dirty="0"/>
          </a:p>
          <a:p>
            <a:r>
              <a:rPr lang="en-GB" dirty="0" smtClean="0"/>
              <a:t>Early December 2019: </a:t>
            </a:r>
          </a:p>
          <a:p>
            <a:pPr lvl="1"/>
            <a:r>
              <a:rPr lang="en-GB" dirty="0"/>
              <a:t>D</a:t>
            </a:r>
            <a:r>
              <a:rPr lang="en-GB" dirty="0" smtClean="0"/>
              <a:t>ecide on the module which will be dedicated to HEP (1</a:t>
            </a:r>
            <a:r>
              <a:rPr lang="en-GB" baseline="30000" dirty="0" smtClean="0"/>
              <a:t>st</a:t>
            </a:r>
            <a:r>
              <a:rPr lang="en-GB" dirty="0" smtClean="0"/>
              <a:t> to leave more time ?), how many scientist talks will be needed</a:t>
            </a:r>
            <a:r>
              <a:rPr lang="mr-IN" dirty="0" smtClean="0"/>
              <a:t>…</a:t>
            </a:r>
            <a:r>
              <a:rPr lang="en-GB" dirty="0" smtClean="0"/>
              <a:t> and in which week(s).</a:t>
            </a:r>
          </a:p>
          <a:p>
            <a:pPr lvl="1"/>
            <a:endParaRPr lang="en-GB" dirty="0"/>
          </a:p>
          <a:p>
            <a:r>
              <a:rPr lang="en-GB" dirty="0" smtClean="0"/>
              <a:t>Next semester starts in January 2020</a:t>
            </a:r>
          </a:p>
          <a:p>
            <a:pPr lvl="1"/>
            <a:r>
              <a:rPr lang="en-GB" dirty="0" smtClean="0"/>
              <a:t>If local scientists cannot make it, Claire to look for Spanish speaking ones who can present remotely. Possibly organise a Virtual Visit. </a:t>
            </a:r>
          </a:p>
          <a:p>
            <a:pPr lvl="1"/>
            <a:r>
              <a:rPr lang="en-GB" dirty="0" smtClean="0"/>
              <a:t>Could include a visit to the HEP institutes or any site/lab working with muons, for example.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ABAF-6032-B840-A384-375DB5F291D4}" type="datetime1">
              <a:rPr lang="fr-FR" smtClean="0"/>
              <a:t>25/10/2019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BA8B7-07C2-DA41-B07B-F37770C053C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532306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</a:majorFont>
      <a:minorFont>
        <a:latin typeface="Franklin Gothic Book" panose="020B0503020102020204"/>
        <a:ea typeface=""/>
        <a:cs typeface="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43</TotalTime>
  <Words>317</Words>
  <Application>Microsoft Macintosh PowerPoint</Application>
  <PresentationFormat>Widescreen</PresentationFormat>
  <Paragraphs>43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Franklin Gothic Book</vt:lpstr>
      <vt:lpstr>Wingdings</vt:lpstr>
      <vt:lpstr>Crop</vt:lpstr>
      <vt:lpstr>First iteration by skype</vt:lpstr>
      <vt:lpstr>nanoDesign    </vt:lpstr>
      <vt:lpstr>Module timeline</vt:lpstr>
      <vt:lpstr>Action plan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iteration by skype</dc:title>
  <dc:creator>Microsoft Office User</dc:creator>
  <cp:lastModifiedBy>Microsoft Office User</cp:lastModifiedBy>
  <cp:revision>6</cp:revision>
  <dcterms:created xsi:type="dcterms:W3CDTF">2019-10-25T14:53:28Z</dcterms:created>
  <dcterms:modified xsi:type="dcterms:W3CDTF">2019-10-25T15:36:45Z</dcterms:modified>
</cp:coreProperties>
</file>