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228" d="100"/>
          <a:sy n="228" d="100"/>
        </p:scale>
        <p:origin x="-447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69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85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30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1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151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17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600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48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97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60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52D5D-7580-4793-9E2E-95BE0EE55EB2}" type="datetimeFigureOut">
              <a:rPr lang="en-GB" smtClean="0"/>
              <a:t>04/11/2019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18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30139"/>
          </a:xfrm>
        </p:spPr>
        <p:txBody>
          <a:bodyPr/>
          <a:lstStyle/>
          <a:p>
            <a:r>
              <a:rPr lang="en-US" dirty="0" smtClean="0"/>
              <a:t>ALICE TPC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Acces</a:t>
            </a:r>
            <a:r>
              <a:rPr lang="en-US" dirty="0" smtClean="0"/>
              <a:t> in surface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95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ALICE SITE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61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29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482" y="1969482"/>
            <a:ext cx="5731510" cy="429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83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67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245" y="2012950"/>
            <a:ext cx="5731510" cy="429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577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ALICE TPC </vt:lpstr>
      <vt:lpstr>ALICE SITE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TPC </dc:title>
  <dc:creator>Louis-Philippe De Menezes</dc:creator>
  <cp:lastModifiedBy>Louis-Philippe De Menezes</cp:lastModifiedBy>
  <cp:revision>2</cp:revision>
  <dcterms:created xsi:type="dcterms:W3CDTF">2019-11-03T22:34:39Z</dcterms:created>
  <dcterms:modified xsi:type="dcterms:W3CDTF">2019-11-04T09:13:30Z</dcterms:modified>
</cp:coreProperties>
</file>