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7" r:id="rId4"/>
    <p:sldId id="264" r:id="rId5"/>
    <p:sldId id="271" r:id="rId6"/>
    <p:sldId id="266" r:id="rId7"/>
    <p:sldId id="269" r:id="rId8"/>
    <p:sldId id="270" r:id="rId9"/>
    <p:sldId id="257" r:id="rId10"/>
    <p:sldId id="258" r:id="rId11"/>
    <p:sldId id="263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9" autoAdjust="0"/>
    <p:restoredTop sz="94660"/>
  </p:normalViewPr>
  <p:slideViewPr>
    <p:cSldViewPr snapToGrid="0">
      <p:cViewPr>
        <p:scale>
          <a:sx n="66" d="100"/>
          <a:sy n="66" d="100"/>
        </p:scale>
        <p:origin x="1190" y="5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4471-2FA2-417F-BC5B-9097C0ADDCE5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FBB2F-C168-4A3A-A874-1B49D205BF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165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4471-2FA2-417F-BC5B-9097C0ADDCE5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FBB2F-C168-4A3A-A874-1B49D205BF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773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4471-2FA2-417F-BC5B-9097C0ADDCE5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FBB2F-C168-4A3A-A874-1B49D205BF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463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4471-2FA2-417F-BC5B-9097C0ADDCE5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FBB2F-C168-4A3A-A874-1B49D205BF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341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4471-2FA2-417F-BC5B-9097C0ADDCE5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FBB2F-C168-4A3A-A874-1B49D205BF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784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4471-2FA2-417F-BC5B-9097C0ADDCE5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FBB2F-C168-4A3A-A874-1B49D205BF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653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4471-2FA2-417F-BC5B-9097C0ADDCE5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FBB2F-C168-4A3A-A874-1B49D205BF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669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4471-2FA2-417F-BC5B-9097C0ADDCE5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FBB2F-C168-4A3A-A874-1B49D205BF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194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4471-2FA2-417F-BC5B-9097C0ADDCE5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FBB2F-C168-4A3A-A874-1B49D205BF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163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4471-2FA2-417F-BC5B-9097C0ADDCE5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FBB2F-C168-4A3A-A874-1B49D205BF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178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4471-2FA2-417F-BC5B-9097C0ADDCE5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FBB2F-C168-4A3A-A874-1B49D205BF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256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24471-2FA2-417F-BC5B-9097C0ADDCE5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FBB2F-C168-4A3A-A874-1B49D205BF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455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R134a COMPRESSOR TEST</a:t>
            </a:r>
            <a:br>
              <a:rPr lang="en-US" dirty="0" smtClean="0"/>
            </a:br>
            <a:r>
              <a:rPr lang="en-US" dirty="0" smtClean="0"/>
              <a:t>-Argon-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31/10/2019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210541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ADAPTER (Swagelok):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SS-10M0-6-8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994" y="2370909"/>
            <a:ext cx="5704114" cy="427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422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COMPRESSED AIR(Swagelok):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SS-12M0-1-8ST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868" y="2436223"/>
            <a:ext cx="5547360" cy="416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356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3371" y="252548"/>
            <a:ext cx="9144000" cy="923517"/>
          </a:xfrm>
        </p:spPr>
        <p:txBody>
          <a:bodyPr/>
          <a:lstStyle/>
          <a:p>
            <a:r>
              <a:rPr lang="en-US" dirty="0" smtClean="0"/>
              <a:t>TO DO LIST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288869"/>
            <a:ext cx="9144000" cy="3968931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Repeat Argon test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R134a </a:t>
            </a:r>
            <a:r>
              <a:rPr lang="en-US" dirty="0" smtClean="0"/>
              <a:t>compressor test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Move the  compressor near racks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Connect pneumatic valve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Get the CRRP number for R134a buffer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Install the big </a:t>
            </a:r>
            <a:r>
              <a:rPr lang="en-US" dirty="0" smtClean="0"/>
              <a:t>drum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Modify the drawing</a:t>
            </a: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4004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166" y="216010"/>
            <a:ext cx="5194274" cy="6432549"/>
          </a:xfrm>
        </p:spPr>
      </p:pic>
    </p:spTree>
    <p:extLst>
      <p:ext uri="{BB962C8B-B14F-4D97-AF65-F5344CB8AC3E}">
        <p14:creationId xmlns:p14="http://schemas.microsoft.com/office/powerpoint/2010/main" val="2043442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349386"/>
            <a:ext cx="8647611" cy="1525043"/>
          </a:xfrm>
        </p:spPr>
        <p:txBody>
          <a:bodyPr/>
          <a:lstStyle/>
          <a:p>
            <a:r>
              <a:rPr lang="en-US" dirty="0" smtClean="0"/>
              <a:t>SETUP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325" y="1346883"/>
            <a:ext cx="7727350" cy="5174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049" y="6514322"/>
            <a:ext cx="11458620" cy="9243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READING PRESSURE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>
                <a:solidFill>
                  <a:srgbClr val="FF0000"/>
                </a:solidFill>
              </a:rPr>
              <a:t>*READING MFC IS NOT WORKING ON WINCCOA*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3209" y="540522"/>
            <a:ext cx="4684397" cy="59738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57" y="1007896"/>
            <a:ext cx="6738892" cy="5506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190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ressure compressed air: 8bar , but it decreased at 5,5/6 when the compressor was ON.</a:t>
            </a:r>
          </a:p>
          <a:p>
            <a:r>
              <a:rPr lang="en-US" dirty="0" smtClean="0"/>
              <a:t>The test was done at 300 l/h.</a:t>
            </a:r>
          </a:p>
          <a:p>
            <a:r>
              <a:rPr lang="en-US" dirty="0" smtClean="0"/>
              <a:t>There were about 20 bar in recuperation bottle when we started.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5945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</a:t>
            </a:r>
            <a:r>
              <a:rPr lang="en-US" dirty="0" smtClean="0"/>
              <a:t>LEAK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52" y="1295618"/>
            <a:ext cx="6064553" cy="5427807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98622" y="1690688"/>
            <a:ext cx="5181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The different pressure in two bottles is </a:t>
            </a:r>
            <a:r>
              <a:rPr lang="en-US" dirty="0" smtClean="0"/>
              <a:t>different(about 2 bar): </a:t>
            </a:r>
            <a:r>
              <a:rPr lang="en-US" dirty="0" smtClean="0"/>
              <a:t>there is a small leak in a pipe, but it become important when the pressure increase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Blue line: full bottle</a:t>
            </a:r>
          </a:p>
          <a:p>
            <a:r>
              <a:rPr lang="en-US" dirty="0" smtClean="0"/>
              <a:t>Orange line: empty bottle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*Fix </a:t>
            </a:r>
            <a:r>
              <a:rPr lang="en-GB" dirty="0">
                <a:solidFill>
                  <a:srgbClr val="FF0000"/>
                </a:solidFill>
              </a:rPr>
              <a:t>leaks and repeat test starting from recuperation bottle at 0 </a:t>
            </a:r>
            <a:r>
              <a:rPr lang="en-GB" dirty="0" err="1" smtClean="0">
                <a:solidFill>
                  <a:srgbClr val="FF0000"/>
                </a:solidFill>
              </a:rPr>
              <a:t>barg</a:t>
            </a:r>
            <a:r>
              <a:rPr lang="en-GB" dirty="0" smtClean="0">
                <a:solidFill>
                  <a:srgbClr val="FF0000"/>
                </a:solidFill>
              </a:rPr>
              <a:t>, and arrive at 10bar.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424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7492" y="5608823"/>
            <a:ext cx="9144000" cy="940483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Orange lines: about 400ppm</a:t>
            </a:r>
            <a:br>
              <a:rPr lang="en-US" sz="3200" dirty="0" smtClean="0"/>
            </a:br>
            <a:r>
              <a:rPr lang="en-US" sz="3200" dirty="0"/>
              <a:t>Y</a:t>
            </a:r>
            <a:r>
              <a:rPr lang="en-US" sz="3200" dirty="0" smtClean="0"/>
              <a:t>ellow lines: about  700ppm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0626" y="4608389"/>
            <a:ext cx="9144000" cy="1000434"/>
          </a:xfrm>
        </p:spPr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e had switch OFF the test and only the day later we have done the leak test, but there was enough pressure in the system to check.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614" y="192881"/>
            <a:ext cx="5408023" cy="4056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458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65125"/>
            <a:ext cx="10972800" cy="1325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we leave or remove the valve to connect the compressor?</a:t>
            </a:r>
            <a:endParaRPr lang="en-GB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8524" y="1427956"/>
            <a:ext cx="3917752" cy="5223670"/>
          </a:xfrm>
        </p:spPr>
      </p:pic>
    </p:spTree>
    <p:extLst>
      <p:ext uri="{BB962C8B-B14F-4D97-AF65-F5344CB8AC3E}">
        <p14:creationId xmlns:p14="http://schemas.microsoft.com/office/powerpoint/2010/main" val="3658620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CONNECTORS (Swagelok):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SS-810-A-8ANF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833" y="2401388"/>
            <a:ext cx="5617029" cy="4212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146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194</Words>
  <Application>Microsoft Office PowerPoint</Application>
  <PresentationFormat>Widescreen</PresentationFormat>
  <Paragraphs>29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R134a COMPRESSOR TEST -Argon-</vt:lpstr>
      <vt:lpstr>PowerPoint Presentation</vt:lpstr>
      <vt:lpstr>SETUP</vt:lpstr>
      <vt:lpstr>READING PRESSURE           *READING MFC IS NOT WORKING ON WINCCOA*            </vt:lpstr>
      <vt:lpstr>PowerPoint Presentation</vt:lpstr>
      <vt:lpstr>SMALL LEAK</vt:lpstr>
      <vt:lpstr>Orange lines: about 400ppm Yellow lines: about  700ppm</vt:lpstr>
      <vt:lpstr>we leave or remove the valve to connect the compressor?</vt:lpstr>
      <vt:lpstr>CONNECTORS (Swagelok):</vt:lpstr>
      <vt:lpstr>ADAPTER (Swagelok):</vt:lpstr>
      <vt:lpstr>COMPRESSED AIR(Swagelok):</vt:lpstr>
      <vt:lpstr>TO DO LIST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R134a COMPRESSOR TEST</dc:title>
  <dc:creator>Federico Consolaro</dc:creator>
  <cp:lastModifiedBy>Federico Consolaro</cp:lastModifiedBy>
  <cp:revision>16</cp:revision>
  <dcterms:created xsi:type="dcterms:W3CDTF">2019-10-31T16:46:01Z</dcterms:created>
  <dcterms:modified xsi:type="dcterms:W3CDTF">2019-11-01T17:35:51Z</dcterms:modified>
</cp:coreProperties>
</file>