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34" r:id="rId2"/>
    <p:sldId id="539" r:id="rId3"/>
    <p:sldId id="535" r:id="rId4"/>
    <p:sldId id="536" r:id="rId5"/>
    <p:sldId id="537" r:id="rId6"/>
  </p:sldIdLst>
  <p:sldSz cx="9144000" cy="5143500" type="screen16x9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Rg st="1" end="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AA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89019" autoAdjust="0"/>
  </p:normalViewPr>
  <p:slideViewPr>
    <p:cSldViewPr>
      <p:cViewPr varScale="1">
        <p:scale>
          <a:sx n="187" d="100"/>
          <a:sy n="187" d="100"/>
        </p:scale>
        <p:origin x="171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35" d="100"/>
        <a:sy n="135" d="100"/>
      </p:scale>
      <p:origin x="0" y="0"/>
    </p:cViewPr>
  </p:notesTextViewPr>
  <p:sorterViewPr>
    <p:cViewPr>
      <p:scale>
        <a:sx n="145" d="100"/>
        <a:sy n="145" d="100"/>
      </p:scale>
      <p:origin x="0" y="3792"/>
    </p:cViewPr>
  </p:sorterViewPr>
  <p:notesViewPr>
    <p:cSldViewPr>
      <p:cViewPr varScale="1">
        <p:scale>
          <a:sx n="52" d="100"/>
          <a:sy n="52" d="100"/>
        </p:scale>
        <p:origin x="-2722" y="-9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13/12/2019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  <a:p>
            <a:r>
              <a:rPr lang="en-US" dirty="0"/>
              <a:t>“No phone”</a:t>
            </a:r>
            <a:r>
              <a:rPr lang="en-US" baseline="0" dirty="0"/>
              <a:t> icon - http://</a:t>
            </a:r>
            <a:r>
              <a:rPr lang="en-US" baseline="0" dirty="0" err="1"/>
              <a:t>www.clker.com</a:t>
            </a:r>
            <a:r>
              <a:rPr lang="en-US" baseline="0" dirty="0"/>
              <a:t>/clipart-16506.html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  <a:p>
            <a:endParaRPr lang="en-US" dirty="0"/>
          </a:p>
          <a:p>
            <a:r>
              <a:rPr lang="en-US" dirty="0"/>
              <a:t>Talks list</a:t>
            </a:r>
            <a:r>
              <a:rPr lang="en-US" baseline="0" dirty="0"/>
              <a:t> generated with:</a:t>
            </a:r>
          </a:p>
          <a:p>
            <a:r>
              <a:rPr lang="en-US" baseline="0" dirty="0"/>
              <a:t>$ node </a:t>
            </a:r>
            <a:r>
              <a:rPr lang="en-US" baseline="0" dirty="0" err="1"/>
              <a:t>agenda.js</a:t>
            </a:r>
            <a:r>
              <a:rPr lang="en-US" baseline="0" dirty="0"/>
              <a:t> $EVENT </a:t>
            </a:r>
            <a:r>
              <a:rPr lang="en-US" baseline="0" dirty="0" err="1"/>
              <a:t>powerpoint</a:t>
            </a:r>
            <a:r>
              <a:rPr lang="en-US" baseline="0" dirty="0"/>
              <a:t> | mail </a:t>
            </a:r>
            <a:r>
              <a:rPr lang="en-US" baseline="0" dirty="0" err="1"/>
              <a:t>Seb.L@cern.ch</a:t>
            </a:r>
            <a:endParaRPr lang="en-US" baseline="0" dirty="0"/>
          </a:p>
          <a:p>
            <a:r>
              <a:rPr lang="en-US" baseline="0" dirty="0"/>
              <a:t>See more at https://</a:t>
            </a:r>
            <a:r>
              <a:rPr lang="en-US" baseline="0" dirty="0" err="1"/>
              <a:t>gitlab.cern.ch</a:t>
            </a:r>
            <a:r>
              <a:rPr lang="en-US" baseline="0" dirty="0"/>
              <a:t>/</a:t>
            </a:r>
            <a:r>
              <a:rPr lang="en-US" baseline="0" dirty="0" err="1"/>
              <a:t>slopiens</a:t>
            </a:r>
            <a:r>
              <a:rPr lang="en-US" baseline="0" dirty="0"/>
              <a:t>/ITLT/blob/master/</a:t>
            </a:r>
            <a:r>
              <a:rPr lang="en-US" baseline="0" dirty="0" err="1"/>
              <a:t>README.md</a:t>
            </a:r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65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67595"/>
            <a:ext cx="7772400" cy="1426555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31486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dirty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2" y="1005576"/>
            <a:ext cx="8744843" cy="3618402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28236"/>
            <a:ext cx="7772400" cy="1021556"/>
          </a:xfrm>
        </p:spPr>
        <p:txBody>
          <a:bodyPr anchor="t"/>
          <a:lstStyle>
            <a:lvl1pPr algn="ctr">
              <a:defRPr sz="4400" b="1" cap="all"/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789553"/>
            <a:ext cx="7772400" cy="1125140"/>
          </a:xfrm>
        </p:spPr>
        <p:txBody>
          <a:bodyPr anchor="b"/>
          <a:lstStyle>
            <a:lvl1pPr marL="0" indent="0" algn="ct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221600"/>
            <a:ext cx="4320480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21600"/>
            <a:ext cx="4316288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83619"/>
            <a:ext cx="4040188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383619"/>
            <a:ext cx="4041775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2" y="249493"/>
            <a:ext cx="8744843" cy="4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2" y="1005576"/>
            <a:ext cx="8744843" cy="3780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r>
              <a:rPr lang="fr-FR"/>
              <a:t>Sebastian Lopienski – Secure software development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4791932"/>
            <a:ext cx="2443163" cy="2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ightning-talks@cern.ch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hyperlink" Target="mailto:lightning-talks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dico.cern.ch/category/5419" TargetMode="External"/><Relationship Id="rId5" Type="http://schemas.openxmlformats.org/officeDocument/2006/relationships/hyperlink" Target="https://twiki.cern.ch/twiki/bin/viewauth/IT/LightningTalks/WebHome" TargetMode="External"/><Relationship Id="rId4" Type="http://schemas.openxmlformats.org/officeDocument/2006/relationships/hyperlink" Target="http://twiki.cern.ch/IT/LightningTalk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87474"/>
            <a:ext cx="8744846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18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467544" y="1545636"/>
            <a:ext cx="8456814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7</a:t>
            </a:r>
            <a:r>
              <a:rPr lang="en-US" sz="22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talks on computing/IT topics</a:t>
            </a:r>
            <a:b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</a:b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plus one “</a:t>
            </a:r>
            <a:r>
              <a:rPr lang="en-US" sz="2000" b="0" i="1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mic</a:t>
            </a: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” slot for a spontaneous talk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One talk is 5 minutes + 2 minute Q&amp;A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Please silence your mobile phone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Coffee and snacks offered afterwards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for future sessions:</a:t>
            </a:r>
            <a:b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ITLT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#20 – Spring 2020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lightning-talks@cern.ch</a:t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571750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8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xmlns:p14="http://schemas.microsoft.com/office/powerpoint/2010/main" spd="slow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18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07504" y="987574"/>
            <a:ext cx="8856984" cy="405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"Computing for the Next Generation"</a:t>
            </a: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 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Natalie Kane and  Thomas </a:t>
            </a:r>
            <a:r>
              <a:rPr lang="en-GB" sz="1400" b="0" i="1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Oulevey</a:t>
            </a:r>
            <a:endParaRPr lang="en-GB" sz="1400" b="0" i="1" dirty="0" smtClean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dirty="0" smtClean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"Developing the Open Days mobile app"</a:t>
            </a: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 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Alex Iribarren and Harris </a:t>
            </a:r>
            <a:r>
              <a:rPr lang="en-GB" sz="1400" b="0" i="1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Tzovanakis</a:t>
            </a:r>
            <a:endParaRPr lang="en-GB" sz="1400" b="0" i="1" dirty="0" smtClean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dirty="0" smtClean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"CERN </a:t>
            </a:r>
            <a:r>
              <a:rPr lang="en-GB" sz="14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OpenDays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Registration App - Takeaways"</a:t>
            </a: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Viktor </a:t>
            </a:r>
            <a:r>
              <a:rPr lang="en-GB" sz="1400" b="0" i="1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Kozlovszky</a:t>
            </a:r>
            <a:endParaRPr lang="en-GB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"Through your eyes: Reconstruct visual stimuli from EEG signals -- a </a:t>
            </a:r>
            <a:r>
              <a:rPr lang="en-GB" sz="14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Brainhack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Geneva project"</a:t>
            </a: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 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Konstantinos </a:t>
            </a:r>
            <a:r>
              <a:rPr lang="en-GB" sz="1400" b="0" i="1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Samaras-Tsakiris</a:t>
            </a:r>
            <a:endParaRPr lang="en-GB" sz="1400" b="0" i="1" dirty="0" smtClean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400" b="0" i="1" dirty="0" smtClean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"Life within </a:t>
            </a:r>
            <a:r>
              <a:rPr lang="en-GB" sz="14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Emacs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en-GB" sz="1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Git Magic"</a:t>
            </a: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Georgios Kaklamanos</a:t>
            </a:r>
            <a:endParaRPr lang="en-GB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400" b="0" i="1" dirty="0" smtClean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"Fluidic Data: Demystifying the art in 5 minutes!"</a:t>
            </a: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GB" sz="1400" b="0" i="1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Julien 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Leduc and Mayank </a:t>
            </a:r>
            <a:r>
              <a:rPr lang="en-GB" sz="1400" b="0" i="1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Sharma</a:t>
            </a:r>
            <a:endParaRPr lang="en-GB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400" dirty="0" smtClean="0">
              <a:solidFill>
                <a:srgbClr val="FF0000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"Findings about the 2019 CERN mailing awareness </a:t>
            </a:r>
            <a:r>
              <a:rPr lang="en-GB" sz="14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campaign"</a:t>
            </a: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Tobias Betz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400" dirty="0">
              <a:solidFill>
                <a:srgbClr val="FF0000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US" sz="1400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mic</a:t>
            </a:r>
          </a:p>
        </p:txBody>
      </p:sp>
    </p:spTree>
    <p:extLst>
      <p:ext uri="{BB962C8B-B14F-4D97-AF65-F5344CB8AC3E}">
        <p14:creationId xmlns:p14="http://schemas.microsoft.com/office/powerpoint/2010/main" val="283605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xmlns:p14="http://schemas.microsoft.com/office/powerpoint/2010/main" spd="slow" advTm="2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Thank you for participating in </a:t>
            </a:r>
            <a:b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</a:t>
            </a:r>
            <a:r>
              <a:rPr lang="en-US" sz="3200" b="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18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545636"/>
            <a:ext cx="8744843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4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What now?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Enjoy coffee and snacks  :-)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for the future sessions: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ITLT </a:t>
            </a:r>
            <a:r>
              <a:rPr lang="en-GB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#</a:t>
            </a:r>
            <a:r>
              <a:rPr lang="en-GB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20</a:t>
            </a:r>
            <a:r>
              <a:rPr lang="en-GB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– </a:t>
            </a:r>
            <a:r>
              <a:rPr lang="en-GB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Spring</a:t>
            </a:r>
            <a:r>
              <a:rPr lang="en-GB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GB" sz="2000" dirty="0" smtClean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2019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  <a:hlinkClick r:id="rId4"/>
              </a:rPr>
              <a:t>lightning-talks@cern.ch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</a:rPr>
              <a:t>  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000" b="0" dirty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488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/>
            <a:r>
              <a:rPr lang="en-US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a lightning talk</a:t>
            </a:r>
            <a:endParaRPr lang="en-US" sz="28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545636"/>
            <a:ext cx="8744843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2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… for example: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discovered this cool technology - anyone else using it?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solved a common problem in an unusual way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did … and it didn’t work – don’t repeat my mistake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Which platform or language would you chose to…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There is a new online service – very useful!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Look what I developed at home, just for fun!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think CERN could… / IT Department should…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have this idea for a project, what do others think?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I’ve heard about this new trend in computing…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Here’s a question I’ve been always asking myself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predict than in 10 years everybody will…</a:t>
            </a:r>
          </a:p>
        </p:txBody>
      </p:sp>
    </p:spTree>
    <p:extLst>
      <p:ext uri="{BB962C8B-B14F-4D97-AF65-F5344CB8AC3E}">
        <p14:creationId xmlns:p14="http://schemas.microsoft.com/office/powerpoint/2010/main" val="112390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9" name="Picture 8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References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2400"/>
              </a:spcBef>
              <a:buNone/>
            </a:pPr>
            <a:endParaRPr lang="en-US" sz="1800" b="1" dirty="0">
              <a:solidFill>
                <a:schemeClr val="bg1"/>
              </a:solidFill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IT Lightning Talks on </a:t>
            </a:r>
            <a:r>
              <a:rPr lang="en-US" sz="1800" b="1" dirty="0" err="1">
                <a:solidFill>
                  <a:schemeClr val="bg1"/>
                </a:solidFill>
              </a:rPr>
              <a:t>Twiki</a:t>
            </a:r>
            <a:r>
              <a:rPr lang="en-US" sz="1800" b="1" dirty="0">
                <a:solidFill>
                  <a:schemeClr val="bg1"/>
                </a:solidFill>
              </a:rPr>
              <a:t>: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dirty="0">
                <a:hlinkClick r:id="rId4"/>
              </a:rPr>
              <a:t>http://twiki.cern.ch/IT/LightningTalks</a:t>
            </a:r>
            <a:endParaRPr lang="en-US" sz="1800" dirty="0">
              <a:hlinkClick r:id="rId5"/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IT Lightning Talks on </a:t>
            </a:r>
            <a:r>
              <a:rPr lang="en-US" sz="1800" b="1" dirty="0" err="1">
                <a:solidFill>
                  <a:schemeClr val="bg1"/>
                </a:solidFill>
              </a:rPr>
              <a:t>Indico</a:t>
            </a:r>
            <a:r>
              <a:rPr lang="en-US" sz="1800" b="1" dirty="0">
                <a:solidFill>
                  <a:schemeClr val="bg1"/>
                </a:solidFill>
              </a:rPr>
              <a:t>: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dirty="0">
                <a:hlinkClick r:id="rId6"/>
              </a:rPr>
              <a:t>http://indico.cern.ch/category/5419</a:t>
            </a:r>
            <a:r>
              <a:rPr lang="en-US" sz="1800" dirty="0"/>
              <a:t>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Contact us at: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>
                <a:hlinkClick r:id="rId7"/>
              </a:rPr>
              <a:t>lightning-talks@cern.ch</a:t>
            </a:r>
            <a:r>
              <a:rPr lang="en-US" sz="1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5698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xmlns:p14="http://schemas.microsoft.com/office/powerpoint/2010/main" spd="slow" advTm="10000"/>
    </mc:Fallback>
  </mc:AlternateContent>
</p:sld>
</file>

<file path=ppt/theme/theme1.xml><?xml version="1.0" encoding="utf-8"?>
<a:theme xmlns:a="http://schemas.openxmlformats.org/drawingml/2006/main" name="Modèle par défaut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r="http://schemas.openxmlformats.org/officeDocument/2006/relationships" xmlns:p="http://schemas.openxmlformats.org/presentationml/2006/main"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r="http://schemas.openxmlformats.org/officeDocument/2006/relationships" xmlns:p="http://schemas.openxmlformats.org/presentationml/2006/main"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360363" algn="l">
          <a:lnSpc>
            <a:spcPct val="90000"/>
          </a:lnSpc>
          <a:spcBef>
            <a:spcPts val="400"/>
          </a:spcBef>
          <a:tabLst>
            <a:tab pos="625475" algn="l"/>
          </a:tabLst>
          <a:defRPr sz="1400" dirty="0">
            <a:solidFill>
              <a:schemeClr val="bg1"/>
            </a:solidFill>
            <a:effectLst>
              <a:outerShdw blurRad="50800" dir="2700000" algn="tl" rotWithShape="0">
                <a:srgbClr val="000000">
                  <a:alpha val="43000"/>
                </a:srgbClr>
              </a:outerShdw>
            </a:effectLst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7809</TotalTime>
  <Words>351</Words>
  <Application>Microsoft Office PowerPoint</Application>
  <PresentationFormat>On-screen Show (16:9)</PresentationFormat>
  <Paragraphs>79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Calibri</vt:lpstr>
      <vt:lpstr>Modèle par défaut</vt:lpstr>
      <vt:lpstr>Welcome to  IT Lightning Talks  session #18</vt:lpstr>
      <vt:lpstr>Welcome to  IT Lightning Talks  session #18</vt:lpstr>
      <vt:lpstr>Thank you for participating in  IT Lightning Talks  session #18</vt:lpstr>
      <vt:lpstr>Propose a lightning talk</vt:lpstr>
      <vt:lpstr>References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Lightning Talks</dc:title>
  <dc:subject/>
  <dc:creator>Sebastian Lopienski</dc:creator>
  <cp:keywords/>
  <dc:description/>
  <cp:lastModifiedBy>Andrei Dumitru</cp:lastModifiedBy>
  <cp:revision>477</cp:revision>
  <cp:lastPrinted>2014-01-28T11:57:09Z</cp:lastPrinted>
  <dcterms:created xsi:type="dcterms:W3CDTF">2007-01-03T21:50:59Z</dcterms:created>
  <dcterms:modified xsi:type="dcterms:W3CDTF">2019-12-13T08:25:51Z</dcterms:modified>
  <cp:category/>
</cp:coreProperties>
</file>