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57" r:id="rId4"/>
    <p:sldId id="258" r:id="rId5"/>
    <p:sldId id="259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24" d="100"/>
          <a:sy n="124" d="100"/>
        </p:scale>
        <p:origin x="1626" y="9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46954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38532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67309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1962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114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5151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179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0600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3489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89718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560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F52D5D-7580-4793-9E2E-95BE0EE55EB2}" type="datetimeFigureOut">
              <a:rPr lang="en-GB" smtClean="0"/>
              <a:t>11/11/2019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0386DB-5E1B-43A9-88A4-B19E13CF721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61814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230139"/>
          </a:xfrm>
        </p:spPr>
        <p:txBody>
          <a:bodyPr/>
          <a:lstStyle/>
          <a:p>
            <a:r>
              <a:rPr lang="en-US" dirty="0" smtClean="0"/>
              <a:t>ALICE TPC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Acces</a:t>
            </a:r>
            <a:r>
              <a:rPr lang="en-US" dirty="0" smtClean="0"/>
              <a:t> in surface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39585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mtClean="0"/>
              <a:t>ALICE SITE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0674" y="1457849"/>
            <a:ext cx="9089419" cy="5112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87617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Building 2252 (SXL2)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4051" y="1450389"/>
            <a:ext cx="9043897" cy="508719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0773508" y="1787769"/>
            <a:ext cx="13247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Clean room</a:t>
            </a:r>
            <a:endParaRPr lang="en-GB" dirty="0"/>
          </a:p>
        </p:txBody>
      </p:sp>
      <p:cxnSp>
        <p:nvCxnSpPr>
          <p:cNvPr id="8" name="Straight Arrow Connector 7"/>
          <p:cNvCxnSpPr/>
          <p:nvPr/>
        </p:nvCxnSpPr>
        <p:spPr>
          <a:xfrm flipH="1">
            <a:off x="5650523" y="2157101"/>
            <a:ext cx="5122985" cy="11781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36729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482" y="1969482"/>
            <a:ext cx="5731510" cy="429895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331569" y="2643554"/>
            <a:ext cx="1617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SXL2 entrance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277708" y="2954215"/>
            <a:ext cx="3053861" cy="13716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18397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5108" y="1825625"/>
            <a:ext cx="5801784" cy="4351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743848" y="2517752"/>
            <a:ext cx="1828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Pressure </a:t>
            </a:r>
            <a:r>
              <a:rPr lang="fr-CH" dirty="0" err="1" smtClean="0"/>
              <a:t>sensor</a:t>
            </a:r>
            <a:endParaRPr lang="en-GB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6239435" y="2704780"/>
            <a:ext cx="3281083" cy="7146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676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18</Words>
  <Application>Microsoft Office PowerPoint</Application>
  <PresentationFormat>Widescreen</PresentationFormat>
  <Paragraphs>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ALICE TPC </vt:lpstr>
      <vt:lpstr>ALICE SITE</vt:lpstr>
      <vt:lpstr>Building 2252 (SXL2)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ALICE TPC </dc:title>
  <dc:creator>Louis-Philippe De Menezes</dc:creator>
  <cp:lastModifiedBy>Louis-Philippe De Menezes</cp:lastModifiedBy>
  <cp:revision>3</cp:revision>
  <dcterms:created xsi:type="dcterms:W3CDTF">2019-11-03T22:34:39Z</dcterms:created>
  <dcterms:modified xsi:type="dcterms:W3CDTF">2019-11-11T07:57:55Z</dcterms:modified>
</cp:coreProperties>
</file>