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344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DFC"/>
    <a:srgbClr val="FF61F9"/>
    <a:srgbClr val="647AE3"/>
    <a:srgbClr val="49FA48"/>
    <a:srgbClr val="FEAFD4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4"/>
    <p:restoredTop sz="94542"/>
  </p:normalViewPr>
  <p:slideViewPr>
    <p:cSldViewPr snapToGrid="0" snapToObjects="1">
      <p:cViewPr varScale="1">
        <p:scale>
          <a:sx n="203" d="100"/>
          <a:sy n="203" d="100"/>
        </p:scale>
        <p:origin x="618" y="17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D2510-A10B-E641-A421-25551CF3D041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8B3EC-1B4B-E34C-917A-5EBFABD7B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16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 Nov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Comm WG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 Nov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Comm WG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 Nov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Comm WG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82178"/>
            <a:ext cx="7965175" cy="560741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857251"/>
            <a:ext cx="8763034" cy="3643313"/>
          </a:xfrm>
        </p:spPr>
        <p:txBody>
          <a:bodyPr/>
          <a:lstStyle>
            <a:lvl1pPr marL="135000" indent="-140400">
              <a:spcBef>
                <a:spcPts val="1200"/>
              </a:spcBef>
              <a:spcAft>
                <a:spcPts val="450"/>
              </a:spcAft>
              <a:buFont typeface="Arial"/>
              <a:buChar char="•"/>
              <a:defRPr sz="1200" b="1">
                <a:solidFill>
                  <a:srgbClr val="0055A0"/>
                </a:solidFill>
              </a:defRPr>
            </a:lvl1pPr>
            <a:lvl2pPr marL="286200" indent="-145800">
              <a:spcBef>
                <a:spcPts val="0"/>
              </a:spcBef>
              <a:spcAft>
                <a:spcPts val="225"/>
              </a:spcAft>
              <a:buClrTx/>
              <a:buSzPct val="100000"/>
              <a:buFont typeface="Arial"/>
              <a:buChar char="•"/>
              <a:defRPr sz="1125"/>
            </a:lvl2pPr>
            <a:lvl3pPr>
              <a:spcBef>
                <a:spcPts val="0"/>
              </a:spcBef>
              <a:spcAft>
                <a:spcPts val="150"/>
              </a:spcAft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4625870"/>
            <a:ext cx="539496" cy="40005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05978"/>
            <a:ext cx="619098" cy="56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4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425148" y="4771783"/>
            <a:ext cx="2677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 Nov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Comm WG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60320" y="4771783"/>
            <a:ext cx="254261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 Nov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Comm WG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 Nov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Comm WG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 Nov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Comm WG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8286"/>
          <a:stretch/>
        </p:blipFill>
        <p:spPr>
          <a:xfrm>
            <a:off x="0" y="4519749"/>
            <a:ext cx="9144000" cy="62375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8298"/>
            <a:ext cx="8226854" cy="54564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43691" y="731521"/>
            <a:ext cx="8869680" cy="36858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512612" y="4771783"/>
            <a:ext cx="25903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 Nov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Comm 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90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6068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PS topics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" y="767146"/>
            <a:ext cx="9102968" cy="3685834"/>
          </a:xfrm>
        </p:spPr>
        <p:txBody>
          <a:bodyPr>
            <a:normAutofit fontScale="85000" lnSpcReduction="20000"/>
          </a:bodyPr>
          <a:lstStyle/>
          <a:p>
            <a:pPr marL="487476" indent="-342900"/>
            <a:r>
              <a:rPr lang="en-US" sz="1900" dirty="0"/>
              <a:t>Dedicated </a:t>
            </a:r>
            <a:r>
              <a:rPr lang="en-US" sz="1900" b="1" dirty="0"/>
              <a:t>IST planning </a:t>
            </a:r>
            <a:r>
              <a:rPr lang="en-US" sz="1900" dirty="0"/>
              <a:t>meetings with EQ Groups.</a:t>
            </a:r>
          </a:p>
          <a:p>
            <a:pPr marL="898956" lvl="1" indent="-342900"/>
            <a:r>
              <a:rPr lang="en-US" sz="1500" dirty="0"/>
              <a:t>Last open details discussed</a:t>
            </a:r>
          </a:p>
          <a:p>
            <a:pPr marL="1086408" lvl="2"/>
            <a:r>
              <a:rPr lang="en-US" sz="1100" dirty="0"/>
              <a:t>RF (Carlo) -&gt; 04/11/19</a:t>
            </a:r>
          </a:p>
          <a:p>
            <a:pPr marL="1086408" lvl="2"/>
            <a:r>
              <a:rPr lang="en-US" sz="1100" dirty="0"/>
              <a:t>TE-EPC (Yves) -&gt; 05/11/19 </a:t>
            </a:r>
            <a:r>
              <a:rPr lang="en-US" sz="1100" dirty="0">
                <a:solidFill>
                  <a:srgbClr val="FF0000"/>
                </a:solidFill>
              </a:rPr>
              <a:t>+ SWY equipment for ions.</a:t>
            </a:r>
          </a:p>
          <a:p>
            <a:pPr marL="898956" lvl="1" indent="-342900"/>
            <a:r>
              <a:rPr lang="en-US" sz="1500" dirty="0"/>
              <a:t>Fernando will finalize planning after confirmation</a:t>
            </a:r>
          </a:p>
          <a:p>
            <a:pPr marL="144576" indent="0">
              <a:buNone/>
            </a:pPr>
            <a:endParaRPr lang="en-GB" sz="1900" dirty="0"/>
          </a:p>
          <a:p>
            <a:pPr marL="487476" indent="-342900"/>
            <a:r>
              <a:rPr lang="en-GB" sz="1900" dirty="0"/>
              <a:t>Requested </a:t>
            </a:r>
            <a:r>
              <a:rPr lang="en-GB" sz="1900" b="1" dirty="0"/>
              <a:t>test procedure</a:t>
            </a:r>
            <a:r>
              <a:rPr lang="en-GB" sz="1900" dirty="0"/>
              <a:t> with risks analysis :</a:t>
            </a:r>
          </a:p>
          <a:p>
            <a:pPr marL="898956" lvl="1" indent="-342900"/>
            <a:r>
              <a:rPr lang="en-GB" sz="1500" dirty="0"/>
              <a:t>TE-ABT</a:t>
            </a:r>
          </a:p>
          <a:p>
            <a:pPr marL="1086408" lvl="2"/>
            <a:r>
              <a:rPr lang="en-GB" sz="1100" dirty="0" err="1"/>
              <a:t>edms</a:t>
            </a:r>
            <a:r>
              <a:rPr lang="en-GB" sz="1100" dirty="0"/>
              <a:t> 2261239 (v.1) "Individual system tests of PS septa SMH16, SMH26" by Michael HOURICAN</a:t>
            </a:r>
          </a:p>
          <a:p>
            <a:pPr marL="1086408" lvl="2"/>
            <a:r>
              <a:rPr lang="en-GB" sz="1100" dirty="0" err="1"/>
              <a:t>edms</a:t>
            </a:r>
            <a:r>
              <a:rPr lang="en-GB" sz="1100" dirty="0"/>
              <a:t> 2264371 (v.1) "Individual system tests of PS Electrostatic Septum SEH23" by Michael HOURICA</a:t>
            </a:r>
          </a:p>
          <a:p>
            <a:pPr marL="898956" lvl="1" indent="-342900"/>
            <a:r>
              <a:rPr lang="en-GB" sz="1500" dirty="0"/>
              <a:t>TE-EPC a priori, one single procedure for ISTs to be prepared by </a:t>
            </a:r>
            <a:r>
              <a:rPr lang="en-GB" sz="1500" dirty="0" err="1"/>
              <a:t>Y.Gaillard</a:t>
            </a:r>
            <a:endParaRPr lang="en-GB" sz="1500" dirty="0"/>
          </a:p>
          <a:p>
            <a:pPr marL="898956" lvl="1" indent="-342900"/>
            <a:r>
              <a:rPr lang="en-GB" sz="1500" dirty="0"/>
              <a:t>BE-RF a priori, one single procedure for ISTs to be prepared by </a:t>
            </a:r>
            <a:r>
              <a:rPr lang="en-GB" sz="1500" dirty="0" err="1"/>
              <a:t>C.Rossi</a:t>
            </a:r>
            <a:endParaRPr lang="en-US" sz="1500" dirty="0"/>
          </a:p>
          <a:p>
            <a:pPr marL="144576" indent="0">
              <a:buNone/>
            </a:pPr>
            <a:endParaRPr lang="en-US" sz="1900" dirty="0"/>
          </a:p>
          <a:p>
            <a:pPr marL="487476" indent="-342900"/>
            <a:r>
              <a:rPr lang="en-US" sz="1900" dirty="0"/>
              <a:t>Last </a:t>
            </a:r>
            <a:r>
              <a:rPr lang="en-GB" sz="1900" dirty="0"/>
              <a:t>PS Commissioning Meeting #10 (Timings for EAST AREA and TT2) </a:t>
            </a:r>
            <a:r>
              <a:rPr lang="en-GB" sz="1400" dirty="0">
                <a:hlinkClick r:id="rId3"/>
              </a:rPr>
              <a:t>https://indico.cern.ch/event/860688/</a:t>
            </a:r>
            <a:endParaRPr lang="en-GB" sz="1900" dirty="0"/>
          </a:p>
          <a:p>
            <a:pPr lvl="1" indent="-349200"/>
            <a:r>
              <a:rPr lang="en-US" sz="1500" b="1" dirty="0"/>
              <a:t>EAST AREA : </a:t>
            </a:r>
            <a:r>
              <a:rPr lang="en-US" sz="1500" dirty="0"/>
              <a:t>PPM operation based on single user (T8, T9, T10&amp;11), no blocking point.</a:t>
            </a:r>
          </a:p>
          <a:p>
            <a:pPr lvl="1" indent="-349200"/>
            <a:r>
              <a:rPr lang="en-US" sz="1500" b="1" dirty="0"/>
              <a:t>TT2 </a:t>
            </a:r>
            <a:r>
              <a:rPr lang="en-US" sz="1500" dirty="0"/>
              <a:t>: following the meeting, a discussion is ongoing about the single gateway foreseen for the full TT2 line.</a:t>
            </a:r>
          </a:p>
          <a:p>
            <a:pPr marL="914958" lvl="2" indent="-171450"/>
            <a:r>
              <a:rPr lang="en-US" sz="1100" dirty="0"/>
              <a:t>It could be a problem because </a:t>
            </a:r>
            <a:r>
              <a:rPr lang="en-US" sz="1100" b="1" dirty="0"/>
              <a:t>only one PPM device </a:t>
            </a:r>
            <a:r>
              <a:rPr lang="en-US" sz="1100" dirty="0"/>
              <a:t>by destination is allowed per gateway.</a:t>
            </a:r>
          </a:p>
          <a:p>
            <a:pPr marL="914958" lvl="2" indent="-171450"/>
            <a:r>
              <a:rPr lang="en-US" sz="1100" dirty="0"/>
              <a:t>In TT2, we have several devices (PPM by destination) BTI247, BHZ377/8, BHZ403 -&gt;  to be discuss this week.</a:t>
            </a:r>
          </a:p>
          <a:p>
            <a:pPr marL="556056" lvl="1" indent="0">
              <a:buNone/>
            </a:pPr>
            <a:endParaRPr lang="en-US" sz="1900" dirty="0"/>
          </a:p>
          <a:p>
            <a:pPr marL="556056" lvl="1" indent="0">
              <a:buNone/>
            </a:pP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 Nov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Comm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43269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153DCA45D8CD4AB1E2AED632EEC4BC" ma:contentTypeVersion="0" ma:contentTypeDescription="Create a new document." ma:contentTypeScope="" ma:versionID="b98bdc03919cf8a4022daeaa34f2447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7e7b8753614591d98608cb02612466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69010CC-8607-4F2E-BDEC-20ACBEAE99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17EF0EB-1805-428C-9B3D-624C798252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C26A00-FEEA-4767-A89A-EE3B2AEACC4E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80432</TotalTime>
  <Words>236</Words>
  <Application>Microsoft Office PowerPoint</Application>
  <PresentationFormat>On-screen Show (16:9)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CERNCorporate16-9</vt:lpstr>
      <vt:lpstr>Recent PS topics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Frank Tecker</dc:creator>
  <cp:keywords/>
  <dc:description/>
  <cp:lastModifiedBy>Denis Gerard Cotte</cp:lastModifiedBy>
  <cp:revision>491</cp:revision>
  <cp:lastPrinted>2017-12-06T11:06:00Z</cp:lastPrinted>
  <dcterms:created xsi:type="dcterms:W3CDTF">2016-03-22T08:23:12Z</dcterms:created>
  <dcterms:modified xsi:type="dcterms:W3CDTF">2019-11-12T08:51:28Z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0x010100C9153DCA45D8CD4AB1E2AED632EEC4BC</vt:lpwstr>
  </property>
</Properties>
</file>