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  <p:sldId id="258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250" y="7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About 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574" y="1000762"/>
            <a:ext cx="2662126" cy="44996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 smtClean="0"/>
              <a:t>Michele Bergamaschi</a:t>
            </a:r>
          </a:p>
          <a:p>
            <a:pPr marL="36576" indent="0">
              <a:buNone/>
            </a:pPr>
            <a:endParaRPr lang="en-GB" sz="1800" dirty="0" smtClean="0"/>
          </a:p>
          <a:p>
            <a:pPr marL="36576" indent="0">
              <a:buNone/>
            </a:pPr>
            <a:endParaRPr lang="en-GB" sz="1800" dirty="0" smtClean="0"/>
          </a:p>
          <a:p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PM Student/Fellow meeting 12/11/2019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49" y="1674071"/>
            <a:ext cx="4049564" cy="29901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248598" y="328066"/>
            <a:ext cx="4895402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Born on 07/09/2019, in Verona, </a:t>
            </a:r>
            <a:r>
              <a:rPr lang="en-GB" sz="1500" dirty="0" smtClean="0"/>
              <a:t>Italy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Fellow at CERN BE/BI/PM </a:t>
            </a:r>
            <a:r>
              <a:rPr lang="en-GB" sz="1500" dirty="0" smtClean="0"/>
              <a:t>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PhD in Physics at Royal Holloway, University of </a:t>
            </a:r>
            <a:r>
              <a:rPr lang="en-GB" sz="1500" dirty="0" smtClean="0"/>
              <a:t>London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Master degree in Nuclear Engineering at </a:t>
            </a:r>
            <a:r>
              <a:rPr lang="en-GB" sz="1500" dirty="0" err="1" smtClean="0"/>
              <a:t>Politecnico</a:t>
            </a:r>
            <a:r>
              <a:rPr lang="en-GB" sz="1500" dirty="0" smtClean="0"/>
              <a:t> </a:t>
            </a:r>
            <a:r>
              <a:rPr lang="en-GB" sz="1500" dirty="0"/>
              <a:t>di </a:t>
            </a:r>
            <a:r>
              <a:rPr lang="en-GB" sz="1500" dirty="0" smtClean="0"/>
              <a:t>Milano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/>
              <a:t>Bachelor degree in Energy Engineering at </a:t>
            </a:r>
            <a:r>
              <a:rPr lang="en-GB" sz="1500" dirty="0" err="1"/>
              <a:t>Politecnico</a:t>
            </a:r>
            <a:r>
              <a:rPr lang="en-GB" sz="1500" dirty="0"/>
              <a:t> di Milano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42693" y="1950674"/>
            <a:ext cx="2143338" cy="2414132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542693" y="1950674"/>
            <a:ext cx="2143338" cy="2353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2833996" y="4424281"/>
            <a:ext cx="422160" cy="139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42693" y="2014654"/>
            <a:ext cx="1345580" cy="20815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485" y="2812260"/>
            <a:ext cx="2104603" cy="1862332"/>
          </a:xfrm>
          <a:prstGeom prst="rect">
            <a:avLst/>
          </a:prstGeom>
        </p:spPr>
      </p:pic>
      <p:cxnSp>
        <p:nvCxnSpPr>
          <p:cNvPr id="38" name="Straight Arrow Connector 37"/>
          <p:cNvCxnSpPr/>
          <p:nvPr/>
        </p:nvCxnSpPr>
        <p:spPr>
          <a:xfrm flipV="1">
            <a:off x="2059171" y="3977268"/>
            <a:ext cx="5419493" cy="1189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21" r="48042" b="18430"/>
          <a:stretch/>
        </p:blipFill>
        <p:spPr>
          <a:xfrm>
            <a:off x="2975126" y="136633"/>
            <a:ext cx="1152199" cy="144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6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My work at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7530">
            <a:off x="6208027" y="394866"/>
            <a:ext cx="2468478" cy="155858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776624" y="3775891"/>
            <a:ext cx="36929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Coherent </a:t>
            </a:r>
            <a:r>
              <a:rPr lang="en-GB" sz="1400" dirty="0"/>
              <a:t>TR, </a:t>
            </a:r>
            <a:r>
              <a:rPr lang="en-GB" sz="1400" dirty="0" smtClean="0"/>
              <a:t>DR and </a:t>
            </a:r>
            <a:r>
              <a:rPr lang="en-GB" sz="1400" dirty="0" err="1"/>
              <a:t>ChDR</a:t>
            </a:r>
            <a:r>
              <a:rPr lang="en-GB" sz="1400" dirty="0"/>
              <a:t> for beam position and beam temporal </a:t>
            </a:r>
            <a:r>
              <a:rPr lang="en-GB" sz="1400" dirty="0" smtClean="0"/>
              <a:t>profile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1171384" y="1813055"/>
            <a:ext cx="35959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Simulation and analysis of Transition Radiation and Diffraction </a:t>
            </a:r>
            <a:r>
              <a:rPr lang="en-GB" sz="1400" dirty="0" smtClean="0"/>
              <a:t>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5024260" y="2081791"/>
            <a:ext cx="27871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Work mainly on CLEAR @ CERN, and  ATF2@ </a:t>
            </a:r>
            <a:r>
              <a:rPr lang="en-GB" sz="1400" dirty="0" smtClean="0"/>
              <a:t>KEK. Now move to </a:t>
            </a:r>
            <a:r>
              <a:rPr lang="en-GB" sz="1400" dirty="0"/>
              <a:t>AWAKE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504132" y="82629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My PhD in PM section: “</a:t>
            </a:r>
            <a:r>
              <a:rPr lang="en-GB" sz="1400" i="1" dirty="0"/>
              <a:t>Development of a combined transition and diffraction radiation station for non-invasive beam size monitoring on linear accelerators</a:t>
            </a:r>
            <a:r>
              <a:rPr lang="en-GB" sz="1400" dirty="0"/>
              <a:t>”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5795">
            <a:off x="42014" y="1368148"/>
            <a:ext cx="1322982" cy="118359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6460" y="3476546"/>
            <a:ext cx="25907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Study </a:t>
            </a:r>
            <a:r>
              <a:rPr lang="en-GB" sz="1400" dirty="0"/>
              <a:t>of Diffraction Cherenkov radiation for beam diagnostic</a:t>
            </a:r>
          </a:p>
        </p:txBody>
      </p:sp>
      <p:pic>
        <p:nvPicPr>
          <p:cNvPr id="26" name="Picture 2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2" r="6854" b="6990"/>
          <a:stretch/>
        </p:blipFill>
        <p:spPr bwMode="auto">
          <a:xfrm rot="2125677">
            <a:off x="2352209" y="3470988"/>
            <a:ext cx="2082847" cy="11330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lc="http://schemas.openxmlformats.org/drawingml/2006/lockedCanvas"/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/>
          <a:srcRect l="34754" t="45031" r="48625" b="13245"/>
          <a:stretch/>
        </p:blipFill>
        <p:spPr>
          <a:xfrm rot="19854078">
            <a:off x="4749960" y="3310254"/>
            <a:ext cx="1146728" cy="161922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0129" y="2418380"/>
            <a:ext cx="3571832" cy="806404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5644932" y="2894188"/>
            <a:ext cx="3544389" cy="599699"/>
            <a:chOff x="5644932" y="2894188"/>
            <a:chExt cx="3544389" cy="59969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44932" y="2894188"/>
              <a:ext cx="3485756" cy="599699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8684054" y="2906935"/>
              <a:ext cx="50526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b="1" dirty="0" smtClean="0">
                  <a:solidFill>
                    <a:schemeClr val="bg2">
                      <a:lumMod val="10000"/>
                    </a:schemeClr>
                  </a:solidFill>
                </a:rPr>
                <a:t>ATF2</a:t>
              </a:r>
              <a:endParaRPr lang="en-GB" sz="10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563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1055</TotalTime>
  <Words>131</Words>
  <Application>Microsoft Office PowerPoint</Application>
  <PresentationFormat>On-screen Show (16:9)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Optima</vt:lpstr>
      <vt:lpstr>CERNCorporate16-9</vt:lpstr>
      <vt:lpstr>About me</vt:lpstr>
      <vt:lpstr>My work at CERN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Michele Bergamaschi</cp:lastModifiedBy>
  <cp:revision>21</cp:revision>
  <dcterms:created xsi:type="dcterms:W3CDTF">2012-11-30T11:04:26Z</dcterms:created>
  <dcterms:modified xsi:type="dcterms:W3CDTF">2019-11-12T08:23:32Z</dcterms:modified>
</cp:coreProperties>
</file>