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76" r:id="rId2"/>
    <p:sldId id="3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09548-884F-410C-A70F-6D2C37DC0641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7C4B9-EF04-488B-A798-32DA1CD21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22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A2226-5C46-44D2-A20F-2FF7C4B71E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17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A2226-5C46-44D2-A20F-2FF7C4B71E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8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F12E-26C8-4CB7-B8E2-3D1D6BA7F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A490E1-E89B-4292-9749-FB604E0F3E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1E29A-902A-4D72-AF7E-98DE78B5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E7724-C65E-4C92-93D2-0A019BA99A4C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1DD99-05BD-4B7A-809E-1FA175EB8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64CB5-F73C-486E-A26F-A9DE1877C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68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A9399-9D12-4022-B397-098545B4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AA8EF-E7F1-40AF-AF0A-A9EA6B671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2AE28-BC3D-4115-BA16-930A249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825BA-588A-4E7A-81F3-B5E5C36DBB16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C64BB-E249-478D-B494-014942CAD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3AFD9-1F05-46D6-B8C6-1DDB1FECF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8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4DFA0-7C97-4179-8F20-46A850D33C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753343-03EF-4F7B-B670-774094D7E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11A10-257A-47E2-9CB0-F7EDFB2DC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D41C-9B88-4FAE-85C8-52E1E53B74C5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0FD22-2507-4977-9781-F73D78B1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2A48D-A6A3-4D86-906A-CB18CEE3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0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3D58D-651B-4858-A8F1-678218A0B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5FECF-7824-4350-B007-4D776BC94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B12A1-2F97-4F30-9FD6-EB6EA3AF7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06C1-BA3D-4A91-A415-2C518FEF6916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7EF12-2FDE-479E-9107-3DEA8CAFE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2E1A3-634A-4824-92E6-A88830534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51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7E2A9-1A7D-444D-B3DA-F1A2A98A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C237B-467C-4E00-889B-943FD097E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35B54-E144-4F90-8F53-AE32ADB3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892F-6FF4-4E52-AEEC-2CF22B3503F5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1882A-0F70-4A2D-9733-819A898FD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57421-BC3C-476E-96D4-1AD53E2A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502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1C850-3E26-44DD-AA5B-4804B17E7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86449-D0FD-4361-8BA6-D66398B815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FDE7F-D5CE-4EF1-8FA9-DBC708E7A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C3F610-F5CC-4BF5-AD21-97551EC4B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959AF-17CB-4AA4-A1A5-10AB1DFBB341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3DB2D-404C-49DD-A8E9-CDDCD0A4F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02D0AD-3863-4458-826B-B06F898AC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8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2B29E-7F77-43FB-A1D1-13BE842B7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B69A02-6D36-4FA9-A38C-4C4120A8D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E69356-D01F-4769-AAD4-505596A17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7C1692-B3B5-4784-AB4D-572CADD53B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EF95C9-A748-4705-8C79-6DD642511E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9A1320-DE8D-4EEC-86AF-04D80CDD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EEAA5-1B65-44E3-B8A8-270F1B0BE620}" type="datetime1">
              <a:rPr lang="en-GB" smtClean="0"/>
              <a:t>11/11/2019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303F86-A26A-4D1C-88E8-2787D04FE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830A3D-5198-4A92-8A57-5C93BF1A3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5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77A96-30CC-4108-B9F2-625A1A95A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A7D580-A6C4-494E-9F6A-8AD538CB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C73A-D506-478B-A492-38ED2D643B0B}" type="datetime1">
              <a:rPr lang="en-GB" smtClean="0"/>
              <a:t>11/11/2019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22DEE-27A4-4429-A636-AB2CA030D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3ED1-E082-4243-B8CB-F8104B8D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86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EDAEBC-3844-4A87-B685-1D2863247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665B9-DB65-49DE-A3F5-9C454CDD45EE}" type="datetime1">
              <a:rPr lang="en-GB" smtClean="0"/>
              <a:t>11/11/2019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8ACC73-BF2C-4832-835B-BF22A518A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0443D-CBCC-4BA2-A0A2-0B4341E30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54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FD479-7D1B-48AA-B258-3EE1BAD82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FB1F3-D8C6-461F-BCEC-0A36763CB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BE43C-80ED-4294-8491-77199EA08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3BCD9-7F81-4BD4-A3D5-0C708067D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B8F2-8D3B-46B2-8252-D1F42CDB4C0B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7DE3D-0563-4362-812D-50603F3A8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F14DA-8EF8-4183-B7C3-171E81E3F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1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226EA-650A-48A3-963F-8A5F0D9F3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089B91-3090-4E1A-85FF-856D5CF3AE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8FFBE-E804-4B43-9548-36590B4B3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C2E92-2652-45DB-8A46-9EFB08147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3918E-CE32-411E-954B-6D0E917A3E56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B5095D-1F25-451A-B214-844C020A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PM Students/Fellows meeting -- 12 - Nov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A3775-D051-4655-951D-3F716064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5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A42351-C9A6-40E7-823A-3CC833B3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95501-E842-412A-98C4-9B031671A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E19EE-1246-41E1-8E6F-E6A4D51711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57913-B89F-4120-B7CE-6B4A5A1ADE9A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DCE53-8308-4D92-9BCA-1107E8485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PM Students/Fellows meeting -- 12 - Nov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824DC-2799-480C-A6FA-FCCC08E13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36A0-D822-45E4-BD87-5E5CB5B1B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Past activities at KEK</a:t>
            </a:r>
            <a:br>
              <a:rPr lang="en-US" dirty="0"/>
            </a:b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PM Students/Fellows meeting -- 12 - Nov - 2019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4FCA-DFD0-4FB8-8204-36D5B3579EF7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8655" y="1389992"/>
            <a:ext cx="9529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/>
              <a:t>PhD student at WSU (2014-2017), doctoral advisor: G. </a:t>
            </a:r>
            <a:r>
              <a:rPr lang="en-US" dirty="0" err="1"/>
              <a:t>Bonvicini</a:t>
            </a:r>
            <a:r>
              <a:rPr lang="en-US" dirty="0"/>
              <a:t>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Worked on development (hardware/software) and responsible at KEK commissioning for the </a:t>
            </a:r>
            <a:r>
              <a:rPr lang="en-US" dirty="0">
                <a:solidFill>
                  <a:srgbClr val="FF0000"/>
                </a:solidFill>
              </a:rPr>
              <a:t>Large Angle Description </a:t>
            </a:r>
            <a:r>
              <a:rPr lang="en-US" dirty="0" err="1">
                <a:solidFill>
                  <a:srgbClr val="FF0000"/>
                </a:solidFill>
              </a:rPr>
              <a:t>Beamstrahlung</a:t>
            </a:r>
            <a:r>
              <a:rPr lang="en-US" dirty="0">
                <a:solidFill>
                  <a:srgbClr val="FF0000"/>
                </a:solidFill>
              </a:rPr>
              <a:t> Monitor (LABM)</a:t>
            </a:r>
            <a:r>
              <a:rPr lang="en-US" dirty="0"/>
              <a:t> for </a:t>
            </a:r>
            <a:r>
              <a:rPr lang="en-US" dirty="0" err="1"/>
              <a:t>SuperKEKB</a:t>
            </a:r>
            <a:r>
              <a:rPr lang="en-US" dirty="0"/>
              <a:t> (</a:t>
            </a:r>
            <a:r>
              <a:rPr lang="en-US" dirty="0" err="1"/>
              <a:t>e+e</a:t>
            </a:r>
            <a:r>
              <a:rPr lang="en-US" dirty="0"/>
              <a:t>-).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Written simulation of radiation fields from either </a:t>
            </a:r>
            <a:r>
              <a:rPr lang="en-US" dirty="0" err="1"/>
              <a:t>beamstrahlung</a:t>
            </a:r>
            <a:r>
              <a:rPr lang="en-US" dirty="0"/>
              <a:t> or bending magnets that can compute LABM signals and backgrounds;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Design for a collision timing monitor for </a:t>
            </a:r>
            <a:r>
              <a:rPr lang="en-US" dirty="0" err="1"/>
              <a:t>SuperKEKB</a:t>
            </a:r>
            <a:r>
              <a:rPr lang="en-US" dirty="0"/>
              <a:t> (NIMA, S. Di Carlo, F. Messina).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algn="just">
              <a:defRPr/>
            </a:pPr>
            <a:endParaRPr lang="en-US" dirty="0"/>
          </a:p>
          <a:p>
            <a:pPr algn="just">
              <a:defRPr/>
            </a:pPr>
            <a:r>
              <a:rPr lang="en-US" dirty="0"/>
              <a:t>Postdoctoral Fellow at LAL (2017-2019), supervisor: P. </a:t>
            </a:r>
            <a:r>
              <a:rPr lang="en-US" dirty="0" err="1"/>
              <a:t>Bambade</a:t>
            </a:r>
            <a:r>
              <a:rPr lang="en-US" dirty="0"/>
              <a:t>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Worked on advancement and commissioning of (diamond sensors based) </a:t>
            </a:r>
            <a:r>
              <a:rPr lang="en-US" dirty="0">
                <a:solidFill>
                  <a:srgbClr val="FF0000"/>
                </a:solidFill>
              </a:rPr>
              <a:t>fast luminosity monitor LumiBelle2 </a:t>
            </a:r>
            <a:r>
              <a:rPr lang="en-US" dirty="0"/>
              <a:t>for </a:t>
            </a:r>
            <a:r>
              <a:rPr lang="en-US" dirty="0" err="1"/>
              <a:t>SuperKEKB</a:t>
            </a:r>
            <a:r>
              <a:rPr lang="en-US" dirty="0"/>
              <a:t>;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Simulation and data analysis to understand signal and background levels;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Experimental and simulation study of the vertical beam size determination at the interaction point of </a:t>
            </a:r>
            <a:r>
              <a:rPr lang="en-US" dirty="0" err="1"/>
              <a:t>SuperKEKB</a:t>
            </a:r>
            <a:r>
              <a:rPr lang="en-US" dirty="0"/>
              <a:t> using offset scans (submitted to PRAB, S. Di Carlo et al);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dirty="0"/>
              <a:t>Continued collaboration with LABM and join IR accesses as safety expert (+1000h spent in IR).</a:t>
            </a:r>
          </a:p>
          <a:p>
            <a:pPr algn="just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304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Present/future activities at CERN</a:t>
            </a:r>
            <a:br>
              <a:rPr lang="en-US" dirty="0"/>
            </a:b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PM Students/Fellows meeting -- 12 - Nov - 2019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4FCA-DFD0-4FB8-8204-36D5B3579EF7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8655" y="1389992"/>
            <a:ext cx="9529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dirty="0">
                <a:solidFill>
                  <a:srgbClr val="FF0000"/>
                </a:solidFill>
              </a:rPr>
              <a:t>Project in the section: work on the new generation of beam wire scanner (BWS) within the LHC Injectors Upgrade (LIU) project.</a:t>
            </a:r>
            <a:endParaRPr lang="en-US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en-US" dirty="0"/>
          </a:p>
          <a:p>
            <a:pPr algn="just">
              <a:defRPr/>
            </a:pPr>
            <a:r>
              <a:rPr lang="en-US" dirty="0"/>
              <a:t>Fellow at CERN (October 1, 2019-present), supervisor: F. </a:t>
            </a:r>
            <a:r>
              <a:rPr lang="en-US" dirty="0" err="1"/>
              <a:t>Roncarolo</a:t>
            </a:r>
            <a:r>
              <a:rPr lang="en-US" dirty="0"/>
              <a:t>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GEANT4 simulations of proton beam hitting the wire and energy deposited in the scintillators;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Participate in BWS calibration tests in laboratory: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perform measurements;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analyse interpret data;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Support in defining and testing the PMT signals data processing; 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Study PMT linearity and saturation levels;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Wire scanners test, validation and commissioning during all phases;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Assess the systems performance in terms of precision, accuracy and resolution: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compare to other instruments (e.g. PSB old scanners, PS Beam Gas Ionization (BGI), SPS beam synchrotron radiation telescope (BSRT)) during normal operation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  <a:defRPr/>
            </a:pPr>
            <a:r>
              <a:rPr lang="en-GB" dirty="0"/>
              <a:t>propose and carry out dedicated MD studies (e.g. closed orbit bumps, multiple scanners cross-calibration with different beam conditions, etc ...)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13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221</Words>
  <Application>Microsoft Office PowerPoint</Application>
  <PresentationFormat>Widescreen</PresentationFormat>
  <Paragraphs>32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Past activities at KEK </vt:lpstr>
      <vt:lpstr>Present/future activities at CERN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activities for SuperKEKB </dc:title>
  <dc:creator>Salvatore Di Carlo</dc:creator>
  <cp:lastModifiedBy>Salvatore Di Carlo</cp:lastModifiedBy>
  <cp:revision>12</cp:revision>
  <dcterms:created xsi:type="dcterms:W3CDTF">2019-11-11T08:54:37Z</dcterms:created>
  <dcterms:modified xsi:type="dcterms:W3CDTF">2019-11-11T17:09:26Z</dcterms:modified>
</cp:coreProperties>
</file>