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5"/>
    <p:restoredTop sz="94671"/>
  </p:normalViewPr>
  <p:slideViewPr>
    <p:cSldViewPr snapToGrid="0" snapToObjects="1">
      <p:cViewPr>
        <p:scale>
          <a:sx n="144" d="100"/>
          <a:sy n="144" d="100"/>
        </p:scale>
        <p:origin x="-152" y="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3C560-5E16-AA49-ACB1-9DF1B8DCA3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7249CF-641E-7746-8587-ABD3DD730E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97488C-8AE5-DE4C-BEEB-9C3CC8955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B5C9B-FD0C-9641-A6D0-7E69232348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212AC-590E-C946-9C74-23AA93C52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48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F895AD-8D5F-6640-A222-B49BE56F7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395608-B78A-A34B-A207-1488B9EFD2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828745-478B-0948-BF0D-CAFD1D57E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5F484-9DCA-E74C-951B-E32ABA9CA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08E720-7EC8-4D4C-8074-C0DE4BE44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5114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C081FD-A218-9440-A179-C35827BA73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BAFE84-35F5-FB41-9A8E-59F38D2D59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B8E98C-3DA7-AA45-A19E-E579E089E2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554876-8767-D840-A3D6-0020E69B0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DF8ED6-21FD-8C40-947C-E3FF3D8C3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7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04961-316E-AE45-8EBA-D09639938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F4105-9023-BA42-8814-85E584F63F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8BB1CA-699A-A24A-BF4D-3251CFDFD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A4470A-BCBF-C243-9EED-D8AD56AE3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57757-1C98-774E-B133-19B152702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EA87C-C210-A34E-ACA1-37635796D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8B2B05-FE0F-EB4D-A9FB-7D6FAE40A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CC3736-2469-7A48-9017-752950768C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F335DA-AFF4-3C43-830B-0CC1F4EEA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D6A87-03C3-D742-B53C-61CD9CDA77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449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7F0DB1-99CA-E24C-8D93-B19EA1851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3211D7-8007-7F4B-92AC-2D79C33E6B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8227A2-D0BE-7B47-8EBB-B147FCF9C8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924548-D7A6-9144-8EB3-61D5F97CC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67081-C9F6-EB4E-980C-450A025BE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E91541-9BD6-0842-B628-ABF01599C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1926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F733F-172D-B647-9D7D-61927FFA4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F9AF7F-554A-6E41-B471-97D9EFE1C7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61BB0-070A-EA41-9AF7-71CC58E5A1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DA91AC-047B-AE4B-8FEE-B48DC149D77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1BDF24C-31F8-7342-B991-3B1F00269A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4F874E-E3E9-F54C-88E8-21D48D17F9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FC08CF-DAF2-8F44-ABAD-83ECFAF89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8C7340-A11F-8342-BF01-499A8177F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90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8815A-A861-8747-9644-DDB79EC83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D8A7FA-1742-9C4B-A0E4-0AD0E76D93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49A682-8A67-BE4E-8E03-8C4B0C5935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5D9276-C9B7-5D44-B998-FCD2DD6CE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185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ECACD5-4021-1443-A121-9AEA3982E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48BA69-97CD-9542-A609-6F8128137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4AA9A-2084-BF47-A71F-D51D06906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375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0683DE-5412-3B4A-9E26-5ACD75815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56B22E-20FE-234D-8761-68032FD918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435F8F-AD62-EC4E-AB37-1B42A59DA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6DE3C2-0E5D-7D4F-B0B5-2302332D1E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8AFDF2-735B-0D43-B9F1-7B243A0ED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0378EA-31B3-424D-934E-7A77C1A2B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734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536DF3-D3B8-3A48-8979-99636BFEB5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B1B065-31ED-F345-8FA5-4DF424D44C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3AD566-62E7-2C48-9677-4866B7B23D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DB548A-04B6-7345-A400-699885D9E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A82955-76C4-F94A-991C-85227C6C5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C17BD5-68ED-DB44-AA86-17693DFBE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18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272183-32AD-F24D-84EB-EA273DCD8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0BA0BF-C04F-2D4F-B001-3EFAE0D8E1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7D5CCC-A732-1045-913C-3DF19AC483D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3BA2F-AD49-0D4C-897C-0C43213B69C6}" type="datetimeFigureOut">
              <a:rPr lang="en-US" smtClean="0"/>
              <a:t>2/1/20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F88FE-DF34-5A49-8AF4-3C3B15619B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A126F-D42B-FC48-A865-DE5628582D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7581F-1B65-FA48-A63C-610B2347B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890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DCF5C-AD55-1B40-83ED-9EB6E20784E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Where are we 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1CBC74-9897-3849-87DF-1CC6C6C8B56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627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A3858B8-96B7-9E49-A9EB-227EA8924F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136" y="0"/>
            <a:ext cx="102497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836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D6DDE8F-77B1-9C43-8841-7FA111C24C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67" y="0"/>
            <a:ext cx="12092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575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6E5751D-C74C-ED4D-8594-CAA792809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275" y="0"/>
            <a:ext cx="113254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642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DC06B0C-B720-C549-8999-6A7FD4550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726" y="0"/>
            <a:ext cx="1083654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77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4F581C-7373-564C-A190-9F439FC7F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7328"/>
            <a:ext cx="12192000" cy="608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630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04F581C-7373-564C-A190-9F439FC7F4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22" y="396206"/>
            <a:ext cx="12192000" cy="608334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CBC7A25-5B97-6040-B0B6-DC1331DDC001}"/>
              </a:ext>
            </a:extLst>
          </p:cNvPr>
          <p:cNvSpPr txBox="1"/>
          <p:nvPr/>
        </p:nvSpPr>
        <p:spPr>
          <a:xfrm>
            <a:off x="4943475" y="1208618"/>
            <a:ext cx="377190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BUS to </a:t>
            </a:r>
            <a:r>
              <a:rPr lang="en-US" dirty="0" err="1"/>
              <a:t>Frauenfeld</a:t>
            </a:r>
            <a:r>
              <a:rPr lang="en-US" dirty="0"/>
              <a:t> :  xx:29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0AFF147-3E7C-A746-B4B8-C490FEF2A9C9}"/>
              </a:ext>
            </a:extLst>
          </p:cNvPr>
          <p:cNvSpPr txBox="1"/>
          <p:nvPr/>
        </p:nvSpPr>
        <p:spPr>
          <a:xfrm>
            <a:off x="4943475" y="1789779"/>
            <a:ext cx="436032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Trains to Zurich 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sz="1100" dirty="0">
                <a:solidFill>
                  <a:srgbClr val="FF0000"/>
                </a:solidFill>
              </a:rPr>
              <a:t>http://</a:t>
            </a:r>
            <a:r>
              <a:rPr lang="en-US" sz="1100" dirty="0" err="1">
                <a:solidFill>
                  <a:srgbClr val="FF0000"/>
                </a:solidFill>
              </a:rPr>
              <a:t>fahrplan.sbb.ch</a:t>
            </a:r>
            <a:r>
              <a:rPr lang="en-US" sz="1100" dirty="0">
                <a:solidFill>
                  <a:srgbClr val="FF0000"/>
                </a:solidFill>
              </a:rPr>
              <a:t>/bin/</a:t>
            </a:r>
            <a:r>
              <a:rPr lang="en-US" sz="1100" dirty="0" err="1">
                <a:solidFill>
                  <a:srgbClr val="FF0000"/>
                </a:solidFill>
              </a:rPr>
              <a:t>query.exe</a:t>
            </a:r>
            <a:r>
              <a:rPr lang="en-US" sz="1100" dirty="0">
                <a:solidFill>
                  <a:srgbClr val="FF0000"/>
                </a:solidFill>
              </a:rPr>
              <a:t>/</a:t>
            </a:r>
            <a:r>
              <a:rPr lang="en-US" sz="1100" dirty="0" err="1">
                <a:solidFill>
                  <a:srgbClr val="FF0000"/>
                </a:solidFill>
              </a:rPr>
              <a:t>dn</a:t>
            </a:r>
            <a:r>
              <a:rPr lang="en-US" sz="1100" dirty="0">
                <a:solidFill>
                  <a:srgbClr val="FF0000"/>
                </a:solidFill>
              </a:rPr>
              <a:t>?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517398-EF22-494F-8518-2B27E5CE38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3475" y="2159111"/>
            <a:ext cx="4360323" cy="410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5100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1369</TotalTime>
  <Words>31</Words>
  <Application>Microsoft Macintosh PowerPoint</Application>
  <PresentationFormat>Widescreen</PresentationFormat>
  <Paragraphs>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Where are we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Where are we ?</dc:title>
  <dc:creator>Marzio Nessi</dc:creator>
  <cp:lastModifiedBy>Marzio Nessi</cp:lastModifiedBy>
  <cp:revision>4</cp:revision>
  <dcterms:created xsi:type="dcterms:W3CDTF">2020-02-01T06:56:46Z</dcterms:created>
  <dcterms:modified xsi:type="dcterms:W3CDTF">2020-02-02T05:46:09Z</dcterms:modified>
</cp:coreProperties>
</file>