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 ContentType="image/tif"/>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 id="2147483680" r:id="rId3"/>
    <p:sldMasterId id="2147483697" r:id="rId4"/>
  </p:sldMasterIdLst>
  <p:notesMasterIdLst>
    <p:notesMasterId r:id="rId39"/>
  </p:notesMasterIdLst>
  <p:handoutMasterIdLst>
    <p:handoutMasterId r:id="rId40"/>
  </p:handoutMasterIdLst>
  <p:sldIdLst>
    <p:sldId id="256" r:id="rId5"/>
    <p:sldId id="386" r:id="rId6"/>
    <p:sldId id="302" r:id="rId7"/>
    <p:sldId id="356" r:id="rId8"/>
    <p:sldId id="300" r:id="rId9"/>
    <p:sldId id="390" r:id="rId10"/>
    <p:sldId id="293" r:id="rId11"/>
    <p:sldId id="357" r:id="rId12"/>
    <p:sldId id="265" r:id="rId13"/>
    <p:sldId id="321" r:id="rId14"/>
    <p:sldId id="387" r:id="rId15"/>
    <p:sldId id="388" r:id="rId16"/>
    <p:sldId id="270" r:id="rId17"/>
    <p:sldId id="271" r:id="rId18"/>
    <p:sldId id="391" r:id="rId19"/>
    <p:sldId id="375" r:id="rId20"/>
    <p:sldId id="381" r:id="rId21"/>
    <p:sldId id="376" r:id="rId22"/>
    <p:sldId id="382" r:id="rId23"/>
    <p:sldId id="392" r:id="rId24"/>
    <p:sldId id="393" r:id="rId25"/>
    <p:sldId id="394" r:id="rId26"/>
    <p:sldId id="395" r:id="rId27"/>
    <p:sldId id="276" r:id="rId28"/>
    <p:sldId id="389" r:id="rId29"/>
    <p:sldId id="366" r:id="rId30"/>
    <p:sldId id="367" r:id="rId31"/>
    <p:sldId id="380" r:id="rId32"/>
    <p:sldId id="358" r:id="rId33"/>
    <p:sldId id="361" r:id="rId34"/>
    <p:sldId id="363" r:id="rId35"/>
    <p:sldId id="365" r:id="rId36"/>
    <p:sldId id="362" r:id="rId37"/>
    <p:sldId id="312" r:id="rId38"/>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958D"/>
    <a:srgbClr val="F29676"/>
    <a:srgbClr val="E5EFF1"/>
    <a:srgbClr val="835684"/>
    <a:srgbClr val="E84E1C"/>
    <a:srgbClr val="AD365C"/>
    <a:srgbClr val="09295C"/>
    <a:srgbClr val="FFFFFF"/>
    <a:srgbClr val="224394"/>
    <a:srgbClr val="B4A9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81798" autoAdjust="0"/>
  </p:normalViewPr>
  <p:slideViewPr>
    <p:cSldViewPr snapToGrid="0">
      <p:cViewPr varScale="1">
        <p:scale>
          <a:sx n="109" d="100"/>
          <a:sy n="109" d="100"/>
        </p:scale>
        <p:origin x="652" y="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51.png"/><Relationship Id="rId2" Type="http://schemas.microsoft.com/office/2007/relationships/hdphoto" Target="../media/hdphoto1.wdp"/><Relationship Id="rId1" Type="http://schemas.openxmlformats.org/officeDocument/2006/relationships/image" Target="../media/image50.png"/><Relationship Id="rId6" Type="http://schemas.microsoft.com/office/2007/relationships/hdphoto" Target="../media/hdphoto3.wdp"/><Relationship Id="rId5" Type="http://schemas.openxmlformats.org/officeDocument/2006/relationships/image" Target="../media/image52.png"/><Relationship Id="rId4" Type="http://schemas.microsoft.com/office/2007/relationships/hdphoto" Target="../media/hdphoto2.wdp"/></Relationships>
</file>

<file path=ppt/diagrams/_rels/drawing1.xml.rels><?xml version="1.0" encoding="UTF-8" standalone="yes"?>
<Relationships xmlns="http://schemas.openxmlformats.org/package/2006/relationships"><Relationship Id="rId3" Type="http://schemas.openxmlformats.org/officeDocument/2006/relationships/image" Target="../media/image51.png"/><Relationship Id="rId2" Type="http://schemas.microsoft.com/office/2007/relationships/hdphoto" Target="../media/hdphoto1.wdp"/><Relationship Id="rId1" Type="http://schemas.openxmlformats.org/officeDocument/2006/relationships/image" Target="../media/image50.png"/><Relationship Id="rId6" Type="http://schemas.microsoft.com/office/2007/relationships/hdphoto" Target="../media/hdphoto3.wdp"/><Relationship Id="rId5" Type="http://schemas.openxmlformats.org/officeDocument/2006/relationships/image" Target="../media/image52.png"/><Relationship Id="rId4" Type="http://schemas.microsoft.com/office/2007/relationships/hdphoto" Target="../media/hdphoto2.wdp"/></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DDDFD2-B537-4D8A-8DBA-96ED6BED4904}" type="doc">
      <dgm:prSet loTypeId="urn:microsoft.com/office/officeart/2005/8/layout/vList4" loCatId="list" qsTypeId="urn:microsoft.com/office/officeart/2005/8/quickstyle/simple1" qsCatId="simple" csTypeId="urn:microsoft.com/office/officeart/2005/8/colors/accent0_1" csCatId="mainScheme" phldr="1"/>
      <dgm:spPr/>
      <dgm:t>
        <a:bodyPr/>
        <a:lstStyle/>
        <a:p>
          <a:endParaRPr lang="en-US"/>
        </a:p>
      </dgm:t>
    </dgm:pt>
    <dgm:pt modelId="{F26ACC61-E3D9-4354-B468-808D7778CD2C}">
      <dgm:prSet phldrT="[Text]" custT="1"/>
      <dgm:spPr/>
      <dgm:t>
        <a:bodyPr/>
        <a:lstStyle/>
        <a:p>
          <a:r>
            <a:rPr lang="en-US" sz="1600" dirty="0" smtClean="0"/>
            <a:t>Improved our Innovation Capability</a:t>
          </a:r>
          <a:endParaRPr lang="en-US" sz="1600" dirty="0"/>
        </a:p>
      </dgm:t>
    </dgm:pt>
    <dgm:pt modelId="{27254F9C-9AB5-43ED-80BF-E6BFA7B8EECF}" type="parTrans" cxnId="{801DB617-76C8-4179-821B-DB6F55293FD6}">
      <dgm:prSet/>
      <dgm:spPr/>
      <dgm:t>
        <a:bodyPr/>
        <a:lstStyle/>
        <a:p>
          <a:endParaRPr lang="en-US" sz="1600"/>
        </a:p>
      </dgm:t>
    </dgm:pt>
    <dgm:pt modelId="{D99CE3DC-7623-4719-96C7-A6A479B25057}" type="sibTrans" cxnId="{801DB617-76C8-4179-821B-DB6F55293FD6}">
      <dgm:prSet/>
      <dgm:spPr/>
      <dgm:t>
        <a:bodyPr/>
        <a:lstStyle/>
        <a:p>
          <a:endParaRPr lang="en-US" sz="1600"/>
        </a:p>
      </dgm:t>
    </dgm:pt>
    <dgm:pt modelId="{846F2B85-144A-4FEF-9E05-4A06BEECF16F}">
      <dgm:prSet phldrT="[Text]" custT="1"/>
      <dgm:spPr/>
      <dgm:t>
        <a:bodyPr/>
        <a:lstStyle/>
        <a:p>
          <a:r>
            <a:rPr lang="en-US" sz="1200" dirty="0" smtClean="0"/>
            <a:t>Helped us see where technology is going and what is around the curve</a:t>
          </a:r>
          <a:endParaRPr lang="en-US" sz="1200" dirty="0"/>
        </a:p>
      </dgm:t>
    </dgm:pt>
    <dgm:pt modelId="{CB698231-28EF-43BF-ADAA-9512994D0890}" type="parTrans" cxnId="{BE1C1B94-F432-45CD-92C6-BD9206D7A976}">
      <dgm:prSet/>
      <dgm:spPr/>
      <dgm:t>
        <a:bodyPr/>
        <a:lstStyle/>
        <a:p>
          <a:endParaRPr lang="en-US" sz="1600"/>
        </a:p>
      </dgm:t>
    </dgm:pt>
    <dgm:pt modelId="{B0BD0B7B-2DFD-4A41-B8B6-82A25BCC62F2}" type="sibTrans" cxnId="{BE1C1B94-F432-45CD-92C6-BD9206D7A976}">
      <dgm:prSet/>
      <dgm:spPr/>
      <dgm:t>
        <a:bodyPr/>
        <a:lstStyle/>
        <a:p>
          <a:endParaRPr lang="en-US" sz="1600"/>
        </a:p>
      </dgm:t>
    </dgm:pt>
    <dgm:pt modelId="{AAA29489-F9AF-4216-8E27-DE2ED85FC4D9}">
      <dgm:prSet phldrT="[Text]" custT="1"/>
      <dgm:spPr/>
      <dgm:t>
        <a:bodyPr/>
        <a:lstStyle/>
        <a:p>
          <a:r>
            <a:rPr lang="en-US" sz="1200" dirty="0" smtClean="0"/>
            <a:t>Great challenge for our technology and R&amp;D roadmaps and strategies</a:t>
          </a:r>
          <a:endParaRPr lang="en-US" sz="1200" dirty="0"/>
        </a:p>
      </dgm:t>
    </dgm:pt>
    <dgm:pt modelId="{F43A3C66-EA8B-43B8-B2B4-052FA24D9053}" type="parTrans" cxnId="{4241DC22-E413-46F8-AE5D-5916BDA69B60}">
      <dgm:prSet/>
      <dgm:spPr/>
      <dgm:t>
        <a:bodyPr/>
        <a:lstStyle/>
        <a:p>
          <a:endParaRPr lang="en-US" sz="1600"/>
        </a:p>
      </dgm:t>
    </dgm:pt>
    <dgm:pt modelId="{CDF5A4ED-DF8B-4148-A60C-8CA73C7B0557}" type="sibTrans" cxnId="{4241DC22-E413-46F8-AE5D-5916BDA69B60}">
      <dgm:prSet/>
      <dgm:spPr/>
      <dgm:t>
        <a:bodyPr/>
        <a:lstStyle/>
        <a:p>
          <a:endParaRPr lang="en-US" sz="1600"/>
        </a:p>
      </dgm:t>
    </dgm:pt>
    <dgm:pt modelId="{795104BB-8810-4C6F-89FA-1114A2211F35}">
      <dgm:prSet phldrT="[Text]" custT="1"/>
      <dgm:spPr/>
      <dgm:t>
        <a:bodyPr/>
        <a:lstStyle/>
        <a:p>
          <a:r>
            <a:rPr lang="en-US" sz="1600" dirty="0" smtClean="0"/>
            <a:t>Provided Fast Learning of Technology </a:t>
          </a:r>
          <a:endParaRPr lang="en-US" sz="1600" dirty="0"/>
        </a:p>
      </dgm:t>
    </dgm:pt>
    <dgm:pt modelId="{B857CFF0-CD7D-465A-B045-DF90DDEE072C}" type="parTrans" cxnId="{1923DE98-68BF-4EFA-A8FD-DEFEA920759E}">
      <dgm:prSet/>
      <dgm:spPr/>
      <dgm:t>
        <a:bodyPr/>
        <a:lstStyle/>
        <a:p>
          <a:endParaRPr lang="en-US" sz="1600"/>
        </a:p>
      </dgm:t>
    </dgm:pt>
    <dgm:pt modelId="{6937B4BB-EB57-4308-A682-F74F6F3EFF54}" type="sibTrans" cxnId="{1923DE98-68BF-4EFA-A8FD-DEFEA920759E}">
      <dgm:prSet/>
      <dgm:spPr/>
      <dgm:t>
        <a:bodyPr/>
        <a:lstStyle/>
        <a:p>
          <a:endParaRPr lang="en-US" sz="1600"/>
        </a:p>
      </dgm:t>
    </dgm:pt>
    <dgm:pt modelId="{5FB7809E-BAB7-40B2-8BEE-7B8C06DE6113}">
      <dgm:prSet phldrT="[Text]" custT="1"/>
      <dgm:spPr/>
      <dgm:t>
        <a:bodyPr/>
        <a:lstStyle/>
        <a:p>
          <a:r>
            <a:rPr lang="en-US" sz="1200" dirty="0" smtClean="0"/>
            <a:t>Various licensing options and great training on tech available for (open) license</a:t>
          </a:r>
          <a:endParaRPr lang="en-US" sz="1200" dirty="0"/>
        </a:p>
      </dgm:t>
    </dgm:pt>
    <dgm:pt modelId="{239F8787-0971-41F8-BC9D-32CA3899A955}" type="parTrans" cxnId="{516D37BE-1CCC-49F2-8A98-8B3ACFF5A096}">
      <dgm:prSet/>
      <dgm:spPr/>
      <dgm:t>
        <a:bodyPr/>
        <a:lstStyle/>
        <a:p>
          <a:endParaRPr lang="en-US" sz="1600"/>
        </a:p>
      </dgm:t>
    </dgm:pt>
    <dgm:pt modelId="{60B21D30-68EA-4F89-9B7E-D1A3CD74D13A}" type="sibTrans" cxnId="{516D37BE-1CCC-49F2-8A98-8B3ACFF5A096}">
      <dgm:prSet/>
      <dgm:spPr/>
      <dgm:t>
        <a:bodyPr/>
        <a:lstStyle/>
        <a:p>
          <a:endParaRPr lang="en-US" sz="1600"/>
        </a:p>
      </dgm:t>
    </dgm:pt>
    <dgm:pt modelId="{53A8F752-0286-49D4-BAFF-A45D1407FF3B}">
      <dgm:prSet phldrT="[Text]" custT="1"/>
      <dgm:spPr/>
      <dgm:t>
        <a:bodyPr/>
        <a:lstStyle/>
        <a:p>
          <a:r>
            <a:rPr lang="en-US" sz="1200" dirty="0" smtClean="0"/>
            <a:t>We learned technology from CERN that also has helped us in other applications</a:t>
          </a:r>
          <a:endParaRPr lang="en-US" sz="1200" dirty="0"/>
        </a:p>
      </dgm:t>
    </dgm:pt>
    <dgm:pt modelId="{F98DFFBA-E7BB-4F20-8DF3-7DA6E68ABC77}" type="parTrans" cxnId="{01944E50-48E3-4EBF-A3FE-3D673E2D76D6}">
      <dgm:prSet/>
      <dgm:spPr/>
      <dgm:t>
        <a:bodyPr/>
        <a:lstStyle/>
        <a:p>
          <a:endParaRPr lang="en-US" sz="1600"/>
        </a:p>
      </dgm:t>
    </dgm:pt>
    <dgm:pt modelId="{CCFDEB22-58DD-4FF3-B513-09877F2CE345}" type="sibTrans" cxnId="{01944E50-48E3-4EBF-A3FE-3D673E2D76D6}">
      <dgm:prSet/>
      <dgm:spPr/>
      <dgm:t>
        <a:bodyPr/>
        <a:lstStyle/>
        <a:p>
          <a:endParaRPr lang="en-US" sz="1600"/>
        </a:p>
      </dgm:t>
    </dgm:pt>
    <dgm:pt modelId="{D546FBBC-42DF-4F70-9232-3C8D6E142B24}">
      <dgm:prSet phldrT="[Text]" custT="1"/>
      <dgm:spPr/>
      <dgm:t>
        <a:bodyPr/>
        <a:lstStyle/>
        <a:p>
          <a:r>
            <a:rPr lang="en-US" sz="1600" dirty="0" smtClean="0"/>
            <a:t>  Endorsed our Brand</a:t>
          </a:r>
          <a:endParaRPr lang="en-US" sz="1600" dirty="0"/>
        </a:p>
      </dgm:t>
    </dgm:pt>
    <dgm:pt modelId="{B066C0EE-EA78-467D-8215-00979E74873C}" type="parTrans" cxnId="{86B3A2C1-D7A5-4E54-A6DF-947CBC8C5810}">
      <dgm:prSet/>
      <dgm:spPr/>
      <dgm:t>
        <a:bodyPr/>
        <a:lstStyle/>
        <a:p>
          <a:endParaRPr lang="en-US" sz="1600"/>
        </a:p>
      </dgm:t>
    </dgm:pt>
    <dgm:pt modelId="{6CC8A05A-23F5-4657-9DED-AD047449240B}" type="sibTrans" cxnId="{86B3A2C1-D7A5-4E54-A6DF-947CBC8C5810}">
      <dgm:prSet/>
      <dgm:spPr/>
      <dgm:t>
        <a:bodyPr/>
        <a:lstStyle/>
        <a:p>
          <a:endParaRPr lang="en-US" sz="1600"/>
        </a:p>
      </dgm:t>
    </dgm:pt>
    <dgm:pt modelId="{08AEA9B8-C9E1-463A-AD7B-CAFDD76B28C9}">
      <dgm:prSet phldrT="[Text]" custT="1"/>
      <dgm:spPr/>
      <dgm:t>
        <a:bodyPr/>
        <a:lstStyle/>
        <a:p>
          <a:r>
            <a:rPr lang="en-GB" sz="1200" b="0" i="0" dirty="0" smtClean="0"/>
            <a:t>CERN Brand endorsement increased buyer confidence</a:t>
          </a:r>
          <a:endParaRPr lang="en-US" sz="1200" dirty="0"/>
        </a:p>
      </dgm:t>
    </dgm:pt>
    <dgm:pt modelId="{3070ECAE-369B-4ECD-8AA4-A3CEE0F060C7}" type="parTrans" cxnId="{4D746E2E-9384-4FB3-9EB4-66A033CD6726}">
      <dgm:prSet/>
      <dgm:spPr/>
      <dgm:t>
        <a:bodyPr/>
        <a:lstStyle/>
        <a:p>
          <a:endParaRPr lang="en-US" sz="1600"/>
        </a:p>
      </dgm:t>
    </dgm:pt>
    <dgm:pt modelId="{7772AFD0-C0E8-4DF6-9E15-99C38EF0C52E}" type="sibTrans" cxnId="{4D746E2E-9384-4FB3-9EB4-66A033CD6726}">
      <dgm:prSet/>
      <dgm:spPr/>
      <dgm:t>
        <a:bodyPr/>
        <a:lstStyle/>
        <a:p>
          <a:endParaRPr lang="en-US" sz="1600"/>
        </a:p>
      </dgm:t>
    </dgm:pt>
    <dgm:pt modelId="{DD793709-E08E-4210-A5BE-706B16D69F9F}">
      <dgm:prSet phldrT="[Text]" custT="1"/>
      <dgm:spPr/>
      <dgm:t>
        <a:bodyPr/>
        <a:lstStyle/>
        <a:p>
          <a:r>
            <a:rPr lang="en-US" sz="1200" dirty="0" smtClean="0"/>
            <a:t>Discovered new opportunities for joint R&amp;D and on-site knowledge exchange</a:t>
          </a:r>
          <a:endParaRPr lang="en-US" sz="1200" dirty="0"/>
        </a:p>
      </dgm:t>
    </dgm:pt>
    <dgm:pt modelId="{192A24F8-B619-4416-B25A-614403400A78}" type="parTrans" cxnId="{46BBEA5C-6579-4A91-9696-EB43EDA3BC96}">
      <dgm:prSet/>
      <dgm:spPr/>
      <dgm:t>
        <a:bodyPr/>
        <a:lstStyle/>
        <a:p>
          <a:endParaRPr lang="en-US"/>
        </a:p>
      </dgm:t>
    </dgm:pt>
    <dgm:pt modelId="{4F6E1AAE-05FC-4D3D-BE94-2291C83B8495}" type="sibTrans" cxnId="{46BBEA5C-6579-4A91-9696-EB43EDA3BC96}">
      <dgm:prSet/>
      <dgm:spPr/>
      <dgm:t>
        <a:bodyPr/>
        <a:lstStyle/>
        <a:p>
          <a:endParaRPr lang="en-US"/>
        </a:p>
      </dgm:t>
    </dgm:pt>
    <dgm:pt modelId="{0A4637DF-C62E-410D-91B0-690597D75A30}">
      <dgm:prSet phldrT="[Text]" custT="1"/>
      <dgm:spPr/>
      <dgm:t>
        <a:bodyPr/>
        <a:lstStyle/>
        <a:p>
          <a:r>
            <a:rPr lang="en-US" sz="1200" dirty="0" smtClean="0"/>
            <a:t>Great benchmarking facilities helped to quickly identify design issues</a:t>
          </a:r>
          <a:endParaRPr lang="en-US" sz="1200" dirty="0"/>
        </a:p>
      </dgm:t>
    </dgm:pt>
    <dgm:pt modelId="{9AFD9186-3FB7-4A9B-AAC1-33FE3C054112}" type="parTrans" cxnId="{1811E416-FC24-49E5-9BFE-C7F29C8060EE}">
      <dgm:prSet/>
      <dgm:spPr/>
      <dgm:t>
        <a:bodyPr/>
        <a:lstStyle/>
        <a:p>
          <a:endParaRPr lang="en-US"/>
        </a:p>
      </dgm:t>
    </dgm:pt>
    <dgm:pt modelId="{EC523EFF-16DD-4164-AD98-ED6EC31DC2EB}" type="sibTrans" cxnId="{1811E416-FC24-49E5-9BFE-C7F29C8060EE}">
      <dgm:prSet/>
      <dgm:spPr/>
      <dgm:t>
        <a:bodyPr/>
        <a:lstStyle/>
        <a:p>
          <a:endParaRPr lang="en-US"/>
        </a:p>
      </dgm:t>
    </dgm:pt>
    <dgm:pt modelId="{D29FEA81-6FA5-431E-BD48-59CFEFAA71F0}">
      <dgm:prSet phldrT="[Text]" custT="1"/>
      <dgm:spPr/>
      <dgm:t>
        <a:bodyPr/>
        <a:lstStyle/>
        <a:p>
          <a:r>
            <a:rPr lang="en-US" sz="1200" dirty="0" smtClean="0"/>
            <a:t>CERN helped to address some of our biggest challenges with a fresh view</a:t>
          </a:r>
          <a:endParaRPr lang="en-US" sz="1200" dirty="0"/>
        </a:p>
      </dgm:t>
    </dgm:pt>
    <dgm:pt modelId="{DBFFE5C0-D4C8-44FF-B54F-7444729762AC}" type="parTrans" cxnId="{5B3D726D-0DBE-4A55-8AF1-8F468E2E85DB}">
      <dgm:prSet/>
      <dgm:spPr/>
      <dgm:t>
        <a:bodyPr/>
        <a:lstStyle/>
        <a:p>
          <a:endParaRPr lang="en-US"/>
        </a:p>
      </dgm:t>
    </dgm:pt>
    <dgm:pt modelId="{82CB898E-61B1-400C-8FEC-148DC85950FD}" type="sibTrans" cxnId="{5B3D726D-0DBE-4A55-8AF1-8F468E2E85DB}">
      <dgm:prSet/>
      <dgm:spPr/>
      <dgm:t>
        <a:bodyPr/>
        <a:lstStyle/>
        <a:p>
          <a:endParaRPr lang="en-US"/>
        </a:p>
      </dgm:t>
    </dgm:pt>
    <dgm:pt modelId="{D778E690-0CB1-42DA-8C5D-742093B94381}">
      <dgm:prSet phldrT="[Text]" custT="1"/>
      <dgm:spPr/>
      <dgm:t>
        <a:bodyPr/>
        <a:lstStyle/>
        <a:p>
          <a:r>
            <a:rPr lang="en-US" sz="1200" dirty="0" smtClean="0"/>
            <a:t>Strong international reputation far beyond just science community</a:t>
          </a:r>
          <a:endParaRPr lang="en-US" sz="1200" dirty="0"/>
        </a:p>
      </dgm:t>
    </dgm:pt>
    <dgm:pt modelId="{5D960686-6975-4623-A696-845B88A35EA7}" type="parTrans" cxnId="{1A7F5130-C21B-4FDF-94F6-1402BC2887EE}">
      <dgm:prSet/>
      <dgm:spPr/>
      <dgm:t>
        <a:bodyPr/>
        <a:lstStyle/>
        <a:p>
          <a:endParaRPr lang="en-US"/>
        </a:p>
      </dgm:t>
    </dgm:pt>
    <dgm:pt modelId="{2A6748D5-0EF5-48B0-B756-81E0B6D6E7FF}" type="sibTrans" cxnId="{1A7F5130-C21B-4FDF-94F6-1402BC2887EE}">
      <dgm:prSet/>
      <dgm:spPr/>
      <dgm:t>
        <a:bodyPr/>
        <a:lstStyle/>
        <a:p>
          <a:endParaRPr lang="en-US"/>
        </a:p>
      </dgm:t>
    </dgm:pt>
    <dgm:pt modelId="{9F0CFDBD-7751-4487-8F0C-948B11C12594}">
      <dgm:prSet phldrT="[Text]" custT="1"/>
      <dgm:spPr/>
      <dgm:t>
        <a:bodyPr/>
        <a:lstStyle/>
        <a:p>
          <a:r>
            <a:rPr lang="en-US" sz="1200" dirty="0" smtClean="0"/>
            <a:t>Using CERN technology has helped us get funding for scaling up</a:t>
          </a:r>
          <a:endParaRPr lang="en-US" sz="1200" dirty="0"/>
        </a:p>
      </dgm:t>
    </dgm:pt>
    <dgm:pt modelId="{C5C39EC5-113B-4524-BF88-17BA2B645C27}" type="parTrans" cxnId="{41204007-E110-41B4-8378-2008DC308E8F}">
      <dgm:prSet/>
      <dgm:spPr/>
      <dgm:t>
        <a:bodyPr/>
        <a:lstStyle/>
        <a:p>
          <a:endParaRPr lang="en-US"/>
        </a:p>
      </dgm:t>
    </dgm:pt>
    <dgm:pt modelId="{563EE165-2982-4A31-A7D4-1A36FE3DA697}" type="sibTrans" cxnId="{41204007-E110-41B4-8378-2008DC308E8F}">
      <dgm:prSet/>
      <dgm:spPr/>
      <dgm:t>
        <a:bodyPr/>
        <a:lstStyle/>
        <a:p>
          <a:endParaRPr lang="en-US"/>
        </a:p>
      </dgm:t>
    </dgm:pt>
    <dgm:pt modelId="{F2E49410-EF42-40CA-8A41-4695E38099AD}">
      <dgm:prSet phldrT="[Text]" custT="1"/>
      <dgm:spPr/>
      <dgm:t>
        <a:bodyPr/>
        <a:lstStyle/>
        <a:p>
          <a:r>
            <a:rPr lang="en-US" sz="1200" dirty="0" smtClean="0"/>
            <a:t>CERN associated with latest cutting edge technology helped position us better</a:t>
          </a:r>
          <a:endParaRPr lang="en-US" sz="1200" dirty="0"/>
        </a:p>
      </dgm:t>
    </dgm:pt>
    <dgm:pt modelId="{6BA9C0A9-E7D1-4AA0-867E-0D6D5BB6AEE6}" type="parTrans" cxnId="{7F8AE7EB-4225-4BC6-8D72-5134287815D3}">
      <dgm:prSet/>
      <dgm:spPr/>
      <dgm:t>
        <a:bodyPr/>
        <a:lstStyle/>
        <a:p>
          <a:endParaRPr lang="en-US"/>
        </a:p>
      </dgm:t>
    </dgm:pt>
    <dgm:pt modelId="{7BA8275D-032D-4466-81D8-B4DD577709B3}" type="sibTrans" cxnId="{7F8AE7EB-4225-4BC6-8D72-5134287815D3}">
      <dgm:prSet/>
      <dgm:spPr/>
      <dgm:t>
        <a:bodyPr/>
        <a:lstStyle/>
        <a:p>
          <a:endParaRPr lang="en-US"/>
        </a:p>
      </dgm:t>
    </dgm:pt>
    <dgm:pt modelId="{72427960-0145-404D-9809-BED2BC550E2D}">
      <dgm:prSet phldrT="[Text]" custT="1"/>
      <dgm:spPr/>
      <dgm:t>
        <a:bodyPr/>
        <a:lstStyle/>
        <a:p>
          <a:r>
            <a:rPr lang="en-US" sz="1200" dirty="0" smtClean="0"/>
            <a:t>In contact with a great talent pool of technical experts and engineers</a:t>
          </a:r>
          <a:endParaRPr lang="en-US" sz="1200" dirty="0"/>
        </a:p>
      </dgm:t>
    </dgm:pt>
    <dgm:pt modelId="{736A9547-999C-45D5-8C97-AC5CF22317C5}" type="parTrans" cxnId="{DEB6B195-2CFE-44F5-8105-A52FC41A3112}">
      <dgm:prSet/>
      <dgm:spPr/>
      <dgm:t>
        <a:bodyPr/>
        <a:lstStyle/>
        <a:p>
          <a:endParaRPr lang="en-US"/>
        </a:p>
      </dgm:t>
    </dgm:pt>
    <dgm:pt modelId="{C6FB4AD9-412B-408C-9553-E6119E5681EC}" type="sibTrans" cxnId="{DEB6B195-2CFE-44F5-8105-A52FC41A3112}">
      <dgm:prSet/>
      <dgm:spPr/>
      <dgm:t>
        <a:bodyPr/>
        <a:lstStyle/>
        <a:p>
          <a:endParaRPr lang="en-US"/>
        </a:p>
      </dgm:t>
    </dgm:pt>
    <dgm:pt modelId="{6FCD00C5-2E03-438F-A880-FAEFC68E57F0}" type="pres">
      <dgm:prSet presAssocID="{40DDDFD2-B537-4D8A-8DBA-96ED6BED4904}" presName="linear" presStyleCnt="0">
        <dgm:presLayoutVars>
          <dgm:dir/>
          <dgm:resizeHandles val="exact"/>
        </dgm:presLayoutVars>
      </dgm:prSet>
      <dgm:spPr/>
      <dgm:t>
        <a:bodyPr/>
        <a:lstStyle/>
        <a:p>
          <a:endParaRPr lang="en-US"/>
        </a:p>
      </dgm:t>
    </dgm:pt>
    <dgm:pt modelId="{05C42A8D-9779-430B-B093-FAA1E59D4437}" type="pres">
      <dgm:prSet presAssocID="{F26ACC61-E3D9-4354-B468-808D7778CD2C}" presName="comp" presStyleCnt="0"/>
      <dgm:spPr/>
      <dgm:t>
        <a:bodyPr/>
        <a:lstStyle/>
        <a:p>
          <a:endParaRPr lang="en-US"/>
        </a:p>
      </dgm:t>
    </dgm:pt>
    <dgm:pt modelId="{28688156-9B5F-468B-98EE-4E1C643B590B}" type="pres">
      <dgm:prSet presAssocID="{F26ACC61-E3D9-4354-B468-808D7778CD2C}" presName="box" presStyleLbl="node1" presStyleIdx="0" presStyleCnt="3"/>
      <dgm:spPr/>
      <dgm:t>
        <a:bodyPr/>
        <a:lstStyle/>
        <a:p>
          <a:endParaRPr lang="en-US"/>
        </a:p>
      </dgm:t>
    </dgm:pt>
    <dgm:pt modelId="{01BB5977-58E4-4536-A7C9-2483471A05E6}" type="pres">
      <dgm:prSet presAssocID="{F26ACC61-E3D9-4354-B468-808D7778CD2C}" presName="img" presStyleLbl="fgImgPlace1" presStyleIdx="0" presStyleCnt="3" custScaleX="76774" custLinFactNeighborX="-10066"/>
      <dgm:spPr>
        <a:blipFill>
          <a:blip xmlns:r="http://schemas.openxmlformats.org/officeDocument/2006/relationships" r:embed="rId1" cstate="print">
            <a:extLst>
              <a:ext uri="{BEBA8EAE-BF5A-486C-A8C5-ECC9F3942E4B}">
                <a14:imgProps xmlns:a14="http://schemas.microsoft.com/office/drawing/2010/main">
                  <a14:imgLayer r:embed="rId2">
                    <a14:imgEffect>
                      <a14:sharpenSoften amount="4000"/>
                    </a14:imgEffect>
                    <a14:imgEffect>
                      <a14:saturation sat="136000"/>
                    </a14:imgEffect>
                    <a14:imgEffect>
                      <a14:brightnessContrast bright="1000" contrast="100000"/>
                    </a14:imgEffect>
                  </a14:imgLayer>
                </a14:imgProps>
              </a:ext>
              <a:ext uri="{28A0092B-C50C-407E-A947-70E740481C1C}">
                <a14:useLocalDpi xmlns:a14="http://schemas.microsoft.com/office/drawing/2010/main" val="0"/>
              </a:ext>
            </a:extLst>
          </a:blip>
          <a:srcRect/>
          <a:stretch>
            <a:fillRect t="-10000" b="-10000"/>
          </a:stretch>
        </a:blipFill>
      </dgm:spPr>
      <dgm:t>
        <a:bodyPr/>
        <a:lstStyle/>
        <a:p>
          <a:endParaRPr lang="en-US"/>
        </a:p>
      </dgm:t>
    </dgm:pt>
    <dgm:pt modelId="{B1694086-9FE0-4E9C-8653-B7A15F2427B7}" type="pres">
      <dgm:prSet presAssocID="{F26ACC61-E3D9-4354-B468-808D7778CD2C}" presName="text" presStyleLbl="node1" presStyleIdx="0" presStyleCnt="3">
        <dgm:presLayoutVars>
          <dgm:bulletEnabled val="1"/>
        </dgm:presLayoutVars>
      </dgm:prSet>
      <dgm:spPr/>
      <dgm:t>
        <a:bodyPr/>
        <a:lstStyle/>
        <a:p>
          <a:endParaRPr lang="en-US"/>
        </a:p>
      </dgm:t>
    </dgm:pt>
    <dgm:pt modelId="{B99EFC49-2082-4419-8A54-8060A4BB8604}" type="pres">
      <dgm:prSet presAssocID="{D99CE3DC-7623-4719-96C7-A6A479B25057}" presName="spacer" presStyleCnt="0"/>
      <dgm:spPr/>
      <dgm:t>
        <a:bodyPr/>
        <a:lstStyle/>
        <a:p>
          <a:endParaRPr lang="en-US"/>
        </a:p>
      </dgm:t>
    </dgm:pt>
    <dgm:pt modelId="{964D5D5E-B63D-441F-BA3A-A525F1192EE4}" type="pres">
      <dgm:prSet presAssocID="{795104BB-8810-4C6F-89FA-1114A2211F35}" presName="comp" presStyleCnt="0"/>
      <dgm:spPr/>
      <dgm:t>
        <a:bodyPr/>
        <a:lstStyle/>
        <a:p>
          <a:endParaRPr lang="en-US"/>
        </a:p>
      </dgm:t>
    </dgm:pt>
    <dgm:pt modelId="{FF43F3E8-71B7-4C4A-8B74-3614F9DE1891}" type="pres">
      <dgm:prSet presAssocID="{795104BB-8810-4C6F-89FA-1114A2211F35}" presName="box" presStyleLbl="node1" presStyleIdx="1" presStyleCnt="3"/>
      <dgm:spPr/>
      <dgm:t>
        <a:bodyPr/>
        <a:lstStyle/>
        <a:p>
          <a:endParaRPr lang="en-US"/>
        </a:p>
      </dgm:t>
    </dgm:pt>
    <dgm:pt modelId="{A7ECC5E8-C3F4-4209-87F2-058BADB382B7}" type="pres">
      <dgm:prSet presAssocID="{795104BB-8810-4C6F-89FA-1114A2211F35}" presName="img" presStyleLbl="fgImgPlace1" presStyleIdx="1" presStyleCnt="3" custScaleX="78212" custLinFactNeighborX="-9347"/>
      <dgm:spPr>
        <a:blipFill>
          <a:blip xmlns:r="http://schemas.openxmlformats.org/officeDocument/2006/relationships" r:embed="rId3" cstate="print">
            <a:extLst>
              <a:ext uri="{BEBA8EAE-BF5A-486C-A8C5-ECC9F3942E4B}">
                <a14:imgProps xmlns:a14="http://schemas.microsoft.com/office/drawing/2010/main">
                  <a14:imgLayer r:embed="rId4">
                    <a14:imgEffect>
                      <a14:brightnessContrast contrast="100000"/>
                    </a14:imgEffect>
                  </a14:imgLayer>
                </a14:imgProps>
              </a:ext>
              <a:ext uri="{28A0092B-C50C-407E-A947-70E740481C1C}">
                <a14:useLocalDpi xmlns:a14="http://schemas.microsoft.com/office/drawing/2010/main" val="0"/>
              </a:ext>
            </a:extLst>
          </a:blip>
          <a:srcRect/>
          <a:stretch>
            <a:fillRect t="-10000" b="-10000"/>
          </a:stretch>
        </a:blipFill>
      </dgm:spPr>
      <dgm:t>
        <a:bodyPr/>
        <a:lstStyle/>
        <a:p>
          <a:endParaRPr lang="en-US"/>
        </a:p>
      </dgm:t>
    </dgm:pt>
    <dgm:pt modelId="{4868D864-4D39-4C37-A638-919E60313C75}" type="pres">
      <dgm:prSet presAssocID="{795104BB-8810-4C6F-89FA-1114A2211F35}" presName="text" presStyleLbl="node1" presStyleIdx="1" presStyleCnt="3">
        <dgm:presLayoutVars>
          <dgm:bulletEnabled val="1"/>
        </dgm:presLayoutVars>
      </dgm:prSet>
      <dgm:spPr/>
      <dgm:t>
        <a:bodyPr/>
        <a:lstStyle/>
        <a:p>
          <a:endParaRPr lang="en-US"/>
        </a:p>
      </dgm:t>
    </dgm:pt>
    <dgm:pt modelId="{02FB8BAE-C647-4B11-BF80-F817E45B2F9C}" type="pres">
      <dgm:prSet presAssocID="{6937B4BB-EB57-4308-A682-F74F6F3EFF54}" presName="spacer" presStyleCnt="0"/>
      <dgm:spPr/>
      <dgm:t>
        <a:bodyPr/>
        <a:lstStyle/>
        <a:p>
          <a:endParaRPr lang="en-US"/>
        </a:p>
      </dgm:t>
    </dgm:pt>
    <dgm:pt modelId="{3B7BDFCF-F537-42B6-BAEC-FBCC2C9A5F56}" type="pres">
      <dgm:prSet presAssocID="{D546FBBC-42DF-4F70-9232-3C8D6E142B24}" presName="comp" presStyleCnt="0"/>
      <dgm:spPr/>
      <dgm:t>
        <a:bodyPr/>
        <a:lstStyle/>
        <a:p>
          <a:endParaRPr lang="en-US"/>
        </a:p>
      </dgm:t>
    </dgm:pt>
    <dgm:pt modelId="{55AA4558-C8BF-4A9C-8712-896B8CAC5D84}" type="pres">
      <dgm:prSet presAssocID="{D546FBBC-42DF-4F70-9232-3C8D6E142B24}" presName="box" presStyleLbl="node1" presStyleIdx="2" presStyleCnt="3"/>
      <dgm:spPr/>
      <dgm:t>
        <a:bodyPr/>
        <a:lstStyle/>
        <a:p>
          <a:endParaRPr lang="en-US"/>
        </a:p>
      </dgm:t>
    </dgm:pt>
    <dgm:pt modelId="{E4B93A82-B25E-4683-9FEA-8BD307B853CE}" type="pres">
      <dgm:prSet presAssocID="{D546FBBC-42DF-4F70-9232-3C8D6E142B24}" presName="img" presStyleLbl="fgImgPlace1" presStyleIdx="2" presStyleCnt="3" custScaleX="81090" custScaleY="99213" custLinFactNeighborX="-7909"/>
      <dgm:spPr>
        <a:blipFill>
          <a:blip xmlns:r="http://schemas.openxmlformats.org/officeDocument/2006/relationships" r:embed="rId5" cstate="print">
            <a:extLst>
              <a:ext uri="{BEBA8EAE-BF5A-486C-A8C5-ECC9F3942E4B}">
                <a14:imgProps xmlns:a14="http://schemas.microsoft.com/office/drawing/2010/main">
                  <a14:imgLayer r:embed="rId6">
                    <a14:imgEffect>
                      <a14:brightnessContrast contrast="100000"/>
                    </a14:imgEffect>
                  </a14:imgLayer>
                </a14:imgProps>
              </a:ext>
              <a:ext uri="{28A0092B-C50C-407E-A947-70E740481C1C}">
                <a14:useLocalDpi xmlns:a14="http://schemas.microsoft.com/office/drawing/2010/main" val="0"/>
              </a:ext>
            </a:extLst>
          </a:blip>
          <a:srcRect/>
          <a:stretch>
            <a:fillRect t="-10000" b="-10000"/>
          </a:stretch>
        </a:blipFill>
      </dgm:spPr>
      <dgm:t>
        <a:bodyPr/>
        <a:lstStyle/>
        <a:p>
          <a:endParaRPr lang="en-US"/>
        </a:p>
      </dgm:t>
    </dgm:pt>
    <dgm:pt modelId="{C8D79966-02E2-4323-A155-EDE0E0A93327}" type="pres">
      <dgm:prSet presAssocID="{D546FBBC-42DF-4F70-9232-3C8D6E142B24}" presName="text" presStyleLbl="node1" presStyleIdx="2" presStyleCnt="3">
        <dgm:presLayoutVars>
          <dgm:bulletEnabled val="1"/>
        </dgm:presLayoutVars>
      </dgm:prSet>
      <dgm:spPr/>
      <dgm:t>
        <a:bodyPr/>
        <a:lstStyle/>
        <a:p>
          <a:endParaRPr lang="en-US"/>
        </a:p>
      </dgm:t>
    </dgm:pt>
  </dgm:ptLst>
  <dgm:cxnLst>
    <dgm:cxn modelId="{25D7D3A3-60F6-4F53-BBA5-2147975F832F}" type="presOf" srcId="{846F2B85-144A-4FEF-9E05-4A06BEECF16F}" destId="{28688156-9B5F-468B-98EE-4E1C643B590B}" srcOrd="0" destOrd="1" presId="urn:microsoft.com/office/officeart/2005/8/layout/vList4"/>
    <dgm:cxn modelId="{29775C87-14EA-475F-8619-509C4C7B1A4A}" type="presOf" srcId="{846F2B85-144A-4FEF-9E05-4A06BEECF16F}" destId="{B1694086-9FE0-4E9C-8653-B7A15F2427B7}" srcOrd="1" destOrd="1" presId="urn:microsoft.com/office/officeart/2005/8/layout/vList4"/>
    <dgm:cxn modelId="{3F4FBE1B-A6F5-4894-BE10-BE544E48360B}" type="presOf" srcId="{D778E690-0CB1-42DA-8C5D-742093B94381}" destId="{55AA4558-C8BF-4A9C-8712-896B8CAC5D84}" srcOrd="0" destOrd="3" presId="urn:microsoft.com/office/officeart/2005/8/layout/vList4"/>
    <dgm:cxn modelId="{7F8AE7EB-4225-4BC6-8D72-5134287815D3}" srcId="{D546FBBC-42DF-4F70-9232-3C8D6E142B24}" destId="{F2E49410-EF42-40CA-8A41-4695E38099AD}" srcOrd="1" destOrd="0" parTransId="{6BA9C0A9-E7D1-4AA0-867E-0D6D5BB6AEE6}" sibTransId="{7BA8275D-032D-4466-81D8-B4DD577709B3}"/>
    <dgm:cxn modelId="{043023A0-02FD-4CC3-B73A-2F6B081F3FC4}" type="presOf" srcId="{72427960-0145-404D-9809-BED2BC550E2D}" destId="{B1694086-9FE0-4E9C-8653-B7A15F2427B7}" srcOrd="1" destOrd="4" presId="urn:microsoft.com/office/officeart/2005/8/layout/vList4"/>
    <dgm:cxn modelId="{40C148C4-8E7F-45B3-9E2A-C5447C4424FF}" type="presOf" srcId="{D546FBBC-42DF-4F70-9232-3C8D6E142B24}" destId="{55AA4558-C8BF-4A9C-8712-896B8CAC5D84}" srcOrd="0" destOrd="0" presId="urn:microsoft.com/office/officeart/2005/8/layout/vList4"/>
    <dgm:cxn modelId="{A2EA7853-BDF6-4CA8-AE89-5574D3A8A648}" type="presOf" srcId="{DD793709-E08E-4210-A5BE-706B16D69F9F}" destId="{FF43F3E8-71B7-4C4A-8B74-3614F9DE1891}" srcOrd="0" destOrd="2" presId="urn:microsoft.com/office/officeart/2005/8/layout/vList4"/>
    <dgm:cxn modelId="{9088D01E-5DC3-4166-8A14-432A7D8C3C51}" type="presOf" srcId="{D546FBBC-42DF-4F70-9232-3C8D6E142B24}" destId="{C8D79966-02E2-4323-A155-EDE0E0A93327}" srcOrd="1" destOrd="0" presId="urn:microsoft.com/office/officeart/2005/8/layout/vList4"/>
    <dgm:cxn modelId="{03F893C3-59E7-47FD-B296-A61516330B8A}" type="presOf" srcId="{D29FEA81-6FA5-431E-BD48-59CFEFAA71F0}" destId="{B1694086-9FE0-4E9C-8653-B7A15F2427B7}" srcOrd="1" destOrd="3" presId="urn:microsoft.com/office/officeart/2005/8/layout/vList4"/>
    <dgm:cxn modelId="{379C14DD-CB13-43C6-BFBF-9876D00F1AE3}" type="presOf" srcId="{795104BB-8810-4C6F-89FA-1114A2211F35}" destId="{FF43F3E8-71B7-4C4A-8B74-3614F9DE1891}" srcOrd="0" destOrd="0" presId="urn:microsoft.com/office/officeart/2005/8/layout/vList4"/>
    <dgm:cxn modelId="{46BBEA5C-6579-4A91-9696-EB43EDA3BC96}" srcId="{795104BB-8810-4C6F-89FA-1114A2211F35}" destId="{DD793709-E08E-4210-A5BE-706B16D69F9F}" srcOrd="1" destOrd="0" parTransId="{192A24F8-B619-4416-B25A-614403400A78}" sibTransId="{4F6E1AAE-05FC-4D3D-BE94-2291C83B8495}"/>
    <dgm:cxn modelId="{B5F42343-E215-43EC-B59F-D4AB1E093433}" type="presOf" srcId="{5FB7809E-BAB7-40B2-8BEE-7B8C06DE6113}" destId="{FF43F3E8-71B7-4C4A-8B74-3614F9DE1891}" srcOrd="0" destOrd="1" presId="urn:microsoft.com/office/officeart/2005/8/layout/vList4"/>
    <dgm:cxn modelId="{801DB617-76C8-4179-821B-DB6F55293FD6}" srcId="{40DDDFD2-B537-4D8A-8DBA-96ED6BED4904}" destId="{F26ACC61-E3D9-4354-B468-808D7778CD2C}" srcOrd="0" destOrd="0" parTransId="{27254F9C-9AB5-43ED-80BF-E6BFA7B8EECF}" sibTransId="{D99CE3DC-7623-4719-96C7-A6A479B25057}"/>
    <dgm:cxn modelId="{14C9612D-FFA0-4CF6-A9B1-B8F82EF45696}" type="presOf" srcId="{0A4637DF-C62E-410D-91B0-690597D75A30}" destId="{FF43F3E8-71B7-4C4A-8B74-3614F9DE1891}" srcOrd="0" destOrd="4" presId="urn:microsoft.com/office/officeart/2005/8/layout/vList4"/>
    <dgm:cxn modelId="{4241DC22-E413-46F8-AE5D-5916BDA69B60}" srcId="{F26ACC61-E3D9-4354-B468-808D7778CD2C}" destId="{AAA29489-F9AF-4216-8E27-DE2ED85FC4D9}" srcOrd="1" destOrd="0" parTransId="{F43A3C66-EA8B-43B8-B2B4-052FA24D9053}" sibTransId="{CDF5A4ED-DF8B-4148-A60C-8CA73C7B0557}"/>
    <dgm:cxn modelId="{2C843F2F-4E76-4EF4-82EF-040C2990EEB7}" type="presOf" srcId="{F26ACC61-E3D9-4354-B468-808D7778CD2C}" destId="{28688156-9B5F-468B-98EE-4E1C643B590B}" srcOrd="0" destOrd="0" presId="urn:microsoft.com/office/officeart/2005/8/layout/vList4"/>
    <dgm:cxn modelId="{A25EC269-ECC9-4A40-BE46-42AE0D935DA2}" type="presOf" srcId="{D29FEA81-6FA5-431E-BD48-59CFEFAA71F0}" destId="{28688156-9B5F-468B-98EE-4E1C643B590B}" srcOrd="0" destOrd="3" presId="urn:microsoft.com/office/officeart/2005/8/layout/vList4"/>
    <dgm:cxn modelId="{D1875F3F-C1DE-421C-AE17-43254990120B}" type="presOf" srcId="{08AEA9B8-C9E1-463A-AD7B-CAFDD76B28C9}" destId="{55AA4558-C8BF-4A9C-8712-896B8CAC5D84}" srcOrd="0" destOrd="1" presId="urn:microsoft.com/office/officeart/2005/8/layout/vList4"/>
    <dgm:cxn modelId="{FE696F95-AB7E-4146-9594-6131A6ABB620}" type="presOf" srcId="{AAA29489-F9AF-4216-8E27-DE2ED85FC4D9}" destId="{28688156-9B5F-468B-98EE-4E1C643B590B}" srcOrd="0" destOrd="2" presId="urn:microsoft.com/office/officeart/2005/8/layout/vList4"/>
    <dgm:cxn modelId="{41204007-E110-41B4-8378-2008DC308E8F}" srcId="{D546FBBC-42DF-4F70-9232-3C8D6E142B24}" destId="{9F0CFDBD-7751-4487-8F0C-948B11C12594}" srcOrd="3" destOrd="0" parTransId="{C5C39EC5-113B-4524-BF88-17BA2B645C27}" sibTransId="{563EE165-2982-4A31-A7D4-1A36FE3DA697}"/>
    <dgm:cxn modelId="{86B3A2C1-D7A5-4E54-A6DF-947CBC8C5810}" srcId="{40DDDFD2-B537-4D8A-8DBA-96ED6BED4904}" destId="{D546FBBC-42DF-4F70-9232-3C8D6E142B24}" srcOrd="2" destOrd="0" parTransId="{B066C0EE-EA78-467D-8215-00979E74873C}" sibTransId="{6CC8A05A-23F5-4657-9DED-AD047449240B}"/>
    <dgm:cxn modelId="{0C3C2208-1F5F-46B0-928F-2A6F3EB502F4}" type="presOf" srcId="{53A8F752-0286-49D4-BAFF-A45D1407FF3B}" destId="{4868D864-4D39-4C37-A638-919E60313C75}" srcOrd="1" destOrd="3" presId="urn:microsoft.com/office/officeart/2005/8/layout/vList4"/>
    <dgm:cxn modelId="{5D93A21D-F121-44FA-9E90-B728E3C06AF0}" type="presOf" srcId="{F2E49410-EF42-40CA-8A41-4695E38099AD}" destId="{C8D79966-02E2-4323-A155-EDE0E0A93327}" srcOrd="1" destOrd="2" presId="urn:microsoft.com/office/officeart/2005/8/layout/vList4"/>
    <dgm:cxn modelId="{6ACFF0E8-502E-49C0-84DD-4110AFC65703}" type="presOf" srcId="{72427960-0145-404D-9809-BED2BC550E2D}" destId="{28688156-9B5F-468B-98EE-4E1C643B590B}" srcOrd="0" destOrd="4" presId="urn:microsoft.com/office/officeart/2005/8/layout/vList4"/>
    <dgm:cxn modelId="{0EADC458-035F-4B6B-8C9A-2C2BF3514396}" type="presOf" srcId="{F26ACC61-E3D9-4354-B468-808D7778CD2C}" destId="{B1694086-9FE0-4E9C-8653-B7A15F2427B7}" srcOrd="1" destOrd="0" presId="urn:microsoft.com/office/officeart/2005/8/layout/vList4"/>
    <dgm:cxn modelId="{DEB6B195-2CFE-44F5-8105-A52FC41A3112}" srcId="{F26ACC61-E3D9-4354-B468-808D7778CD2C}" destId="{72427960-0145-404D-9809-BED2BC550E2D}" srcOrd="3" destOrd="0" parTransId="{736A9547-999C-45D5-8C97-AC5CF22317C5}" sibTransId="{C6FB4AD9-412B-408C-9553-E6119E5681EC}"/>
    <dgm:cxn modelId="{4D746E2E-9384-4FB3-9EB4-66A033CD6726}" srcId="{D546FBBC-42DF-4F70-9232-3C8D6E142B24}" destId="{08AEA9B8-C9E1-463A-AD7B-CAFDD76B28C9}" srcOrd="0" destOrd="0" parTransId="{3070ECAE-369B-4ECD-8AA4-A3CEE0F060C7}" sibTransId="{7772AFD0-C0E8-4DF6-9E15-99C38EF0C52E}"/>
    <dgm:cxn modelId="{516D37BE-1CCC-49F2-8A98-8B3ACFF5A096}" srcId="{795104BB-8810-4C6F-89FA-1114A2211F35}" destId="{5FB7809E-BAB7-40B2-8BEE-7B8C06DE6113}" srcOrd="0" destOrd="0" parTransId="{239F8787-0971-41F8-BC9D-32CA3899A955}" sibTransId="{60B21D30-68EA-4F89-9B7E-D1A3CD74D13A}"/>
    <dgm:cxn modelId="{1A7F5130-C21B-4FDF-94F6-1402BC2887EE}" srcId="{D546FBBC-42DF-4F70-9232-3C8D6E142B24}" destId="{D778E690-0CB1-42DA-8C5D-742093B94381}" srcOrd="2" destOrd="0" parTransId="{5D960686-6975-4623-A696-845B88A35EA7}" sibTransId="{2A6748D5-0EF5-48B0-B756-81E0B6D6E7FF}"/>
    <dgm:cxn modelId="{DFC4B0B1-8C32-441A-A972-48C8818F475A}" type="presOf" srcId="{795104BB-8810-4C6F-89FA-1114A2211F35}" destId="{4868D864-4D39-4C37-A638-919E60313C75}" srcOrd="1" destOrd="0" presId="urn:microsoft.com/office/officeart/2005/8/layout/vList4"/>
    <dgm:cxn modelId="{01944E50-48E3-4EBF-A3FE-3D673E2D76D6}" srcId="{795104BB-8810-4C6F-89FA-1114A2211F35}" destId="{53A8F752-0286-49D4-BAFF-A45D1407FF3B}" srcOrd="2" destOrd="0" parTransId="{F98DFFBA-E7BB-4F20-8DF3-7DA6E68ABC77}" sibTransId="{CCFDEB22-58DD-4FF3-B513-09877F2CE345}"/>
    <dgm:cxn modelId="{F2EFF4F3-3397-47B7-B85E-A86AF4DF611A}" type="presOf" srcId="{40DDDFD2-B537-4D8A-8DBA-96ED6BED4904}" destId="{6FCD00C5-2E03-438F-A880-FAEFC68E57F0}" srcOrd="0" destOrd="0" presId="urn:microsoft.com/office/officeart/2005/8/layout/vList4"/>
    <dgm:cxn modelId="{BE1C1B94-F432-45CD-92C6-BD9206D7A976}" srcId="{F26ACC61-E3D9-4354-B468-808D7778CD2C}" destId="{846F2B85-144A-4FEF-9E05-4A06BEECF16F}" srcOrd="0" destOrd="0" parTransId="{CB698231-28EF-43BF-ADAA-9512994D0890}" sibTransId="{B0BD0B7B-2DFD-4A41-B8B6-82A25BCC62F2}"/>
    <dgm:cxn modelId="{24DE3CA0-0BC5-460F-A4AB-BCC5343D7A58}" type="presOf" srcId="{5FB7809E-BAB7-40B2-8BEE-7B8C06DE6113}" destId="{4868D864-4D39-4C37-A638-919E60313C75}" srcOrd="1" destOrd="1" presId="urn:microsoft.com/office/officeart/2005/8/layout/vList4"/>
    <dgm:cxn modelId="{7C0141BD-4A44-41FF-91B5-3892E9316FAF}" type="presOf" srcId="{D778E690-0CB1-42DA-8C5D-742093B94381}" destId="{C8D79966-02E2-4323-A155-EDE0E0A93327}" srcOrd="1" destOrd="3" presId="urn:microsoft.com/office/officeart/2005/8/layout/vList4"/>
    <dgm:cxn modelId="{226FE2E3-F98C-4309-815A-6C274A2D0F03}" type="presOf" srcId="{DD793709-E08E-4210-A5BE-706B16D69F9F}" destId="{4868D864-4D39-4C37-A638-919E60313C75}" srcOrd="1" destOrd="2" presId="urn:microsoft.com/office/officeart/2005/8/layout/vList4"/>
    <dgm:cxn modelId="{652ADF20-7D5D-47DF-8F78-CD3C0E1539C1}" type="presOf" srcId="{9F0CFDBD-7751-4487-8F0C-948B11C12594}" destId="{55AA4558-C8BF-4A9C-8712-896B8CAC5D84}" srcOrd="0" destOrd="4" presId="urn:microsoft.com/office/officeart/2005/8/layout/vList4"/>
    <dgm:cxn modelId="{D2886D3E-590C-4934-BD90-650D52FEE151}" type="presOf" srcId="{08AEA9B8-C9E1-463A-AD7B-CAFDD76B28C9}" destId="{C8D79966-02E2-4323-A155-EDE0E0A93327}" srcOrd="1" destOrd="1" presId="urn:microsoft.com/office/officeart/2005/8/layout/vList4"/>
    <dgm:cxn modelId="{5B3D726D-0DBE-4A55-8AF1-8F468E2E85DB}" srcId="{F26ACC61-E3D9-4354-B468-808D7778CD2C}" destId="{D29FEA81-6FA5-431E-BD48-59CFEFAA71F0}" srcOrd="2" destOrd="0" parTransId="{DBFFE5C0-D4C8-44FF-B54F-7444729762AC}" sibTransId="{82CB898E-61B1-400C-8FEC-148DC85950FD}"/>
    <dgm:cxn modelId="{1811E416-FC24-49E5-9BFE-C7F29C8060EE}" srcId="{795104BB-8810-4C6F-89FA-1114A2211F35}" destId="{0A4637DF-C62E-410D-91B0-690597D75A30}" srcOrd="3" destOrd="0" parTransId="{9AFD9186-3FB7-4A9B-AAC1-33FE3C054112}" sibTransId="{EC523EFF-16DD-4164-AD98-ED6EC31DC2EB}"/>
    <dgm:cxn modelId="{DA3EB785-D1A8-419F-90E5-372B40CF97B7}" type="presOf" srcId="{53A8F752-0286-49D4-BAFF-A45D1407FF3B}" destId="{FF43F3E8-71B7-4C4A-8B74-3614F9DE1891}" srcOrd="0" destOrd="3" presId="urn:microsoft.com/office/officeart/2005/8/layout/vList4"/>
    <dgm:cxn modelId="{1923DE98-68BF-4EFA-A8FD-DEFEA920759E}" srcId="{40DDDFD2-B537-4D8A-8DBA-96ED6BED4904}" destId="{795104BB-8810-4C6F-89FA-1114A2211F35}" srcOrd="1" destOrd="0" parTransId="{B857CFF0-CD7D-465A-B045-DF90DDEE072C}" sibTransId="{6937B4BB-EB57-4308-A682-F74F6F3EFF54}"/>
    <dgm:cxn modelId="{E96D4647-A2BC-4CC1-A32F-554BE6DE0EB2}" type="presOf" srcId="{0A4637DF-C62E-410D-91B0-690597D75A30}" destId="{4868D864-4D39-4C37-A638-919E60313C75}" srcOrd="1" destOrd="4" presId="urn:microsoft.com/office/officeart/2005/8/layout/vList4"/>
    <dgm:cxn modelId="{29BE979F-E5F8-4B2D-BD36-65D5CCECB993}" type="presOf" srcId="{AAA29489-F9AF-4216-8E27-DE2ED85FC4D9}" destId="{B1694086-9FE0-4E9C-8653-B7A15F2427B7}" srcOrd="1" destOrd="2" presId="urn:microsoft.com/office/officeart/2005/8/layout/vList4"/>
    <dgm:cxn modelId="{25AB18EE-6475-42C7-92AE-DF297CE67BFE}" type="presOf" srcId="{F2E49410-EF42-40CA-8A41-4695E38099AD}" destId="{55AA4558-C8BF-4A9C-8712-896B8CAC5D84}" srcOrd="0" destOrd="2" presId="urn:microsoft.com/office/officeart/2005/8/layout/vList4"/>
    <dgm:cxn modelId="{8B6221F0-9B67-4DA4-B30F-DC2FEFD5E0A1}" type="presOf" srcId="{9F0CFDBD-7751-4487-8F0C-948B11C12594}" destId="{C8D79966-02E2-4323-A155-EDE0E0A93327}" srcOrd="1" destOrd="4" presId="urn:microsoft.com/office/officeart/2005/8/layout/vList4"/>
    <dgm:cxn modelId="{72F601E9-101E-42C8-8EB3-CFF85D14BC01}" type="presParOf" srcId="{6FCD00C5-2E03-438F-A880-FAEFC68E57F0}" destId="{05C42A8D-9779-430B-B093-FAA1E59D4437}" srcOrd="0" destOrd="0" presId="urn:microsoft.com/office/officeart/2005/8/layout/vList4"/>
    <dgm:cxn modelId="{EF674FD9-D9B1-46AD-AD8B-343EED248949}" type="presParOf" srcId="{05C42A8D-9779-430B-B093-FAA1E59D4437}" destId="{28688156-9B5F-468B-98EE-4E1C643B590B}" srcOrd="0" destOrd="0" presId="urn:microsoft.com/office/officeart/2005/8/layout/vList4"/>
    <dgm:cxn modelId="{56AA47F9-3CB8-4681-B36D-B91A9BA3B724}" type="presParOf" srcId="{05C42A8D-9779-430B-B093-FAA1E59D4437}" destId="{01BB5977-58E4-4536-A7C9-2483471A05E6}" srcOrd="1" destOrd="0" presId="urn:microsoft.com/office/officeart/2005/8/layout/vList4"/>
    <dgm:cxn modelId="{D41D156E-5054-424A-A55F-A5A2DC8057F9}" type="presParOf" srcId="{05C42A8D-9779-430B-B093-FAA1E59D4437}" destId="{B1694086-9FE0-4E9C-8653-B7A15F2427B7}" srcOrd="2" destOrd="0" presId="urn:microsoft.com/office/officeart/2005/8/layout/vList4"/>
    <dgm:cxn modelId="{EC7BBABC-3B47-4DC5-82D7-6F10E90EF5B6}" type="presParOf" srcId="{6FCD00C5-2E03-438F-A880-FAEFC68E57F0}" destId="{B99EFC49-2082-4419-8A54-8060A4BB8604}" srcOrd="1" destOrd="0" presId="urn:microsoft.com/office/officeart/2005/8/layout/vList4"/>
    <dgm:cxn modelId="{3F3DC4A3-8F73-437A-9EAE-E89601B44686}" type="presParOf" srcId="{6FCD00C5-2E03-438F-A880-FAEFC68E57F0}" destId="{964D5D5E-B63D-441F-BA3A-A525F1192EE4}" srcOrd="2" destOrd="0" presId="urn:microsoft.com/office/officeart/2005/8/layout/vList4"/>
    <dgm:cxn modelId="{96B8921D-A632-44B5-A085-73FCDE3E3B23}" type="presParOf" srcId="{964D5D5E-B63D-441F-BA3A-A525F1192EE4}" destId="{FF43F3E8-71B7-4C4A-8B74-3614F9DE1891}" srcOrd="0" destOrd="0" presId="urn:microsoft.com/office/officeart/2005/8/layout/vList4"/>
    <dgm:cxn modelId="{8B5A2A20-257D-447D-A837-F2B6EA64ADA4}" type="presParOf" srcId="{964D5D5E-B63D-441F-BA3A-A525F1192EE4}" destId="{A7ECC5E8-C3F4-4209-87F2-058BADB382B7}" srcOrd="1" destOrd="0" presId="urn:microsoft.com/office/officeart/2005/8/layout/vList4"/>
    <dgm:cxn modelId="{0D85E49E-5E7A-44EC-B7AB-742FB91FF14D}" type="presParOf" srcId="{964D5D5E-B63D-441F-BA3A-A525F1192EE4}" destId="{4868D864-4D39-4C37-A638-919E60313C75}" srcOrd="2" destOrd="0" presId="urn:microsoft.com/office/officeart/2005/8/layout/vList4"/>
    <dgm:cxn modelId="{B18D7258-A0B4-4F16-86D5-A3A3B6D8B020}" type="presParOf" srcId="{6FCD00C5-2E03-438F-A880-FAEFC68E57F0}" destId="{02FB8BAE-C647-4B11-BF80-F817E45B2F9C}" srcOrd="3" destOrd="0" presId="urn:microsoft.com/office/officeart/2005/8/layout/vList4"/>
    <dgm:cxn modelId="{FEDFFCF0-8527-423A-A802-A63714C3C06C}" type="presParOf" srcId="{6FCD00C5-2E03-438F-A880-FAEFC68E57F0}" destId="{3B7BDFCF-F537-42B6-BAEC-FBCC2C9A5F56}" srcOrd="4" destOrd="0" presId="urn:microsoft.com/office/officeart/2005/8/layout/vList4"/>
    <dgm:cxn modelId="{F57AAFBE-DEBC-4598-9619-1D1AB333442B}" type="presParOf" srcId="{3B7BDFCF-F537-42B6-BAEC-FBCC2C9A5F56}" destId="{55AA4558-C8BF-4A9C-8712-896B8CAC5D84}" srcOrd="0" destOrd="0" presId="urn:microsoft.com/office/officeart/2005/8/layout/vList4"/>
    <dgm:cxn modelId="{5B3F633B-A525-434D-A17C-55A4A3FC26DD}" type="presParOf" srcId="{3B7BDFCF-F537-42B6-BAEC-FBCC2C9A5F56}" destId="{E4B93A82-B25E-4683-9FEA-8BD307B853CE}" srcOrd="1" destOrd="0" presId="urn:microsoft.com/office/officeart/2005/8/layout/vList4"/>
    <dgm:cxn modelId="{5F67111C-6EFC-4B63-9EB2-569CD14F6E3B}" type="presParOf" srcId="{3B7BDFCF-F537-42B6-BAEC-FBCC2C9A5F56}" destId="{C8D79966-02E2-4323-A155-EDE0E0A93327}"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688156-9B5F-468B-98EE-4E1C643B590B}">
      <dsp:nvSpPr>
        <dsp:cNvPr id="0" name=""/>
        <dsp:cNvSpPr/>
      </dsp:nvSpPr>
      <dsp:spPr>
        <a:xfrm>
          <a:off x="0" y="0"/>
          <a:ext cx="7657163" cy="1231166"/>
        </a:xfrm>
        <a:prstGeom prst="roundRect">
          <a:avLst>
            <a:gd name="adj" fmla="val 10000"/>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smtClean="0"/>
            <a:t>Improved our Innovation Capability</a:t>
          </a:r>
          <a:endParaRPr lang="en-US" sz="1600" kern="1200" dirty="0"/>
        </a:p>
        <a:p>
          <a:pPr marL="114300" lvl="1" indent="-114300" algn="l" defTabSz="533400">
            <a:lnSpc>
              <a:spcPct val="90000"/>
            </a:lnSpc>
            <a:spcBef>
              <a:spcPct val="0"/>
            </a:spcBef>
            <a:spcAft>
              <a:spcPct val="15000"/>
            </a:spcAft>
            <a:buChar char="••"/>
          </a:pPr>
          <a:r>
            <a:rPr lang="en-US" sz="1200" kern="1200" dirty="0" smtClean="0"/>
            <a:t>Helped us see where technology is going and what is around the curve</a:t>
          </a:r>
          <a:endParaRPr lang="en-US" sz="1200" kern="1200" dirty="0"/>
        </a:p>
        <a:p>
          <a:pPr marL="114300" lvl="1" indent="-114300" algn="l" defTabSz="533400">
            <a:lnSpc>
              <a:spcPct val="90000"/>
            </a:lnSpc>
            <a:spcBef>
              <a:spcPct val="0"/>
            </a:spcBef>
            <a:spcAft>
              <a:spcPct val="15000"/>
            </a:spcAft>
            <a:buChar char="••"/>
          </a:pPr>
          <a:r>
            <a:rPr lang="en-US" sz="1200" kern="1200" dirty="0" smtClean="0"/>
            <a:t>Great challenge for our technology and R&amp;D roadmaps and strategies</a:t>
          </a:r>
          <a:endParaRPr lang="en-US" sz="1200" kern="1200" dirty="0"/>
        </a:p>
        <a:p>
          <a:pPr marL="114300" lvl="1" indent="-114300" algn="l" defTabSz="533400">
            <a:lnSpc>
              <a:spcPct val="90000"/>
            </a:lnSpc>
            <a:spcBef>
              <a:spcPct val="0"/>
            </a:spcBef>
            <a:spcAft>
              <a:spcPct val="15000"/>
            </a:spcAft>
            <a:buChar char="••"/>
          </a:pPr>
          <a:r>
            <a:rPr lang="en-US" sz="1200" kern="1200" dirty="0" smtClean="0"/>
            <a:t>CERN helped to address some of our biggest challenges with a fresh view</a:t>
          </a:r>
          <a:endParaRPr lang="en-US" sz="1200" kern="1200" dirty="0"/>
        </a:p>
        <a:p>
          <a:pPr marL="114300" lvl="1" indent="-114300" algn="l" defTabSz="533400">
            <a:lnSpc>
              <a:spcPct val="90000"/>
            </a:lnSpc>
            <a:spcBef>
              <a:spcPct val="0"/>
            </a:spcBef>
            <a:spcAft>
              <a:spcPct val="15000"/>
            </a:spcAft>
            <a:buChar char="••"/>
          </a:pPr>
          <a:r>
            <a:rPr lang="en-US" sz="1200" kern="1200" dirty="0" smtClean="0"/>
            <a:t>In contact with a great talent pool of technical experts and engineers</a:t>
          </a:r>
          <a:endParaRPr lang="en-US" sz="1200" kern="1200" dirty="0"/>
        </a:p>
      </dsp:txBody>
      <dsp:txXfrm>
        <a:off x="1654549" y="0"/>
        <a:ext cx="6002613" cy="1231166"/>
      </dsp:txXfrm>
    </dsp:sp>
    <dsp:sp modelId="{01BB5977-58E4-4536-A7C9-2483471A05E6}">
      <dsp:nvSpPr>
        <dsp:cNvPr id="0" name=""/>
        <dsp:cNvSpPr/>
      </dsp:nvSpPr>
      <dsp:spPr>
        <a:xfrm>
          <a:off x="146807" y="123116"/>
          <a:ext cx="1175742" cy="984933"/>
        </a:xfrm>
        <a:prstGeom prst="roundRect">
          <a:avLst>
            <a:gd name="adj" fmla="val 10000"/>
          </a:avLst>
        </a:prstGeom>
        <a:blipFill>
          <a:blip xmlns:r="http://schemas.openxmlformats.org/officeDocument/2006/relationships" r:embed="rId1" cstate="print">
            <a:extLst>
              <a:ext uri="{BEBA8EAE-BF5A-486C-A8C5-ECC9F3942E4B}">
                <a14:imgProps xmlns:a14="http://schemas.microsoft.com/office/drawing/2010/main">
                  <a14:imgLayer r:embed="rId2">
                    <a14:imgEffect>
                      <a14:sharpenSoften amount="4000"/>
                    </a14:imgEffect>
                    <a14:imgEffect>
                      <a14:saturation sat="136000"/>
                    </a14:imgEffect>
                    <a14:imgEffect>
                      <a14:brightnessContrast bright="1000" contrast="100000"/>
                    </a14:imgEffect>
                  </a14:imgLayer>
                </a14:imgProps>
              </a:ext>
              <a:ext uri="{28A0092B-C50C-407E-A947-70E740481C1C}">
                <a14:useLocalDpi xmlns:a14="http://schemas.microsoft.com/office/drawing/2010/main" val="0"/>
              </a:ext>
            </a:extLst>
          </a:blip>
          <a:srcRect/>
          <a:stretch>
            <a:fillRect t="-10000" b="-10000"/>
          </a:stretch>
        </a:blip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F43F3E8-71B7-4C4A-8B74-3614F9DE1891}">
      <dsp:nvSpPr>
        <dsp:cNvPr id="0" name=""/>
        <dsp:cNvSpPr/>
      </dsp:nvSpPr>
      <dsp:spPr>
        <a:xfrm>
          <a:off x="0" y="1354282"/>
          <a:ext cx="7657163" cy="1231166"/>
        </a:xfrm>
        <a:prstGeom prst="roundRect">
          <a:avLst>
            <a:gd name="adj" fmla="val 10000"/>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smtClean="0"/>
            <a:t>Provided Fast Learning of Technology </a:t>
          </a:r>
          <a:endParaRPr lang="en-US" sz="1600" kern="1200" dirty="0"/>
        </a:p>
        <a:p>
          <a:pPr marL="114300" lvl="1" indent="-114300" algn="l" defTabSz="533400">
            <a:lnSpc>
              <a:spcPct val="90000"/>
            </a:lnSpc>
            <a:spcBef>
              <a:spcPct val="0"/>
            </a:spcBef>
            <a:spcAft>
              <a:spcPct val="15000"/>
            </a:spcAft>
            <a:buChar char="••"/>
          </a:pPr>
          <a:r>
            <a:rPr lang="en-US" sz="1200" kern="1200" dirty="0" smtClean="0"/>
            <a:t>Various licensing options and great training on tech available for (open) license</a:t>
          </a:r>
          <a:endParaRPr lang="en-US" sz="1200" kern="1200" dirty="0"/>
        </a:p>
        <a:p>
          <a:pPr marL="114300" lvl="1" indent="-114300" algn="l" defTabSz="533400">
            <a:lnSpc>
              <a:spcPct val="90000"/>
            </a:lnSpc>
            <a:spcBef>
              <a:spcPct val="0"/>
            </a:spcBef>
            <a:spcAft>
              <a:spcPct val="15000"/>
            </a:spcAft>
            <a:buChar char="••"/>
          </a:pPr>
          <a:r>
            <a:rPr lang="en-US" sz="1200" kern="1200" dirty="0" smtClean="0"/>
            <a:t>Discovered new opportunities for joint R&amp;D and on-site knowledge exchange</a:t>
          </a:r>
          <a:endParaRPr lang="en-US" sz="1200" kern="1200" dirty="0"/>
        </a:p>
        <a:p>
          <a:pPr marL="114300" lvl="1" indent="-114300" algn="l" defTabSz="533400">
            <a:lnSpc>
              <a:spcPct val="90000"/>
            </a:lnSpc>
            <a:spcBef>
              <a:spcPct val="0"/>
            </a:spcBef>
            <a:spcAft>
              <a:spcPct val="15000"/>
            </a:spcAft>
            <a:buChar char="••"/>
          </a:pPr>
          <a:r>
            <a:rPr lang="en-US" sz="1200" kern="1200" dirty="0" smtClean="0"/>
            <a:t>We learned technology from CERN that also has helped us in other applications</a:t>
          </a:r>
          <a:endParaRPr lang="en-US" sz="1200" kern="1200" dirty="0"/>
        </a:p>
        <a:p>
          <a:pPr marL="114300" lvl="1" indent="-114300" algn="l" defTabSz="533400">
            <a:lnSpc>
              <a:spcPct val="90000"/>
            </a:lnSpc>
            <a:spcBef>
              <a:spcPct val="0"/>
            </a:spcBef>
            <a:spcAft>
              <a:spcPct val="15000"/>
            </a:spcAft>
            <a:buChar char="••"/>
          </a:pPr>
          <a:r>
            <a:rPr lang="en-US" sz="1200" kern="1200" dirty="0" smtClean="0"/>
            <a:t>Great benchmarking facilities helped to quickly identify design issues</a:t>
          </a:r>
          <a:endParaRPr lang="en-US" sz="1200" kern="1200" dirty="0"/>
        </a:p>
      </dsp:txBody>
      <dsp:txXfrm>
        <a:off x="1654549" y="1354282"/>
        <a:ext cx="6002613" cy="1231166"/>
      </dsp:txXfrm>
    </dsp:sp>
    <dsp:sp modelId="{A7ECC5E8-C3F4-4209-87F2-058BADB382B7}">
      <dsp:nvSpPr>
        <dsp:cNvPr id="0" name=""/>
        <dsp:cNvSpPr/>
      </dsp:nvSpPr>
      <dsp:spPr>
        <a:xfrm>
          <a:off x="146807" y="1477399"/>
          <a:ext cx="1197764" cy="984933"/>
        </a:xfrm>
        <a:prstGeom prst="roundRect">
          <a:avLst>
            <a:gd name="adj" fmla="val 10000"/>
          </a:avLst>
        </a:prstGeom>
        <a:blipFill>
          <a:blip xmlns:r="http://schemas.openxmlformats.org/officeDocument/2006/relationships" r:embed="rId3" cstate="print">
            <a:extLst>
              <a:ext uri="{BEBA8EAE-BF5A-486C-A8C5-ECC9F3942E4B}">
                <a14:imgProps xmlns:a14="http://schemas.microsoft.com/office/drawing/2010/main">
                  <a14:imgLayer r:embed="rId4">
                    <a14:imgEffect>
                      <a14:brightnessContrast contrast="100000"/>
                    </a14:imgEffect>
                  </a14:imgLayer>
                </a14:imgProps>
              </a:ext>
              <a:ext uri="{28A0092B-C50C-407E-A947-70E740481C1C}">
                <a14:useLocalDpi xmlns:a14="http://schemas.microsoft.com/office/drawing/2010/main" val="0"/>
              </a:ext>
            </a:extLst>
          </a:blip>
          <a:srcRect/>
          <a:stretch>
            <a:fillRect t="-10000" b="-10000"/>
          </a:stretch>
        </a:blip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5AA4558-C8BF-4A9C-8712-896B8CAC5D84}">
      <dsp:nvSpPr>
        <dsp:cNvPr id="0" name=""/>
        <dsp:cNvSpPr/>
      </dsp:nvSpPr>
      <dsp:spPr>
        <a:xfrm>
          <a:off x="0" y="2708565"/>
          <a:ext cx="7657163" cy="1231166"/>
        </a:xfrm>
        <a:prstGeom prst="roundRect">
          <a:avLst>
            <a:gd name="adj" fmla="val 10000"/>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smtClean="0"/>
            <a:t>  Endorsed our Brand</a:t>
          </a:r>
          <a:endParaRPr lang="en-US" sz="1600" kern="1200" dirty="0"/>
        </a:p>
        <a:p>
          <a:pPr marL="114300" lvl="1" indent="-114300" algn="l" defTabSz="533400">
            <a:lnSpc>
              <a:spcPct val="90000"/>
            </a:lnSpc>
            <a:spcBef>
              <a:spcPct val="0"/>
            </a:spcBef>
            <a:spcAft>
              <a:spcPct val="15000"/>
            </a:spcAft>
            <a:buChar char="••"/>
          </a:pPr>
          <a:r>
            <a:rPr lang="en-GB" sz="1200" b="0" i="0" kern="1200" dirty="0" smtClean="0"/>
            <a:t>CERN Brand endorsement increased buyer confidence</a:t>
          </a:r>
          <a:endParaRPr lang="en-US" sz="1200" kern="1200" dirty="0"/>
        </a:p>
        <a:p>
          <a:pPr marL="114300" lvl="1" indent="-114300" algn="l" defTabSz="533400">
            <a:lnSpc>
              <a:spcPct val="90000"/>
            </a:lnSpc>
            <a:spcBef>
              <a:spcPct val="0"/>
            </a:spcBef>
            <a:spcAft>
              <a:spcPct val="15000"/>
            </a:spcAft>
            <a:buChar char="••"/>
          </a:pPr>
          <a:r>
            <a:rPr lang="en-US" sz="1200" kern="1200" dirty="0" smtClean="0"/>
            <a:t>CERN associated with latest cutting edge technology helped position us better</a:t>
          </a:r>
          <a:endParaRPr lang="en-US" sz="1200" kern="1200" dirty="0"/>
        </a:p>
        <a:p>
          <a:pPr marL="114300" lvl="1" indent="-114300" algn="l" defTabSz="533400">
            <a:lnSpc>
              <a:spcPct val="90000"/>
            </a:lnSpc>
            <a:spcBef>
              <a:spcPct val="0"/>
            </a:spcBef>
            <a:spcAft>
              <a:spcPct val="15000"/>
            </a:spcAft>
            <a:buChar char="••"/>
          </a:pPr>
          <a:r>
            <a:rPr lang="en-US" sz="1200" kern="1200" dirty="0" smtClean="0"/>
            <a:t>Strong international reputation far beyond just science community</a:t>
          </a:r>
          <a:endParaRPr lang="en-US" sz="1200" kern="1200" dirty="0"/>
        </a:p>
        <a:p>
          <a:pPr marL="114300" lvl="1" indent="-114300" algn="l" defTabSz="533400">
            <a:lnSpc>
              <a:spcPct val="90000"/>
            </a:lnSpc>
            <a:spcBef>
              <a:spcPct val="0"/>
            </a:spcBef>
            <a:spcAft>
              <a:spcPct val="15000"/>
            </a:spcAft>
            <a:buChar char="••"/>
          </a:pPr>
          <a:r>
            <a:rPr lang="en-US" sz="1200" kern="1200" dirty="0" smtClean="0"/>
            <a:t>Using CERN technology has helped us get funding for scaling up</a:t>
          </a:r>
          <a:endParaRPr lang="en-US" sz="1200" kern="1200" dirty="0"/>
        </a:p>
      </dsp:txBody>
      <dsp:txXfrm>
        <a:off x="1654549" y="2708565"/>
        <a:ext cx="6002613" cy="1231166"/>
      </dsp:txXfrm>
    </dsp:sp>
    <dsp:sp modelId="{E4B93A82-B25E-4683-9FEA-8BD307B853CE}">
      <dsp:nvSpPr>
        <dsp:cNvPr id="0" name=""/>
        <dsp:cNvSpPr/>
      </dsp:nvSpPr>
      <dsp:spPr>
        <a:xfrm>
          <a:off x="146792" y="2835558"/>
          <a:ext cx="1241838" cy="977181"/>
        </a:xfrm>
        <a:prstGeom prst="roundRect">
          <a:avLst>
            <a:gd name="adj" fmla="val 10000"/>
          </a:avLst>
        </a:prstGeom>
        <a:blipFill>
          <a:blip xmlns:r="http://schemas.openxmlformats.org/officeDocument/2006/relationships" r:embed="rId5" cstate="print">
            <a:extLst>
              <a:ext uri="{BEBA8EAE-BF5A-486C-A8C5-ECC9F3942E4B}">
                <a14:imgProps xmlns:a14="http://schemas.microsoft.com/office/drawing/2010/main">
                  <a14:imgLayer r:embed="rId6">
                    <a14:imgEffect>
                      <a14:brightnessContrast contrast="100000"/>
                    </a14:imgEffect>
                  </a14:imgLayer>
                </a14:imgProps>
              </a:ext>
              <a:ext uri="{28A0092B-C50C-407E-A947-70E740481C1C}">
                <a14:useLocalDpi xmlns:a14="http://schemas.microsoft.com/office/drawing/2010/main" val="0"/>
              </a:ext>
            </a:extLst>
          </a:blip>
          <a:srcRect/>
          <a:stretch>
            <a:fillRect t="-10000" b="-10000"/>
          </a:stretch>
        </a:blip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1"/>
            <a:ext cx="2889938" cy="498056"/>
          </a:xfrm>
          <a:prstGeom prst="rect">
            <a:avLst/>
          </a:prstGeom>
        </p:spPr>
        <p:txBody>
          <a:bodyPr vert="horz" lIns="91440" tIns="45720" rIns="91440" bIns="45720" rtlCol="0"/>
          <a:lstStyle>
            <a:lvl1pPr algn="r">
              <a:defRPr sz="1200"/>
            </a:lvl1pPr>
          </a:lstStyle>
          <a:p>
            <a:fld id="{F713E2DB-9DC2-4FF7-9DAF-D0E5AB773E9C}" type="datetimeFigureOut">
              <a:rPr lang="en-GB" smtClean="0"/>
              <a:t>14/11/2019</a:t>
            </a:fld>
            <a:endParaRPr lang="en-GB"/>
          </a:p>
        </p:txBody>
      </p:sp>
      <p:sp>
        <p:nvSpPr>
          <p:cNvPr id="4" name="Footer Placeholder 3"/>
          <p:cNvSpPr>
            <a:spLocks noGrp="1"/>
          </p:cNvSpPr>
          <p:nvPr>
            <p:ph type="ftr" sz="quarter" idx="2"/>
          </p:nvPr>
        </p:nvSpPr>
        <p:spPr>
          <a:xfrm>
            <a:off x="0" y="9428585"/>
            <a:ext cx="2889938"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8585"/>
            <a:ext cx="2889938" cy="498055"/>
          </a:xfrm>
          <a:prstGeom prst="rect">
            <a:avLst/>
          </a:prstGeom>
        </p:spPr>
        <p:txBody>
          <a:bodyPr vert="horz" lIns="91440" tIns="45720" rIns="91440" bIns="45720" rtlCol="0" anchor="b"/>
          <a:lstStyle>
            <a:lvl1pPr algn="r">
              <a:defRPr sz="1200"/>
            </a:lvl1pPr>
          </a:lstStyle>
          <a:p>
            <a:fld id="{89F17101-B048-4231-85FF-C7FACE7D1AF9}" type="slidenum">
              <a:rPr lang="en-GB" smtClean="0"/>
              <a:t>‹#›</a:t>
            </a:fld>
            <a:endParaRPr lang="en-GB"/>
          </a:p>
        </p:txBody>
      </p:sp>
    </p:spTree>
    <p:extLst>
      <p:ext uri="{BB962C8B-B14F-4D97-AF65-F5344CB8AC3E}">
        <p14:creationId xmlns:p14="http://schemas.microsoft.com/office/powerpoint/2010/main" val="30481710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8250" y="0"/>
            <a:ext cx="2889250" cy="496888"/>
          </a:xfrm>
          <a:prstGeom prst="rect">
            <a:avLst/>
          </a:prstGeom>
        </p:spPr>
        <p:txBody>
          <a:bodyPr vert="horz" lIns="91440" tIns="45720" rIns="91440" bIns="45720" rtlCol="0"/>
          <a:lstStyle>
            <a:lvl1pPr algn="r">
              <a:defRPr sz="1200"/>
            </a:lvl1pPr>
          </a:lstStyle>
          <a:p>
            <a:fld id="{C8DFC846-F8F3-42B3-8AA4-85061F55A824}" type="datetimeFigureOut">
              <a:rPr lang="en-GB" smtClean="0"/>
              <a:t>14/11/2019</a:t>
            </a:fld>
            <a:endParaRPr lang="en-GB"/>
          </a:p>
        </p:txBody>
      </p:sp>
      <p:sp>
        <p:nvSpPr>
          <p:cNvPr id="4" name="Slide Image Placeholder 3"/>
          <p:cNvSpPr>
            <a:spLocks noGrp="1" noRot="1" noChangeAspect="1"/>
          </p:cNvSpPr>
          <p:nvPr>
            <p:ph type="sldImg" idx="2"/>
          </p:nvPr>
        </p:nvSpPr>
        <p:spPr>
          <a:xfrm>
            <a:off x="357188" y="1239838"/>
            <a:ext cx="5954712" cy="335121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751" y="4776789"/>
            <a:ext cx="5335588" cy="3908426"/>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88925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8250" y="9429750"/>
            <a:ext cx="2889250" cy="496888"/>
          </a:xfrm>
          <a:prstGeom prst="rect">
            <a:avLst/>
          </a:prstGeom>
        </p:spPr>
        <p:txBody>
          <a:bodyPr vert="horz" lIns="91440" tIns="45720" rIns="91440" bIns="45720" rtlCol="0" anchor="b"/>
          <a:lstStyle>
            <a:lvl1pPr algn="r">
              <a:defRPr sz="1200"/>
            </a:lvl1pPr>
          </a:lstStyle>
          <a:p>
            <a:fld id="{9114114A-E136-4FF4-9E10-BAB904DF55EA}" type="slidenum">
              <a:rPr lang="en-GB" smtClean="0"/>
              <a:t>‹#›</a:t>
            </a:fld>
            <a:endParaRPr lang="en-GB"/>
          </a:p>
        </p:txBody>
      </p:sp>
    </p:spTree>
    <p:extLst>
      <p:ext uri="{BB962C8B-B14F-4D97-AF65-F5344CB8AC3E}">
        <p14:creationId xmlns:p14="http://schemas.microsoft.com/office/powerpoint/2010/main" val="3644966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Greetings, </a:t>
            </a:r>
            <a:r>
              <a:rPr lang="en-GB" sz="1200" kern="1200" dirty="0" err="1" smtClean="0">
                <a:solidFill>
                  <a:schemeClr val="tx1"/>
                </a:solidFill>
                <a:effectLst/>
                <a:latin typeface="+mn-lt"/>
                <a:ea typeface="+mn-ea"/>
                <a:cs typeface="+mn-cs"/>
              </a:rPr>
              <a:t>blabla</a:t>
            </a:r>
            <a:r>
              <a:rPr lang="en-GB" sz="1200" kern="1200" dirty="0" smtClean="0">
                <a:solidFill>
                  <a:schemeClr val="tx1"/>
                </a:solidFill>
                <a:effectLst/>
                <a:latin typeface="+mn-lt"/>
                <a:ea typeface="+mn-ea"/>
                <a:cs typeface="+mn-cs"/>
              </a:rPr>
              <a:t>. I want to show you how CERN – the largest physics laboratory in the world, famous for its fundamental research – is bridging the gap between science and business. Because at CERN, we don’t just accelerate particles. We accelerate innovation.</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1</a:t>
            </a:fld>
            <a:endParaRPr lang="en-GB"/>
          </a:p>
        </p:txBody>
      </p:sp>
    </p:spTree>
    <p:extLst>
      <p:ext uri="{BB962C8B-B14F-4D97-AF65-F5344CB8AC3E}">
        <p14:creationId xmlns:p14="http://schemas.microsoft.com/office/powerpoint/2010/main" val="496639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r>
              <a:rPr dirty="0"/>
              <a:t>Innovation can happen organically, in the sense that new ideas and technologies eventually diffuse into new products or market needs. Actively investing in innovation can accelerate the process. CERN invests in many activities to make this happen, as illustrated in the infographic below. The CERN Knowledge Transfer group provides advice, support, training, networks and infrastructure to ease the transfer of CERN’s know-how to industry and eventually society. These activities are all fundamentally based on CERN’s Open Innovation strategy, and reach out to CERN personnel, industry, entrepreneurs and research collaborators. This section describes how these activities support the innovation process. </a:t>
            </a:r>
          </a:p>
        </p:txBody>
      </p:sp>
    </p:spTree>
    <p:extLst>
      <p:ext uri="{BB962C8B-B14F-4D97-AF65-F5344CB8AC3E}">
        <p14:creationId xmlns:p14="http://schemas.microsoft.com/office/powerpoint/2010/main" val="34792651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Shape 156"/>
          <p:cNvSpPr>
            <a:spLocks noGrp="1" noRot="1" noChangeAspect="1"/>
          </p:cNvSpPr>
          <p:nvPr>
            <p:ph type="sldImg"/>
          </p:nvPr>
        </p:nvSpPr>
        <p:spPr>
          <a:xfrm>
            <a:off x="381000" y="685800"/>
            <a:ext cx="6096000" cy="3429000"/>
          </a:xfrm>
          <a:prstGeom prst="rect">
            <a:avLst/>
          </a:prstGeom>
        </p:spPr>
        <p:txBody>
          <a:bodyPr/>
          <a:lstStyle/>
          <a:p>
            <a:endParaRPr/>
          </a:p>
        </p:txBody>
      </p:sp>
      <p:sp>
        <p:nvSpPr>
          <p:cNvPr id="157" name="Shape 157"/>
          <p:cNvSpPr>
            <a:spLocks noGrp="1"/>
          </p:cNvSpPr>
          <p:nvPr>
            <p:ph type="body" sz="quarter" idx="1"/>
          </p:nvPr>
        </p:nvSpPr>
        <p:spPr>
          <a:prstGeom prst="rect">
            <a:avLst/>
          </a:prstGeom>
        </p:spPr>
        <p:txBody>
          <a:bodyPr/>
          <a:lstStyle/>
          <a:p>
            <a:r>
              <a:t>CERN’s mission extends beyond science: it also aims to advance the frontiers of technology, to train the next generation of scientists and to bring nations together. The transfer of CERN technologies and know-how to society – grouped under the concept of Knowledge Transfer – is an integral part of each of these activities. </a:t>
            </a:r>
          </a:p>
        </p:txBody>
      </p:sp>
    </p:spTree>
    <p:extLst>
      <p:ext uri="{BB962C8B-B14F-4D97-AF65-F5344CB8AC3E}">
        <p14:creationId xmlns:p14="http://schemas.microsoft.com/office/powerpoint/2010/main" val="33496968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Shape 193"/>
          <p:cNvSpPr>
            <a:spLocks noGrp="1" noRot="1" noChangeAspect="1"/>
          </p:cNvSpPr>
          <p:nvPr>
            <p:ph type="sldImg"/>
          </p:nvPr>
        </p:nvSpPr>
        <p:spPr>
          <a:xfrm>
            <a:off x="381000" y="685800"/>
            <a:ext cx="6096000" cy="3429000"/>
          </a:xfrm>
          <a:prstGeom prst="rect">
            <a:avLst/>
          </a:prstGeom>
        </p:spPr>
        <p:txBody>
          <a:bodyPr/>
          <a:lstStyle/>
          <a:p>
            <a:endParaRPr/>
          </a:p>
        </p:txBody>
      </p:sp>
      <p:sp>
        <p:nvSpPr>
          <p:cNvPr id="194" name="Shape 194"/>
          <p:cNvSpPr>
            <a:spLocks noGrp="1"/>
          </p:cNvSpPr>
          <p:nvPr>
            <p:ph type="body" sz="quarter" idx="1"/>
          </p:nvPr>
        </p:nvSpPr>
        <p:spPr>
          <a:prstGeom prst="rect">
            <a:avLst/>
          </a:prstGeom>
        </p:spPr>
        <p:txBody>
          <a:bodyPr/>
          <a:lstStyle/>
          <a:p>
            <a:r>
              <a:t>CERN’s Knowledge Transfer group provides a wide variety of activities and services to ease the transfer of the Organisation’s technology and know-how. </a:t>
            </a:r>
          </a:p>
        </p:txBody>
      </p:sp>
    </p:spTree>
    <p:extLst>
      <p:ext uri="{BB962C8B-B14F-4D97-AF65-F5344CB8AC3E}">
        <p14:creationId xmlns:p14="http://schemas.microsoft.com/office/powerpoint/2010/main" val="8744728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There’s always been a tight link between high-energy physics and the medical and biomedical field. That’s because they’re both dependent on accelerators, detectors and computing. For instance, accelerators provide particle beams for cancer treatment. Particle detectors monitors the radiation dose and the quality of the therapeutic beam. And analysing medical images requires sophisticated computing tools.</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13</a:t>
            </a:fld>
            <a:endParaRPr lang="en-GB"/>
          </a:p>
        </p:txBody>
      </p:sp>
    </p:spTree>
    <p:extLst>
      <p:ext uri="{BB962C8B-B14F-4D97-AF65-F5344CB8AC3E}">
        <p14:creationId xmlns:p14="http://schemas.microsoft.com/office/powerpoint/2010/main" val="260594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CERN technologies are not bound to planet Earth. For example, CERN technology is used for astronaut dosimetry on the International Space Station and for magnetic shield studies in space. We also host and provide computing support to UNOSAT, the United Nations Operational Satellite Applications Programme. </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14</a:t>
            </a:fld>
            <a:endParaRPr lang="en-GB"/>
          </a:p>
        </p:txBody>
      </p:sp>
    </p:spTree>
    <p:extLst>
      <p:ext uri="{BB962C8B-B14F-4D97-AF65-F5344CB8AC3E}">
        <p14:creationId xmlns:p14="http://schemas.microsoft.com/office/powerpoint/2010/main" val="15107729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542140-4772-5741-BF95-E5288E8C69C7}" type="slidenum">
              <a:rPr lang="en-US" smtClean="0"/>
              <a:t>15</a:t>
            </a:fld>
            <a:endParaRPr lang="en-US"/>
          </a:p>
        </p:txBody>
      </p:sp>
    </p:spTree>
    <p:extLst>
      <p:ext uri="{BB962C8B-B14F-4D97-AF65-F5344CB8AC3E}">
        <p14:creationId xmlns:p14="http://schemas.microsoft.com/office/powerpoint/2010/main" val="604092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A678-34CB-C546-AB96-B215D9FF8C0D}" type="slidenum">
              <a:rPr lang="en-US" smtClean="0"/>
              <a:t>16</a:t>
            </a:fld>
            <a:endParaRPr lang="en-US"/>
          </a:p>
        </p:txBody>
      </p:sp>
    </p:spTree>
    <p:extLst>
      <p:ext uri="{BB962C8B-B14F-4D97-AF65-F5344CB8AC3E}">
        <p14:creationId xmlns:p14="http://schemas.microsoft.com/office/powerpoint/2010/main" val="36718775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noRot="1" noChangeAspect="1"/>
          </p:cNvSpPr>
          <p:nvPr>
            <p:ph type="sldImg"/>
          </p:nvPr>
        </p:nvSpPr>
        <p:spPr>
          <a:prstGeom prst="rect">
            <a:avLst/>
          </a:prstGeom>
        </p:spPr>
        <p:txBody>
          <a:bodyPr/>
          <a:lstStyle/>
          <a:p>
            <a:endParaRPr/>
          </a:p>
        </p:txBody>
      </p:sp>
      <p:sp>
        <p:nvSpPr>
          <p:cNvPr id="175" name="Shape 175"/>
          <p:cNvSpPr>
            <a:spLocks noGrp="1"/>
          </p:cNvSpPr>
          <p:nvPr>
            <p:ph type="body" sz="quarter" idx="1"/>
          </p:nvPr>
        </p:nvSpPr>
        <p:spPr>
          <a:prstGeom prst="rect">
            <a:avLst/>
          </a:prstGeom>
        </p:spPr>
        <p:txBody>
          <a:bodyPr/>
          <a:lstStyle/>
          <a:p>
            <a:r>
              <a:rPr dirty="0"/>
              <a:t>#EuropeForCulture = because 2018 is the European Year for Cultural Heritage. </a:t>
            </a:r>
          </a:p>
          <a:p>
            <a:endParaRPr dirty="0"/>
          </a:p>
          <a:p>
            <a:r>
              <a:rPr lang="en-US" sz="1200" b="0" i="0" kern="1200" dirty="0" smtClean="0">
                <a:solidFill>
                  <a:schemeClr val="tx1"/>
                </a:solidFill>
                <a:effectLst/>
                <a:latin typeface="+mn-lt"/>
                <a:ea typeface="+mn-ea"/>
                <a:cs typeface="+mn-cs"/>
              </a:rPr>
              <a:t>At CERN, the Medipix collaborations have been developing pixel detector readout chips since the 1990s, enabling high-resolution, high-contrast, noise-free images – making them unique for imaging applications. Medipix2, Medipix3, </a:t>
            </a:r>
            <a:r>
              <a:rPr lang="en-US" sz="1200" b="0" i="0" kern="1200" dirty="0" err="1" smtClean="0">
                <a:solidFill>
                  <a:schemeClr val="tx1"/>
                </a:solidFill>
                <a:effectLst/>
                <a:latin typeface="+mn-lt"/>
                <a:ea typeface="+mn-ea"/>
                <a:cs typeface="+mn-cs"/>
              </a:rPr>
              <a:t>Timepix</a:t>
            </a:r>
            <a:r>
              <a:rPr lang="en-US" sz="1200" b="0" i="0" kern="1200" dirty="0" smtClean="0">
                <a:solidFill>
                  <a:schemeClr val="tx1"/>
                </a:solidFill>
                <a:effectLst/>
                <a:latin typeface="+mn-lt"/>
                <a:ea typeface="+mn-ea"/>
                <a:cs typeface="+mn-cs"/>
              </a:rPr>
              <a:t> and Timepix3 are state-of-the-art particle imaging and detection readout chips. Now they are being used to bring about a revolutionary improvement in the field of art authentication and restoration. A new start-up company based in Prague, </a:t>
            </a:r>
            <a:r>
              <a:rPr lang="en-US" sz="1200" b="0" i="0" kern="1200" dirty="0" err="1" smtClean="0">
                <a:solidFill>
                  <a:schemeClr val="tx1"/>
                </a:solidFill>
                <a:effectLst/>
                <a:latin typeface="+mn-lt"/>
                <a:ea typeface="+mn-ea"/>
                <a:cs typeface="+mn-cs"/>
              </a:rPr>
              <a:t>InsightArt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s.r.o</a:t>
            </a:r>
            <a:r>
              <a:rPr lang="en-US" sz="1200" b="0" i="0" kern="1200" dirty="0" smtClean="0">
                <a:solidFill>
                  <a:schemeClr val="tx1"/>
                </a:solidFill>
                <a:effectLst/>
                <a:latin typeface="+mn-lt"/>
                <a:ea typeface="+mn-ea"/>
                <a:cs typeface="+mn-cs"/>
              </a:rPr>
              <a:t>., has adopted the technology to perform spectral X-ray scans of paintings.</a:t>
            </a:r>
            <a:endParaRPr lang="en-US" dirty="0" smtClean="0"/>
          </a:p>
          <a:p>
            <a:endParaRPr lang="en-US" dirty="0" smtClean="0"/>
          </a:p>
          <a:p>
            <a:endParaRPr lang="en-US" dirty="0" smtClean="0"/>
          </a:p>
          <a:p>
            <a:r>
              <a:rPr dirty="0" smtClean="0"/>
              <a:t>Note</a:t>
            </a:r>
            <a:r>
              <a:rPr dirty="0"/>
              <a:t>: Cultural Heritage is defined as: “Cultural heritage takes many forms: from the tangible legacy of monuments, artwork and books, to digital resources, either newly created or used to ensure cultural preservation. The concept also includes intangible (such as language and oral traditions) and natural elements (such as flora and fauna). This heritage may seem remotely connected to CERN's technological advances, yet the opposite is true: in 2018, several projects related to art restoration and digital preservation are using CERN technology.”</a:t>
            </a:r>
          </a:p>
        </p:txBody>
      </p:sp>
    </p:spTree>
    <p:extLst>
      <p:ext uri="{BB962C8B-B14F-4D97-AF65-F5344CB8AC3E}">
        <p14:creationId xmlns:p14="http://schemas.microsoft.com/office/powerpoint/2010/main" val="38488890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542140-4772-5741-BF95-E5288E8C69C7}" type="slidenum">
              <a:rPr lang="en-US" smtClean="0"/>
              <a:t>20</a:t>
            </a:fld>
            <a:endParaRPr lang="en-US"/>
          </a:p>
        </p:txBody>
      </p:sp>
    </p:spTree>
    <p:extLst>
      <p:ext uri="{BB962C8B-B14F-4D97-AF65-F5344CB8AC3E}">
        <p14:creationId xmlns:p14="http://schemas.microsoft.com/office/powerpoint/2010/main" val="40577099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A678-34CB-C546-AB96-B215D9FF8C0D}" type="slidenum">
              <a:rPr lang="en-US" smtClean="0"/>
              <a:t>21</a:t>
            </a:fld>
            <a:endParaRPr lang="en-US"/>
          </a:p>
        </p:txBody>
      </p:sp>
    </p:spTree>
    <p:extLst>
      <p:ext uri="{BB962C8B-B14F-4D97-AF65-F5344CB8AC3E}">
        <p14:creationId xmlns:p14="http://schemas.microsoft.com/office/powerpoint/2010/main" val="2019300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Ask the audience</a:t>
            </a:r>
            <a:r>
              <a:rPr lang="en-GB" baseline="0" noProof="0" dirty="0" smtClean="0"/>
              <a:t> what they think «CERN» acronym stands for before showing the answer.</a:t>
            </a:r>
          </a:p>
          <a:p>
            <a:endParaRPr lang="en-GB" baseline="0" noProof="0" dirty="0" smtClean="0"/>
          </a:p>
          <a:p>
            <a:r>
              <a:rPr lang="en-GB" baseline="0" noProof="0" dirty="0" smtClean="0"/>
              <a:t>After WW II, fundamental research in Europe was not leading anymore.</a:t>
            </a:r>
          </a:p>
          <a:p>
            <a:r>
              <a:rPr lang="en-GB" baseline="0" noProof="0" dirty="0" smtClean="0"/>
              <a:t>Many scientists were flying away to the United States.</a:t>
            </a:r>
          </a:p>
          <a:p>
            <a:r>
              <a:rPr lang="en-GB" baseline="0" noProof="0" dirty="0" smtClean="0"/>
              <a:t>In order to stop this movement, eminent scientists gathered in meetings to setup a structure to continue fundamental research in physics in Europe.</a:t>
            </a:r>
          </a:p>
          <a:p>
            <a:r>
              <a:rPr lang="en-GB" baseline="0" noProof="0" dirty="0" smtClean="0"/>
              <a:t>They were gathered as a «Council» which means there were just holding meetings and they did not (yet) had a lab or led experiments.</a:t>
            </a:r>
          </a:p>
          <a:p>
            <a:endParaRPr lang="en-GB" baseline="0" noProof="0" dirty="0" smtClean="0"/>
          </a:p>
          <a:p>
            <a:r>
              <a:rPr lang="en-GB" baseline="0" noProof="0" dirty="0" smtClean="0"/>
              <a:t>The images are from Amsterdam meeting in 1953 when the CERN convention was signed.</a:t>
            </a:r>
            <a:endParaRPr lang="en-GB" noProof="0"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2</a:t>
            </a:fld>
            <a:endParaRPr lang="fr-CH"/>
          </a:p>
        </p:txBody>
      </p:sp>
    </p:spTree>
    <p:extLst>
      <p:ext uri="{BB962C8B-B14F-4D97-AF65-F5344CB8AC3E}">
        <p14:creationId xmlns:p14="http://schemas.microsoft.com/office/powerpoint/2010/main" val="10175388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Shape 154"/>
          <p:cNvSpPr>
            <a:spLocks noGrp="1" noRot="1" noChangeAspect="1"/>
          </p:cNvSpPr>
          <p:nvPr>
            <p:ph type="sldImg"/>
          </p:nvPr>
        </p:nvSpPr>
        <p:spPr>
          <a:prstGeom prst="rect">
            <a:avLst/>
          </a:prstGeom>
        </p:spPr>
        <p:txBody>
          <a:bodyPr/>
          <a:lstStyle/>
          <a:p>
            <a:endParaRPr/>
          </a:p>
        </p:txBody>
      </p:sp>
      <p:sp>
        <p:nvSpPr>
          <p:cNvPr id="155" name="Shape 155"/>
          <p:cNvSpPr>
            <a:spLocks noGrp="1"/>
          </p:cNvSpPr>
          <p:nvPr>
            <p:ph type="body" sz="quarter" idx="1"/>
          </p:nvPr>
        </p:nvSpPr>
        <p:spPr>
          <a:prstGeom prst="rect">
            <a:avLst/>
          </a:prstGeom>
        </p:spPr>
        <p:txBody>
          <a:bodyPr/>
          <a:lstStyle/>
          <a:p>
            <a:r>
              <a:rPr dirty="0"/>
              <a:t>Example 1 - </a:t>
            </a:r>
            <a:r>
              <a:rPr dirty="0" err="1"/>
              <a:t>Medtech</a:t>
            </a:r>
            <a:endParaRPr dirty="0"/>
          </a:p>
          <a:p>
            <a:r>
              <a:rPr dirty="0"/>
              <a:t>CERN experts train Sanofi in machine learning - potential application in their vaccine production </a:t>
            </a:r>
          </a:p>
          <a:p>
            <a:r>
              <a:rPr dirty="0"/>
              <a:t>Training was in 2017</a:t>
            </a:r>
          </a:p>
        </p:txBody>
      </p:sp>
    </p:spTree>
    <p:extLst>
      <p:ext uri="{BB962C8B-B14F-4D97-AF65-F5344CB8AC3E}">
        <p14:creationId xmlns:p14="http://schemas.microsoft.com/office/powerpoint/2010/main" val="38503113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Summed up, CERN technology is being used in a variety of different areas in everyday life. But how do the technologies find their way from CERN to society?</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24</a:t>
            </a:fld>
            <a:endParaRPr lang="en-GB"/>
          </a:p>
        </p:txBody>
      </p:sp>
    </p:spTree>
    <p:extLst>
      <p:ext uri="{BB962C8B-B14F-4D97-AF65-F5344CB8AC3E}">
        <p14:creationId xmlns:p14="http://schemas.microsoft.com/office/powerpoint/2010/main" val="14029479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2542140-4772-5741-BF95-E5288E8C69C7}" type="slidenum">
              <a:rPr lang="en-US" smtClean="0"/>
              <a:t>26</a:t>
            </a:fld>
            <a:endParaRPr lang="en-US"/>
          </a:p>
        </p:txBody>
      </p:sp>
    </p:spTree>
    <p:extLst>
      <p:ext uri="{BB962C8B-B14F-4D97-AF65-F5344CB8AC3E}">
        <p14:creationId xmlns:p14="http://schemas.microsoft.com/office/powerpoint/2010/main" val="437537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2542140-4772-5741-BF95-E5288E8C69C7}" type="slidenum">
              <a:rPr lang="en-US" smtClean="0"/>
              <a:t>27</a:t>
            </a:fld>
            <a:endParaRPr lang="en-US"/>
          </a:p>
        </p:txBody>
      </p:sp>
    </p:spTree>
    <p:extLst>
      <p:ext uri="{BB962C8B-B14F-4D97-AF65-F5344CB8AC3E}">
        <p14:creationId xmlns:p14="http://schemas.microsoft.com/office/powerpoint/2010/main" val="31832458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28</a:t>
            </a:fld>
            <a:endParaRPr lang="en-GB"/>
          </a:p>
        </p:txBody>
      </p:sp>
    </p:spTree>
    <p:extLst>
      <p:ext uri="{BB962C8B-B14F-4D97-AF65-F5344CB8AC3E}">
        <p14:creationId xmlns:p14="http://schemas.microsoft.com/office/powerpoint/2010/main" val="25155513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Summed up, CERN technology is being used in a variety of different areas in everyday life. But how do the technologies find their way from CERN to society?</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29</a:t>
            </a:fld>
            <a:endParaRPr lang="en-GB"/>
          </a:p>
        </p:txBody>
      </p:sp>
    </p:spTree>
    <p:extLst>
      <p:ext uri="{BB962C8B-B14F-4D97-AF65-F5344CB8AC3E}">
        <p14:creationId xmlns:p14="http://schemas.microsoft.com/office/powerpoint/2010/main" val="14089420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30</a:t>
            </a:fld>
            <a:endParaRPr lang="en-GB"/>
          </a:p>
        </p:txBody>
      </p:sp>
    </p:spTree>
    <p:extLst>
      <p:ext uri="{BB962C8B-B14F-4D97-AF65-F5344CB8AC3E}">
        <p14:creationId xmlns:p14="http://schemas.microsoft.com/office/powerpoint/2010/main" val="1892199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Here’s a map to give you an idea of just how big it actually is. As you see, it crosses the border between France and Switzerland four times.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Welcome to CERN! The European Organization for Nuclear Research, located on the Franco-Swiss border, by the foot of the Jura mountains. It is the world’s largest physics laboratory, and inside it, physicists and engineers are probing the fundamental structure of the universe. I’ll come back to how we do that in practice</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3</a:t>
            </a:fld>
            <a:endParaRPr lang="en-GB"/>
          </a:p>
        </p:txBody>
      </p:sp>
    </p:spTree>
    <p:extLst>
      <p:ext uri="{BB962C8B-B14F-4D97-AF65-F5344CB8AC3E}">
        <p14:creationId xmlns:p14="http://schemas.microsoft.com/office/powerpoint/2010/main" val="605976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Summed up, CERN technology is being used in a variety of different areas in everyday life. But how do the technologies find their way from CERN to society?</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4</a:t>
            </a:fld>
            <a:endParaRPr lang="en-GB"/>
          </a:p>
        </p:txBody>
      </p:sp>
    </p:spTree>
    <p:extLst>
      <p:ext uri="{BB962C8B-B14F-4D97-AF65-F5344CB8AC3E}">
        <p14:creationId xmlns:p14="http://schemas.microsoft.com/office/powerpoint/2010/main" val="19892051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5</a:t>
            </a:fld>
            <a:endParaRPr lang="en-GB"/>
          </a:p>
        </p:txBody>
      </p:sp>
    </p:spTree>
    <p:extLst>
      <p:ext uri="{BB962C8B-B14F-4D97-AF65-F5344CB8AC3E}">
        <p14:creationId xmlns:p14="http://schemas.microsoft.com/office/powerpoint/2010/main" val="95816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noFill/>
          <a:ln/>
        </p:spPr>
        <p:txBody>
          <a:bodyPr/>
          <a:lstStyle/>
          <a:p>
            <a:r>
              <a:rPr lang="es-ES" dirty="0" smtClean="0"/>
              <a:t>CERN</a:t>
            </a:r>
            <a:r>
              <a:rPr lang="es-ES" baseline="0" dirty="0" smtClean="0"/>
              <a:t> has a </a:t>
            </a:r>
            <a:r>
              <a:rPr lang="es-ES" baseline="0" dirty="0" err="1" smtClean="0"/>
              <a:t>co-operation</a:t>
            </a:r>
            <a:r>
              <a:rPr lang="es-ES" baseline="0" dirty="0" smtClean="0"/>
              <a:t> </a:t>
            </a:r>
            <a:r>
              <a:rPr lang="es-ES" baseline="0" dirty="0" err="1" smtClean="0"/>
              <a:t>agreement</a:t>
            </a:r>
            <a:r>
              <a:rPr lang="es-ES" baseline="0" dirty="0" smtClean="0"/>
              <a:t> </a:t>
            </a:r>
            <a:r>
              <a:rPr lang="es-ES" baseline="0" dirty="0" err="1" smtClean="0"/>
              <a:t>with</a:t>
            </a:r>
            <a:r>
              <a:rPr lang="es-ES" baseline="0" dirty="0" smtClean="0"/>
              <a:t> </a:t>
            </a:r>
            <a:r>
              <a:rPr lang="es-ES" baseline="0" dirty="0" err="1" smtClean="0"/>
              <a:t>Korea</a:t>
            </a:r>
            <a:endParaRPr lang="es-ES" dirty="0"/>
          </a:p>
        </p:txBody>
      </p:sp>
      <p:sp>
        <p:nvSpPr>
          <p:cNvPr id="4" name="Date Placeholder 3"/>
          <p:cNvSpPr>
            <a:spLocks noGrp="1"/>
          </p:cNvSpPr>
          <p:nvPr>
            <p:ph type="dt" idx="10"/>
          </p:nvPr>
        </p:nvSpPr>
        <p:spPr/>
        <p:txBody>
          <a:bodyPr/>
          <a:lstStyle/>
          <a:p>
            <a:pPr>
              <a:defRPr/>
            </a:pPr>
            <a:r>
              <a:rPr lang="en-US">
                <a:solidFill>
                  <a:prstClr val="black"/>
                </a:solidFill>
              </a:rPr>
              <a:t>17-Feb-2010</a:t>
            </a:r>
          </a:p>
        </p:txBody>
      </p:sp>
      <p:sp>
        <p:nvSpPr>
          <p:cNvPr id="5" name="Footer Placeholder 4"/>
          <p:cNvSpPr>
            <a:spLocks noGrp="1"/>
          </p:cNvSpPr>
          <p:nvPr>
            <p:ph type="ftr" sz="quarter" idx="11"/>
          </p:nvPr>
        </p:nvSpPr>
        <p:spPr/>
        <p:txBody>
          <a:bodyPr/>
          <a:lstStyle/>
          <a:p>
            <a:pPr>
              <a:defRPr/>
            </a:pPr>
            <a:r>
              <a:rPr lang="en-US">
                <a:solidFill>
                  <a:prstClr val="black"/>
                </a:solidFill>
              </a:rPr>
              <a:t>Enrique Blanco, CERN</a:t>
            </a:r>
          </a:p>
        </p:txBody>
      </p:sp>
    </p:spTree>
    <p:extLst>
      <p:ext uri="{BB962C8B-B14F-4D97-AF65-F5344CB8AC3E}">
        <p14:creationId xmlns:p14="http://schemas.microsoft.com/office/powerpoint/2010/main" val="32744477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You have probably heard of the crown jewel of the accelerator complex, the large hadron collider. With its 27 kilometres in circumference it is the largest machine in the world, and inside it, particles travel almost at the speed of light, in temperatures lower than in the outer space.</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7</a:t>
            </a:fld>
            <a:endParaRPr lang="en-GB"/>
          </a:p>
        </p:txBody>
      </p:sp>
    </p:spTree>
    <p:extLst>
      <p:ext uri="{BB962C8B-B14F-4D97-AF65-F5344CB8AC3E}">
        <p14:creationId xmlns:p14="http://schemas.microsoft.com/office/powerpoint/2010/main" val="40540430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Summed up, CERN technology is being used in a variety of different areas in everyday life. But how do the technologies find their way from CERN to society?</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8</a:t>
            </a:fld>
            <a:endParaRPr lang="en-GB"/>
          </a:p>
        </p:txBody>
      </p:sp>
    </p:spTree>
    <p:extLst>
      <p:ext uri="{BB962C8B-B14F-4D97-AF65-F5344CB8AC3E}">
        <p14:creationId xmlns:p14="http://schemas.microsoft.com/office/powerpoint/2010/main" val="22938020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20 years ago the Organization decided to formalise and increase its knowledge transfer by establishing the Knowledge Transfer group. The mission of the group is to maximise the impact of CERN technology and know-how in society and industry.</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114114A-E136-4FF4-9E10-BAB904DF55EA}" type="slidenum">
              <a:rPr lang="en-GB" smtClean="0"/>
              <a:t>9</a:t>
            </a:fld>
            <a:endParaRPr lang="en-GB"/>
          </a:p>
        </p:txBody>
      </p:sp>
    </p:spTree>
    <p:extLst>
      <p:ext uri="{BB962C8B-B14F-4D97-AF65-F5344CB8AC3E}">
        <p14:creationId xmlns:p14="http://schemas.microsoft.com/office/powerpoint/2010/main" val="11657108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FC84CA8-1871-4B4D-A4F7-4B1E69DADEE7}" type="datetimeFigureOut">
              <a:rPr lang="en-GB" smtClean="0"/>
              <a:t>14/11/2019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300E4A-75AD-4649-A073-10FF0B0DEAC3}" type="slidenum">
              <a:rPr lang="en-GB" smtClean="0"/>
              <a:t>‹#›</a:t>
            </a:fld>
            <a:endParaRPr lang="en-GB"/>
          </a:p>
        </p:txBody>
      </p:sp>
    </p:spTree>
    <p:extLst>
      <p:ext uri="{BB962C8B-B14F-4D97-AF65-F5344CB8AC3E}">
        <p14:creationId xmlns:p14="http://schemas.microsoft.com/office/powerpoint/2010/main" val="31339594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FC84CA8-1871-4B4D-A4F7-4B1E69DADEE7}" type="datetimeFigureOut">
              <a:rPr lang="en-GB" smtClean="0"/>
              <a:t>14/11/2019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300E4A-75AD-4649-A073-10FF0B0DEAC3}" type="slidenum">
              <a:rPr lang="en-GB" smtClean="0"/>
              <a:t>‹#›</a:t>
            </a:fld>
            <a:endParaRPr lang="en-GB"/>
          </a:p>
        </p:txBody>
      </p:sp>
    </p:spTree>
    <p:extLst>
      <p:ext uri="{BB962C8B-B14F-4D97-AF65-F5344CB8AC3E}">
        <p14:creationId xmlns:p14="http://schemas.microsoft.com/office/powerpoint/2010/main" val="968257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FC84CA8-1871-4B4D-A4F7-4B1E69DADEE7}" type="datetimeFigureOut">
              <a:rPr lang="en-GB" smtClean="0"/>
              <a:t>14/11/2019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300E4A-75AD-4649-A073-10FF0B0DEAC3}" type="slidenum">
              <a:rPr lang="en-GB" smtClean="0"/>
              <a:t>‹#›</a:t>
            </a:fld>
            <a:endParaRPr lang="en-GB"/>
          </a:p>
        </p:txBody>
      </p:sp>
    </p:spTree>
    <p:extLst>
      <p:ext uri="{BB962C8B-B14F-4D97-AF65-F5344CB8AC3E}">
        <p14:creationId xmlns:p14="http://schemas.microsoft.com/office/powerpoint/2010/main" val="37666929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Shape 20"/>
          <p:cNvSpPr>
            <a:spLocks noGrp="1"/>
          </p:cNvSpPr>
          <p:nvPr>
            <p:ph type="pic" idx="13"/>
          </p:nvPr>
        </p:nvSpPr>
        <p:spPr>
          <a:xfrm>
            <a:off x="1506140" y="446485"/>
            <a:ext cx="9167813" cy="4161234"/>
          </a:xfrm>
          <a:prstGeom prst="rect">
            <a:avLst/>
          </a:prstGeom>
        </p:spPr>
        <p:txBody>
          <a:bodyPr lIns="91439" tIns="45719" rIns="91439" bIns="45719" anchor="t">
            <a:noAutofit/>
          </a:bodyPr>
          <a:lstStyle/>
          <a:p>
            <a:endParaRPr/>
          </a:p>
        </p:txBody>
      </p:sp>
      <p:sp>
        <p:nvSpPr>
          <p:cNvPr id="21" name="Shape 21"/>
          <p:cNvSpPr>
            <a:spLocks noGrp="1"/>
          </p:cNvSpPr>
          <p:nvPr>
            <p:ph type="title"/>
          </p:nvPr>
        </p:nvSpPr>
        <p:spPr>
          <a:xfrm>
            <a:off x="1190625" y="4723805"/>
            <a:ext cx="9810750" cy="1000125"/>
          </a:xfrm>
          <a:prstGeom prst="rect">
            <a:avLst/>
          </a:prstGeom>
        </p:spPr>
        <p:txBody>
          <a:bodyPr anchor="b"/>
          <a:lstStyle/>
          <a:p>
            <a:r>
              <a:t>Title Text</a:t>
            </a:r>
          </a:p>
        </p:txBody>
      </p:sp>
      <p:sp>
        <p:nvSpPr>
          <p:cNvPr id="22" name="Shape 22"/>
          <p:cNvSpPr>
            <a:spLocks noGrp="1"/>
          </p:cNvSpPr>
          <p:nvPr>
            <p:ph type="body" sz="quarter" idx="1"/>
          </p:nvPr>
        </p:nvSpPr>
        <p:spPr>
          <a:xfrm>
            <a:off x="1190625" y="5759649"/>
            <a:ext cx="9810750" cy="794742"/>
          </a:xfrm>
          <a:prstGeom prst="rect">
            <a:avLst/>
          </a:prstGeom>
        </p:spPr>
        <p:txBody>
          <a:bodyPr anchor="t"/>
          <a:lstStyle>
            <a:lvl1pPr marL="0" indent="0" algn="ctr">
              <a:spcBef>
                <a:spcPts val="0"/>
              </a:spcBef>
              <a:buSzTx/>
              <a:buNone/>
              <a:defRPr sz="2250"/>
            </a:lvl1pPr>
            <a:lvl2pPr marL="0" indent="0" algn="ctr">
              <a:spcBef>
                <a:spcPts val="0"/>
              </a:spcBef>
              <a:buSzTx/>
              <a:buNone/>
              <a:defRPr sz="2250"/>
            </a:lvl2pPr>
            <a:lvl3pPr marL="0" indent="0" algn="ctr">
              <a:spcBef>
                <a:spcPts val="0"/>
              </a:spcBef>
              <a:buSzTx/>
              <a:buNone/>
              <a:defRPr sz="2250"/>
            </a:lvl3pPr>
            <a:lvl4pPr marL="0" indent="0" algn="ctr">
              <a:spcBef>
                <a:spcPts val="0"/>
              </a:spcBef>
              <a:buSzTx/>
              <a:buNone/>
              <a:defRPr sz="2250"/>
            </a:lvl4pPr>
            <a:lvl5pPr marL="0" indent="0" algn="ctr">
              <a:spcBef>
                <a:spcPts val="0"/>
              </a:spcBef>
              <a:buSzTx/>
              <a:buNone/>
              <a:defRPr sz="2250"/>
            </a:lvl5pPr>
          </a:lstStyle>
          <a:p>
            <a:r>
              <a:t>Body Level One</a:t>
            </a:r>
          </a:p>
          <a:p>
            <a:pPr lvl="1"/>
            <a:r>
              <a:t>Body Level Two</a:t>
            </a:r>
          </a:p>
          <a:p>
            <a:pPr lvl="2"/>
            <a:r>
              <a:t>Body Level Three</a:t>
            </a:r>
          </a:p>
          <a:p>
            <a:pPr lvl="3"/>
            <a:r>
              <a:t>Body Level Four</a:t>
            </a:r>
          </a:p>
          <a:p>
            <a:pPr lvl="4"/>
            <a:r>
              <a:t>Body Level Five</a:t>
            </a:r>
          </a:p>
        </p:txBody>
      </p:sp>
      <p:sp>
        <p:nvSpPr>
          <p:cNvPr id="23" name="Shape 23"/>
          <p:cNvSpPr>
            <a:spLocks noGrp="1"/>
          </p:cNvSpPr>
          <p:nvPr>
            <p:ph type="sldNum" sz="quarter" idx="2"/>
          </p:nvPr>
        </p:nvSpPr>
        <p:spPr>
          <a:xfrm>
            <a:off x="5917310" y="6500812"/>
            <a:ext cx="345473" cy="267891"/>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306714282"/>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91741339"/>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Just Title">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4ECB070B-F5A0-0146-9896-C73B6AED5EA4}"/>
              </a:ext>
            </a:extLst>
          </p:cNvPr>
          <p:cNvCxnSpPr/>
          <p:nvPr userDrawn="1"/>
        </p:nvCxnSpPr>
        <p:spPr>
          <a:xfrm>
            <a:off x="609601" y="1060451"/>
            <a:ext cx="10968567"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2">
            <a:extLst>
              <a:ext uri="{FF2B5EF4-FFF2-40B4-BE49-F238E27FC236}">
                <a16:creationId xmlns:a16="http://schemas.microsoft.com/office/drawing/2014/main" id="{631ABBBF-5DDF-004E-924A-65725AA07245}"/>
              </a:ext>
            </a:extLst>
          </p:cNvPr>
          <p:cNvSpPr>
            <a:spLocks noGrp="1"/>
          </p:cNvSpPr>
          <p:nvPr>
            <p:ph type="dt" sz="half" idx="10"/>
          </p:nvPr>
        </p:nvSpPr>
        <p:spPr/>
        <p:txBody>
          <a:bodyPr/>
          <a:lstStyle>
            <a:lvl1pPr>
              <a:defRPr/>
            </a:lvl1pPr>
          </a:lstStyle>
          <a:p>
            <a:pPr>
              <a:defRPr/>
            </a:pPr>
            <a:r>
              <a:rPr lang="en-US"/>
              <a:t>L.Gatignon, DESY visit, 12 June 2019</a:t>
            </a:r>
          </a:p>
        </p:txBody>
      </p:sp>
      <p:sp>
        <p:nvSpPr>
          <p:cNvPr id="5" name="Footer Placeholder 3">
            <a:extLst>
              <a:ext uri="{FF2B5EF4-FFF2-40B4-BE49-F238E27FC236}">
                <a16:creationId xmlns:a16="http://schemas.microsoft.com/office/drawing/2014/main" id="{918AF6CC-28E9-DD47-9325-EE30F50591DC}"/>
              </a:ext>
            </a:extLst>
          </p:cNvPr>
          <p:cNvSpPr>
            <a:spLocks noGrp="1"/>
          </p:cNvSpPr>
          <p:nvPr>
            <p:ph type="ftr" sz="quarter" idx="11"/>
          </p:nvPr>
        </p:nvSpPr>
        <p:spPr/>
        <p:txBody>
          <a:bodyPr/>
          <a:lstStyle>
            <a:lvl1pPr>
              <a:defRPr/>
            </a:lvl1pPr>
          </a:lstStyle>
          <a:p>
            <a:pPr>
              <a:defRPr/>
            </a:pPr>
            <a:r>
              <a:rPr lang="en-US"/>
              <a:t>Intrioduction</a:t>
            </a:r>
          </a:p>
        </p:txBody>
      </p:sp>
      <p:sp>
        <p:nvSpPr>
          <p:cNvPr id="6" name="Slide Number Placeholder 4">
            <a:extLst>
              <a:ext uri="{FF2B5EF4-FFF2-40B4-BE49-F238E27FC236}">
                <a16:creationId xmlns:a16="http://schemas.microsoft.com/office/drawing/2014/main" id="{68BFC5B3-B7BD-B944-A614-71645BE858BC}"/>
              </a:ext>
            </a:extLst>
          </p:cNvPr>
          <p:cNvSpPr>
            <a:spLocks noGrp="1"/>
          </p:cNvSpPr>
          <p:nvPr>
            <p:ph type="sldNum" sz="quarter" idx="12"/>
          </p:nvPr>
        </p:nvSpPr>
        <p:spPr/>
        <p:txBody>
          <a:bodyPr/>
          <a:lstStyle>
            <a:lvl1pPr>
              <a:defRPr/>
            </a:lvl1pPr>
          </a:lstStyle>
          <a:p>
            <a:pPr>
              <a:defRPr/>
            </a:pPr>
            <a:fld id="{7AB19CBD-B9C7-7E47-BDE9-D5B001ACE5A3}" type="slidenum">
              <a:rPr lang="en-US"/>
              <a:pPr>
                <a:defRPr/>
              </a:pPr>
              <a:t>‹#›</a:t>
            </a:fld>
            <a:endParaRPr lang="en-US"/>
          </a:p>
        </p:txBody>
      </p:sp>
    </p:spTree>
    <p:extLst>
      <p:ext uri="{BB962C8B-B14F-4D97-AF65-F5344CB8AC3E}">
        <p14:creationId xmlns:p14="http://schemas.microsoft.com/office/powerpoint/2010/main" val="35309295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1329267" y="6210302"/>
            <a:ext cx="10249472" cy="552451"/>
          </a:xfrm>
        </p:spPr>
        <p:txBody>
          <a:bodyPr/>
          <a:lstStyle/>
          <a:p>
            <a:r>
              <a:rPr lang="fr-FR" smtClean="0"/>
              <a:t>LOGO</a:t>
            </a:r>
            <a:endParaRPr lang="fr-FR"/>
          </a:p>
        </p:txBody>
      </p:sp>
    </p:spTree>
    <p:extLst>
      <p:ext uri="{BB962C8B-B14F-4D97-AF65-F5344CB8AC3E}">
        <p14:creationId xmlns:p14="http://schemas.microsoft.com/office/powerpoint/2010/main" val="277165914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Shape 11"/>
          <p:cNvSpPr>
            <a:spLocks noGrp="1"/>
          </p:cNvSpPr>
          <p:nvPr>
            <p:ph type="title"/>
          </p:nvPr>
        </p:nvSpPr>
        <p:spPr>
          <a:xfrm>
            <a:off x="1190625" y="1151930"/>
            <a:ext cx="9810750" cy="2321719"/>
          </a:xfrm>
          <a:prstGeom prst="rect">
            <a:avLst/>
          </a:prstGeom>
        </p:spPr>
        <p:txBody>
          <a:bodyPr anchor="b"/>
          <a:lstStyle/>
          <a:p>
            <a:r>
              <a:t>Title Text</a:t>
            </a:r>
          </a:p>
        </p:txBody>
      </p:sp>
      <p:sp>
        <p:nvSpPr>
          <p:cNvPr id="12" name="Shape 12"/>
          <p:cNvSpPr>
            <a:spLocks noGrp="1"/>
          </p:cNvSpPr>
          <p:nvPr>
            <p:ph type="body" sz="quarter" idx="1"/>
          </p:nvPr>
        </p:nvSpPr>
        <p:spPr>
          <a:xfrm>
            <a:off x="1190625" y="3536156"/>
            <a:ext cx="9810750" cy="794742"/>
          </a:xfrm>
          <a:prstGeom prst="rect">
            <a:avLst/>
          </a:prstGeom>
        </p:spPr>
        <p:txBody>
          <a:bodyPr anchor="t"/>
          <a:lstStyle>
            <a:lvl1pPr marL="0" indent="0" algn="ctr">
              <a:spcBef>
                <a:spcPts val="0"/>
              </a:spcBef>
              <a:buSzTx/>
              <a:buNone/>
              <a:defRPr sz="2250"/>
            </a:lvl1pPr>
            <a:lvl2pPr marL="0" indent="0" algn="ctr">
              <a:spcBef>
                <a:spcPts val="0"/>
              </a:spcBef>
              <a:buSzTx/>
              <a:buNone/>
              <a:defRPr sz="2250"/>
            </a:lvl2pPr>
            <a:lvl3pPr marL="0" indent="0" algn="ctr">
              <a:spcBef>
                <a:spcPts val="0"/>
              </a:spcBef>
              <a:buSzTx/>
              <a:buNone/>
              <a:defRPr sz="2250"/>
            </a:lvl3pPr>
            <a:lvl4pPr marL="0" indent="0" algn="ctr">
              <a:spcBef>
                <a:spcPts val="0"/>
              </a:spcBef>
              <a:buSzTx/>
              <a:buNone/>
              <a:defRPr sz="2250"/>
            </a:lvl4pPr>
            <a:lvl5pPr marL="0" indent="0" algn="ctr">
              <a:spcBef>
                <a:spcPts val="0"/>
              </a:spcBef>
              <a:buSzTx/>
              <a:buNone/>
              <a:defRPr sz="2250"/>
            </a:lvl5pPr>
          </a:lstStyle>
          <a:p>
            <a:r>
              <a:t>Body Level One</a:t>
            </a:r>
          </a:p>
          <a:p>
            <a:pPr lvl="1"/>
            <a:r>
              <a:t>Body Level Two</a:t>
            </a:r>
          </a:p>
          <a:p>
            <a:pPr lvl="2"/>
            <a:r>
              <a:t>Body Level Three</a:t>
            </a:r>
          </a:p>
          <a:p>
            <a:pPr lvl="3"/>
            <a:r>
              <a:t>Body Level Four</a:t>
            </a:r>
          </a:p>
          <a:p>
            <a:pPr lvl="4"/>
            <a:r>
              <a:t>Body Level Five</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16821664"/>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Shape 20"/>
          <p:cNvSpPr>
            <a:spLocks noGrp="1"/>
          </p:cNvSpPr>
          <p:nvPr>
            <p:ph type="pic" idx="13"/>
          </p:nvPr>
        </p:nvSpPr>
        <p:spPr>
          <a:xfrm>
            <a:off x="1506140" y="446485"/>
            <a:ext cx="9167813" cy="4161234"/>
          </a:xfrm>
          <a:prstGeom prst="rect">
            <a:avLst/>
          </a:prstGeom>
        </p:spPr>
        <p:txBody>
          <a:bodyPr lIns="91439" tIns="45719" rIns="91439" bIns="45719" anchor="t">
            <a:noAutofit/>
          </a:bodyPr>
          <a:lstStyle/>
          <a:p>
            <a:endParaRPr/>
          </a:p>
        </p:txBody>
      </p:sp>
      <p:sp>
        <p:nvSpPr>
          <p:cNvPr id="21" name="Shape 21"/>
          <p:cNvSpPr>
            <a:spLocks noGrp="1"/>
          </p:cNvSpPr>
          <p:nvPr>
            <p:ph type="title"/>
          </p:nvPr>
        </p:nvSpPr>
        <p:spPr>
          <a:xfrm>
            <a:off x="1190625" y="4723805"/>
            <a:ext cx="9810750" cy="1000125"/>
          </a:xfrm>
          <a:prstGeom prst="rect">
            <a:avLst/>
          </a:prstGeom>
        </p:spPr>
        <p:txBody>
          <a:bodyPr anchor="b"/>
          <a:lstStyle/>
          <a:p>
            <a:r>
              <a:t>Title Text</a:t>
            </a:r>
          </a:p>
        </p:txBody>
      </p:sp>
      <p:sp>
        <p:nvSpPr>
          <p:cNvPr id="22" name="Shape 22"/>
          <p:cNvSpPr>
            <a:spLocks noGrp="1"/>
          </p:cNvSpPr>
          <p:nvPr>
            <p:ph type="body" sz="quarter" idx="1"/>
          </p:nvPr>
        </p:nvSpPr>
        <p:spPr>
          <a:xfrm>
            <a:off x="1190625" y="5759649"/>
            <a:ext cx="9810750" cy="794742"/>
          </a:xfrm>
          <a:prstGeom prst="rect">
            <a:avLst/>
          </a:prstGeom>
        </p:spPr>
        <p:txBody>
          <a:bodyPr anchor="t"/>
          <a:lstStyle>
            <a:lvl1pPr marL="0" indent="0" algn="ctr">
              <a:spcBef>
                <a:spcPts val="0"/>
              </a:spcBef>
              <a:buSzTx/>
              <a:buNone/>
              <a:defRPr sz="2250"/>
            </a:lvl1pPr>
            <a:lvl2pPr marL="0" indent="0" algn="ctr">
              <a:spcBef>
                <a:spcPts val="0"/>
              </a:spcBef>
              <a:buSzTx/>
              <a:buNone/>
              <a:defRPr sz="2250"/>
            </a:lvl2pPr>
            <a:lvl3pPr marL="0" indent="0" algn="ctr">
              <a:spcBef>
                <a:spcPts val="0"/>
              </a:spcBef>
              <a:buSzTx/>
              <a:buNone/>
              <a:defRPr sz="2250"/>
            </a:lvl3pPr>
            <a:lvl4pPr marL="0" indent="0" algn="ctr">
              <a:spcBef>
                <a:spcPts val="0"/>
              </a:spcBef>
              <a:buSzTx/>
              <a:buNone/>
              <a:defRPr sz="2250"/>
            </a:lvl4pPr>
            <a:lvl5pPr marL="0" indent="0" algn="ctr">
              <a:spcBef>
                <a:spcPts val="0"/>
              </a:spcBef>
              <a:buSzTx/>
              <a:buNone/>
              <a:defRPr sz="2250"/>
            </a:lvl5pPr>
          </a:lstStyle>
          <a:p>
            <a:r>
              <a:t>Body Level One</a:t>
            </a:r>
          </a:p>
          <a:p>
            <a:pPr lvl="1"/>
            <a:r>
              <a:t>Body Level Two</a:t>
            </a:r>
          </a:p>
          <a:p>
            <a:pPr lvl="2"/>
            <a:r>
              <a:t>Body Level Three</a:t>
            </a:r>
          </a:p>
          <a:p>
            <a:pPr lvl="3"/>
            <a:r>
              <a:t>Body Level Four</a:t>
            </a:r>
          </a:p>
          <a:p>
            <a:pPr lvl="4"/>
            <a:r>
              <a:t>Body Level Five</a:t>
            </a:r>
          </a:p>
        </p:txBody>
      </p:sp>
      <p:sp>
        <p:nvSpPr>
          <p:cNvPr id="23" name="Shape 23"/>
          <p:cNvSpPr>
            <a:spLocks noGrp="1"/>
          </p:cNvSpPr>
          <p:nvPr>
            <p:ph type="sldNum" sz="quarter" idx="2"/>
          </p:nvPr>
        </p:nvSpPr>
        <p:spPr>
          <a:xfrm>
            <a:off x="5917310" y="6500812"/>
            <a:ext cx="301365" cy="297389"/>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55983746"/>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Shape 30"/>
          <p:cNvSpPr>
            <a:spLocks noGrp="1"/>
          </p:cNvSpPr>
          <p:nvPr>
            <p:ph type="title"/>
          </p:nvPr>
        </p:nvSpPr>
        <p:spPr>
          <a:xfrm>
            <a:off x="1190625" y="2268141"/>
            <a:ext cx="9810750" cy="2321719"/>
          </a:xfrm>
          <a:prstGeom prst="rect">
            <a:avLst/>
          </a:prstGeom>
        </p:spPr>
        <p:txBody>
          <a:bodyPr/>
          <a:lstStyle/>
          <a:p>
            <a:r>
              <a:t>Title Text</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689615852"/>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6298406" y="446484"/>
            <a:ext cx="5000625" cy="5786438"/>
          </a:xfrm>
          <a:prstGeom prst="rect">
            <a:avLst/>
          </a:prstGeom>
        </p:spPr>
        <p:txBody>
          <a:bodyPr lIns="91439" tIns="45719" rIns="91439" bIns="45719" anchor="t">
            <a:noAutofit/>
          </a:bodyPr>
          <a:lstStyle/>
          <a:p>
            <a:endParaRPr/>
          </a:p>
        </p:txBody>
      </p:sp>
      <p:sp>
        <p:nvSpPr>
          <p:cNvPr id="39" name="Shape 39"/>
          <p:cNvSpPr>
            <a:spLocks noGrp="1"/>
          </p:cNvSpPr>
          <p:nvPr>
            <p:ph type="title"/>
          </p:nvPr>
        </p:nvSpPr>
        <p:spPr>
          <a:xfrm>
            <a:off x="892969" y="446484"/>
            <a:ext cx="5000625" cy="2803922"/>
          </a:xfrm>
          <a:prstGeom prst="rect">
            <a:avLst/>
          </a:prstGeom>
        </p:spPr>
        <p:txBody>
          <a:bodyPr anchor="b"/>
          <a:lstStyle>
            <a:lvl1pPr>
              <a:defRPr sz="4219"/>
            </a:lvl1pPr>
          </a:lstStyle>
          <a:p>
            <a:r>
              <a:t>Title Text</a:t>
            </a:r>
          </a:p>
        </p:txBody>
      </p:sp>
      <p:sp>
        <p:nvSpPr>
          <p:cNvPr id="40" name="Shape 40"/>
          <p:cNvSpPr>
            <a:spLocks noGrp="1"/>
          </p:cNvSpPr>
          <p:nvPr>
            <p:ph type="body" sz="quarter" idx="1"/>
          </p:nvPr>
        </p:nvSpPr>
        <p:spPr>
          <a:xfrm>
            <a:off x="892969" y="3348633"/>
            <a:ext cx="5000625" cy="2884289"/>
          </a:xfrm>
          <a:prstGeom prst="rect">
            <a:avLst/>
          </a:prstGeom>
        </p:spPr>
        <p:txBody>
          <a:bodyPr anchor="t"/>
          <a:lstStyle>
            <a:lvl1pPr marL="0" indent="0" algn="ctr">
              <a:spcBef>
                <a:spcPts val="0"/>
              </a:spcBef>
              <a:buSzTx/>
              <a:buNone/>
              <a:defRPr sz="2250"/>
            </a:lvl1pPr>
            <a:lvl2pPr marL="0" indent="0" algn="ctr">
              <a:spcBef>
                <a:spcPts val="0"/>
              </a:spcBef>
              <a:buSzTx/>
              <a:buNone/>
              <a:defRPr sz="2250"/>
            </a:lvl2pPr>
            <a:lvl3pPr marL="0" indent="0" algn="ctr">
              <a:spcBef>
                <a:spcPts val="0"/>
              </a:spcBef>
              <a:buSzTx/>
              <a:buNone/>
              <a:defRPr sz="2250"/>
            </a:lvl3pPr>
            <a:lvl4pPr marL="0" indent="0" algn="ctr">
              <a:spcBef>
                <a:spcPts val="0"/>
              </a:spcBef>
              <a:buSzTx/>
              <a:buNone/>
              <a:defRPr sz="2250"/>
            </a:lvl4pPr>
            <a:lvl5pPr marL="0" indent="0" algn="ctr">
              <a:spcBef>
                <a:spcPts val="0"/>
              </a:spcBef>
              <a:buSzTx/>
              <a:buNone/>
              <a:defRPr sz="2250"/>
            </a:lvl5pPr>
          </a:lstStyle>
          <a:p>
            <a:r>
              <a:t>Body Level One</a:t>
            </a:r>
          </a:p>
          <a:p>
            <a:pPr lvl="1"/>
            <a:r>
              <a:t>Body Level Two</a:t>
            </a:r>
          </a:p>
          <a:p>
            <a:pPr lvl="2"/>
            <a:r>
              <a:t>Body Level Three</a:t>
            </a:r>
          </a:p>
          <a:p>
            <a:pPr lvl="3"/>
            <a:r>
              <a:t>Body Level Four</a:t>
            </a:r>
          </a:p>
          <a:p>
            <a:pPr lvl="4"/>
            <a:r>
              <a:t>Body Level Five</a:t>
            </a:r>
          </a:p>
        </p:txBody>
      </p:sp>
      <p:sp>
        <p:nvSpPr>
          <p:cNvPr id="41" name="Shape 41"/>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957832795"/>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FC84CA8-1871-4B4D-A4F7-4B1E69DADEE7}" type="datetimeFigureOut">
              <a:rPr lang="en-GB" smtClean="0"/>
              <a:t>14/11/2019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300E4A-75AD-4649-A073-10FF0B0DEAC3}" type="slidenum">
              <a:rPr lang="en-GB" smtClean="0"/>
              <a:t>‹#›</a:t>
            </a:fld>
            <a:endParaRPr lang="en-GB"/>
          </a:p>
        </p:txBody>
      </p:sp>
    </p:spTree>
    <p:extLst>
      <p:ext uri="{BB962C8B-B14F-4D97-AF65-F5344CB8AC3E}">
        <p14:creationId xmlns:p14="http://schemas.microsoft.com/office/powerpoint/2010/main" val="41825722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Title Text</a:t>
            </a:r>
          </a:p>
        </p:txBody>
      </p:sp>
      <p:sp>
        <p:nvSpPr>
          <p:cNvPr id="57" name="Shape 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015230419"/>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Shape 75"/>
          <p:cNvSpPr>
            <a:spLocks noGrp="1"/>
          </p:cNvSpPr>
          <p:nvPr>
            <p:ph type="body" idx="1"/>
          </p:nvPr>
        </p:nvSpPr>
        <p:spPr>
          <a:xfrm>
            <a:off x="892969" y="892969"/>
            <a:ext cx="10406063" cy="5072063"/>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hape 76"/>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500835806"/>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Shape 83"/>
          <p:cNvSpPr>
            <a:spLocks noGrp="1"/>
          </p:cNvSpPr>
          <p:nvPr>
            <p:ph type="pic" sz="quarter" idx="13"/>
          </p:nvPr>
        </p:nvSpPr>
        <p:spPr>
          <a:xfrm>
            <a:off x="6298406" y="3580805"/>
            <a:ext cx="5000625" cy="2652117"/>
          </a:xfrm>
          <a:prstGeom prst="rect">
            <a:avLst/>
          </a:prstGeom>
        </p:spPr>
        <p:txBody>
          <a:bodyPr lIns="91439" tIns="45719" rIns="91439" bIns="45719" anchor="t">
            <a:noAutofit/>
          </a:bodyPr>
          <a:lstStyle/>
          <a:p>
            <a:endParaRPr/>
          </a:p>
        </p:txBody>
      </p:sp>
      <p:sp>
        <p:nvSpPr>
          <p:cNvPr id="84" name="Shape 84"/>
          <p:cNvSpPr>
            <a:spLocks noGrp="1"/>
          </p:cNvSpPr>
          <p:nvPr>
            <p:ph type="pic" sz="quarter" idx="14"/>
          </p:nvPr>
        </p:nvSpPr>
        <p:spPr>
          <a:xfrm>
            <a:off x="6304236" y="625078"/>
            <a:ext cx="5000627" cy="2652117"/>
          </a:xfrm>
          <a:prstGeom prst="rect">
            <a:avLst/>
          </a:prstGeom>
        </p:spPr>
        <p:txBody>
          <a:bodyPr lIns="91439" tIns="45719" rIns="91439" bIns="45719" anchor="t">
            <a:noAutofit/>
          </a:bodyPr>
          <a:lstStyle/>
          <a:p>
            <a:endParaRPr/>
          </a:p>
        </p:txBody>
      </p:sp>
      <p:sp>
        <p:nvSpPr>
          <p:cNvPr id="85" name="Shape 85"/>
          <p:cNvSpPr>
            <a:spLocks noGrp="1"/>
          </p:cNvSpPr>
          <p:nvPr>
            <p:ph type="pic" sz="half" idx="15"/>
          </p:nvPr>
        </p:nvSpPr>
        <p:spPr>
          <a:xfrm>
            <a:off x="892969" y="625078"/>
            <a:ext cx="5000625" cy="5607844"/>
          </a:xfrm>
          <a:prstGeom prst="rect">
            <a:avLst/>
          </a:prstGeom>
        </p:spPr>
        <p:txBody>
          <a:bodyPr lIns="91439" tIns="45719" rIns="91439" bIns="45719"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163893678"/>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Shape 93"/>
          <p:cNvSpPr>
            <a:spLocks noGrp="1"/>
          </p:cNvSpPr>
          <p:nvPr>
            <p:ph type="body" sz="quarter" idx="1"/>
          </p:nvPr>
        </p:nvSpPr>
        <p:spPr>
          <a:xfrm>
            <a:off x="1190625" y="4473774"/>
            <a:ext cx="9810750" cy="330398"/>
          </a:xfrm>
          <a:prstGeom prst="rect">
            <a:avLst/>
          </a:prstGeom>
        </p:spPr>
        <p:txBody>
          <a:bodyPr anchor="t"/>
          <a:lstStyle>
            <a:lvl1pPr marL="0" indent="0" algn="ctr">
              <a:spcBef>
                <a:spcPts val="0"/>
              </a:spcBef>
              <a:buSzTx/>
              <a:buNone/>
              <a:defRPr sz="1687"/>
            </a:lvl1pPr>
          </a:lstStyle>
          <a:p>
            <a:r>
              <a:t>–Johnny Appleseed</a:t>
            </a:r>
          </a:p>
        </p:txBody>
      </p:sp>
      <p:sp>
        <p:nvSpPr>
          <p:cNvPr id="94" name="Shape 94"/>
          <p:cNvSpPr>
            <a:spLocks noGrp="1"/>
          </p:cNvSpPr>
          <p:nvPr>
            <p:ph type="body" sz="quarter" idx="13"/>
          </p:nvPr>
        </p:nvSpPr>
        <p:spPr>
          <a:xfrm>
            <a:off x="1190625" y="3000375"/>
            <a:ext cx="9810750" cy="482203"/>
          </a:xfrm>
          <a:prstGeom prst="rect">
            <a:avLst/>
          </a:prstGeom>
        </p:spPr>
        <p:txBody>
          <a:bodyPr/>
          <a:lstStyle>
            <a:lvl1pPr marL="0" indent="0" algn="ctr">
              <a:spcBef>
                <a:spcPts val="0"/>
              </a:spcBef>
              <a:buSzTx/>
              <a:buNone/>
              <a:defRPr sz="3800"/>
            </a:lvl1pPr>
          </a:lstStyle>
          <a:p>
            <a:pPr marL="0" indent="0" algn="ctr">
              <a:spcBef>
                <a:spcPts val="0"/>
              </a:spcBef>
              <a:buSzTx/>
              <a:buNone/>
              <a:defRPr sz="3800"/>
            </a:pPr>
            <a:endParaRPr/>
          </a:p>
        </p:txBody>
      </p:sp>
      <p:sp>
        <p:nvSpPr>
          <p:cNvPr id="95" name="Shape 95"/>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119421306"/>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Shape 102"/>
          <p:cNvSpPr>
            <a:spLocks noGrp="1"/>
          </p:cNvSpPr>
          <p:nvPr>
            <p:ph type="pic" idx="13"/>
          </p:nvPr>
        </p:nvSpPr>
        <p:spPr>
          <a:xfrm>
            <a:off x="0" y="0"/>
            <a:ext cx="12192000" cy="6858000"/>
          </a:xfrm>
          <a:prstGeom prst="rect">
            <a:avLst/>
          </a:prstGeom>
        </p:spPr>
        <p:txBody>
          <a:bodyPr lIns="91439" tIns="45719" rIns="91439"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118256217"/>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hape 110"/>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837071843"/>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Titre seul">
    <p:spTree>
      <p:nvGrpSpPr>
        <p:cNvPr id="1" name=""/>
        <p:cNvGrpSpPr/>
        <p:nvPr/>
      </p:nvGrpSpPr>
      <p:grpSpPr>
        <a:xfrm>
          <a:off x="0" y="0"/>
          <a:ext cx="0" cy="0"/>
          <a:chOff x="0" y="0"/>
          <a:chExt cx="0" cy="0"/>
        </a:xfrm>
      </p:grpSpPr>
      <p:sp>
        <p:nvSpPr>
          <p:cNvPr id="117" name="Shape 117"/>
          <p:cNvSpPr>
            <a:spLocks noGrp="1"/>
          </p:cNvSpPr>
          <p:nvPr>
            <p:ph type="title"/>
          </p:nvPr>
        </p:nvSpPr>
        <p:spPr>
          <a:xfrm>
            <a:off x="609601" y="274320"/>
            <a:ext cx="9960865" cy="1143001"/>
          </a:xfrm>
          <a:prstGeom prst="rect">
            <a:avLst/>
          </a:prstGeom>
        </p:spPr>
        <p:txBody>
          <a:bodyPr/>
          <a:lstStyle>
            <a:lvl1pPr algn="l">
              <a:defRPr sz="4570"/>
            </a:lvl1pPr>
          </a:lstStyle>
          <a:p>
            <a:r>
              <a:t>Click to edit Master title style</a:t>
            </a:r>
          </a:p>
        </p:txBody>
      </p:sp>
      <p:sp>
        <p:nvSpPr>
          <p:cNvPr id="118" name="Shape 118"/>
          <p:cNvSpPr>
            <a:spLocks noGrp="1"/>
          </p:cNvSpPr>
          <p:nvPr>
            <p:ph type="pic" sz="quarter" idx="13"/>
          </p:nvPr>
        </p:nvSpPr>
        <p:spPr>
          <a:xfrm>
            <a:off x="1329267" y="6210300"/>
            <a:ext cx="10249473" cy="552451"/>
          </a:xfrm>
          <a:prstGeom prst="rect">
            <a:avLst/>
          </a:prstGeom>
        </p:spPr>
        <p:txBody>
          <a:bodyPr lIns="91439" tIns="45719" rIns="91439" bIns="45719" anchor="t">
            <a:noAutofit/>
          </a:bodyPr>
          <a:lstStyle/>
          <a:p>
            <a:endParaRPr/>
          </a:p>
        </p:txBody>
      </p:sp>
      <p:sp>
        <p:nvSpPr>
          <p:cNvPr id="119" name="Shape 119"/>
          <p:cNvSpPr>
            <a:spLocks noGrp="1"/>
          </p:cNvSpPr>
          <p:nvPr>
            <p:ph type="sldNum" sz="quarter" idx="2"/>
          </p:nvPr>
        </p:nvSpPr>
        <p:spPr>
          <a:xfrm>
            <a:off x="7315200" y="6356350"/>
            <a:ext cx="301365" cy="297389"/>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449342318"/>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E2CB107-000D-43BC-B53A-5DFDA85E875A}" type="datetimeFigureOut">
              <a:rPr lang="en-GB" smtClean="0"/>
              <a:t>14/11/2019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BE8CD9-E460-4D84-8456-4E14B8DA43D1}" type="slidenum">
              <a:rPr lang="en-GB" smtClean="0"/>
              <a:t>‹#›</a:t>
            </a:fld>
            <a:endParaRPr lang="en-GB"/>
          </a:p>
        </p:txBody>
      </p:sp>
    </p:spTree>
    <p:extLst>
      <p:ext uri="{BB962C8B-B14F-4D97-AF65-F5344CB8AC3E}">
        <p14:creationId xmlns:p14="http://schemas.microsoft.com/office/powerpoint/2010/main" val="22170597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E2CB107-000D-43BC-B53A-5DFDA85E875A}" type="datetimeFigureOut">
              <a:rPr lang="en-GB" smtClean="0"/>
              <a:t>14/11/2019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BE8CD9-E460-4D84-8456-4E14B8DA43D1}" type="slidenum">
              <a:rPr lang="en-GB" smtClean="0"/>
              <a:t>‹#›</a:t>
            </a:fld>
            <a:endParaRPr lang="en-GB"/>
          </a:p>
        </p:txBody>
      </p:sp>
    </p:spTree>
    <p:extLst>
      <p:ext uri="{BB962C8B-B14F-4D97-AF65-F5344CB8AC3E}">
        <p14:creationId xmlns:p14="http://schemas.microsoft.com/office/powerpoint/2010/main" val="512561697"/>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E2CB107-000D-43BC-B53A-5DFDA85E875A}" type="datetimeFigureOut">
              <a:rPr lang="en-GB" smtClean="0"/>
              <a:t>14/11/2019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BE8CD9-E460-4D84-8456-4E14B8DA43D1}" type="slidenum">
              <a:rPr lang="en-GB" smtClean="0"/>
              <a:t>‹#›</a:t>
            </a:fld>
            <a:endParaRPr lang="en-GB"/>
          </a:p>
        </p:txBody>
      </p:sp>
    </p:spTree>
    <p:extLst>
      <p:ext uri="{BB962C8B-B14F-4D97-AF65-F5344CB8AC3E}">
        <p14:creationId xmlns:p14="http://schemas.microsoft.com/office/powerpoint/2010/main" val="2147686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C84CA8-1871-4B4D-A4F7-4B1E69DADEE7}" type="datetimeFigureOut">
              <a:rPr lang="en-GB" smtClean="0"/>
              <a:t>14/11/2019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300E4A-75AD-4649-A073-10FF0B0DEAC3}" type="slidenum">
              <a:rPr lang="en-GB" smtClean="0"/>
              <a:t>‹#›</a:t>
            </a:fld>
            <a:endParaRPr lang="en-GB"/>
          </a:p>
        </p:txBody>
      </p:sp>
    </p:spTree>
    <p:extLst>
      <p:ext uri="{BB962C8B-B14F-4D97-AF65-F5344CB8AC3E}">
        <p14:creationId xmlns:p14="http://schemas.microsoft.com/office/powerpoint/2010/main" val="352691780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E2CB107-000D-43BC-B53A-5DFDA85E875A}" type="datetimeFigureOut">
              <a:rPr lang="en-GB" smtClean="0"/>
              <a:t>14/11/2019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BE8CD9-E460-4D84-8456-4E14B8DA43D1}" type="slidenum">
              <a:rPr lang="en-GB" smtClean="0"/>
              <a:t>‹#›</a:t>
            </a:fld>
            <a:endParaRPr lang="en-GB"/>
          </a:p>
        </p:txBody>
      </p:sp>
    </p:spTree>
    <p:extLst>
      <p:ext uri="{BB962C8B-B14F-4D97-AF65-F5344CB8AC3E}">
        <p14:creationId xmlns:p14="http://schemas.microsoft.com/office/powerpoint/2010/main" val="12126551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E2CB107-000D-43BC-B53A-5DFDA85E875A}" type="datetimeFigureOut">
              <a:rPr lang="en-GB" smtClean="0"/>
              <a:t>14/11/2019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BE8CD9-E460-4D84-8456-4E14B8DA43D1}" type="slidenum">
              <a:rPr lang="en-GB" smtClean="0"/>
              <a:t>‹#›</a:t>
            </a:fld>
            <a:endParaRPr lang="en-GB"/>
          </a:p>
        </p:txBody>
      </p:sp>
    </p:spTree>
    <p:extLst>
      <p:ext uri="{BB962C8B-B14F-4D97-AF65-F5344CB8AC3E}">
        <p14:creationId xmlns:p14="http://schemas.microsoft.com/office/powerpoint/2010/main" val="12027664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E2CB107-000D-43BC-B53A-5DFDA85E875A}" type="datetimeFigureOut">
              <a:rPr lang="en-GB" smtClean="0"/>
              <a:t>14/11/2019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BE8CD9-E460-4D84-8456-4E14B8DA43D1}" type="slidenum">
              <a:rPr lang="en-GB" smtClean="0"/>
              <a:t>‹#›</a:t>
            </a:fld>
            <a:endParaRPr lang="en-GB"/>
          </a:p>
        </p:txBody>
      </p:sp>
    </p:spTree>
    <p:extLst>
      <p:ext uri="{BB962C8B-B14F-4D97-AF65-F5344CB8AC3E}">
        <p14:creationId xmlns:p14="http://schemas.microsoft.com/office/powerpoint/2010/main" val="18057927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2CB107-000D-43BC-B53A-5DFDA85E875A}" type="datetimeFigureOut">
              <a:rPr lang="en-GB" smtClean="0"/>
              <a:t>14/11/2019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BE8CD9-E460-4D84-8456-4E14B8DA43D1}" type="slidenum">
              <a:rPr lang="en-GB" smtClean="0"/>
              <a:t>‹#›</a:t>
            </a:fld>
            <a:endParaRPr lang="en-GB"/>
          </a:p>
        </p:txBody>
      </p:sp>
    </p:spTree>
    <p:extLst>
      <p:ext uri="{BB962C8B-B14F-4D97-AF65-F5344CB8AC3E}">
        <p14:creationId xmlns:p14="http://schemas.microsoft.com/office/powerpoint/2010/main" val="3865250717"/>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E2CB107-000D-43BC-B53A-5DFDA85E875A}" type="datetimeFigureOut">
              <a:rPr lang="en-GB" smtClean="0"/>
              <a:t>14/11/2019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BE8CD9-E460-4D84-8456-4E14B8DA43D1}" type="slidenum">
              <a:rPr lang="en-GB" smtClean="0"/>
              <a:t>‹#›</a:t>
            </a:fld>
            <a:endParaRPr lang="en-GB"/>
          </a:p>
        </p:txBody>
      </p:sp>
    </p:spTree>
    <p:extLst>
      <p:ext uri="{BB962C8B-B14F-4D97-AF65-F5344CB8AC3E}">
        <p14:creationId xmlns:p14="http://schemas.microsoft.com/office/powerpoint/2010/main" val="32405120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E2CB107-000D-43BC-B53A-5DFDA85E875A}" type="datetimeFigureOut">
              <a:rPr lang="en-GB" smtClean="0"/>
              <a:t>14/11/2019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BE8CD9-E460-4D84-8456-4E14B8DA43D1}" type="slidenum">
              <a:rPr lang="en-GB" smtClean="0"/>
              <a:t>‹#›</a:t>
            </a:fld>
            <a:endParaRPr lang="en-GB"/>
          </a:p>
        </p:txBody>
      </p:sp>
    </p:spTree>
    <p:extLst>
      <p:ext uri="{BB962C8B-B14F-4D97-AF65-F5344CB8AC3E}">
        <p14:creationId xmlns:p14="http://schemas.microsoft.com/office/powerpoint/2010/main" val="278233929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E2CB107-000D-43BC-B53A-5DFDA85E875A}" type="datetimeFigureOut">
              <a:rPr lang="en-GB" smtClean="0"/>
              <a:t>14/11/2019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BE8CD9-E460-4D84-8456-4E14B8DA43D1}" type="slidenum">
              <a:rPr lang="en-GB" smtClean="0"/>
              <a:t>‹#›</a:t>
            </a:fld>
            <a:endParaRPr lang="en-GB"/>
          </a:p>
        </p:txBody>
      </p:sp>
    </p:spTree>
    <p:extLst>
      <p:ext uri="{BB962C8B-B14F-4D97-AF65-F5344CB8AC3E}">
        <p14:creationId xmlns:p14="http://schemas.microsoft.com/office/powerpoint/2010/main" val="31281536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E2CB107-000D-43BC-B53A-5DFDA85E875A}" type="datetimeFigureOut">
              <a:rPr lang="en-GB" smtClean="0"/>
              <a:t>14/11/2019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BE8CD9-E460-4D84-8456-4E14B8DA43D1}" type="slidenum">
              <a:rPr lang="en-GB" smtClean="0"/>
              <a:t>‹#›</a:t>
            </a:fld>
            <a:endParaRPr lang="en-GB"/>
          </a:p>
        </p:txBody>
      </p:sp>
    </p:spTree>
    <p:extLst>
      <p:ext uri="{BB962C8B-B14F-4D97-AF65-F5344CB8AC3E}">
        <p14:creationId xmlns:p14="http://schemas.microsoft.com/office/powerpoint/2010/main" val="42543831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cxnSp>
        <p:nvCxnSpPr>
          <p:cNvPr id="46" name="Straight Connector 45"/>
          <p:cNvCxnSpPr/>
          <p:nvPr userDrawn="1"/>
        </p:nvCxnSpPr>
        <p:spPr>
          <a:xfrm>
            <a:off x="5538883" y="3217334"/>
            <a:ext cx="0" cy="556381"/>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cxnSp>
        <p:nvCxnSpPr>
          <p:cNvPr id="47" name="Straight Connector 46"/>
          <p:cNvCxnSpPr/>
          <p:nvPr userDrawn="1"/>
        </p:nvCxnSpPr>
        <p:spPr>
          <a:xfrm>
            <a:off x="1548711" y="3217334"/>
            <a:ext cx="0" cy="556381"/>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cxnSp>
        <p:nvCxnSpPr>
          <p:cNvPr id="24" name="Straight Connector 23"/>
          <p:cNvCxnSpPr/>
          <p:nvPr userDrawn="1"/>
        </p:nvCxnSpPr>
        <p:spPr>
          <a:xfrm>
            <a:off x="7536451" y="3785810"/>
            <a:ext cx="0" cy="556381"/>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sp>
        <p:nvSpPr>
          <p:cNvPr id="11" name="Hexagon 10"/>
          <p:cNvSpPr/>
          <p:nvPr userDrawn="1"/>
        </p:nvSpPr>
        <p:spPr>
          <a:xfrm rot="5400000">
            <a:off x="9536704" y="2833255"/>
            <a:ext cx="2254392" cy="1943436"/>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cxnSp>
        <p:nvCxnSpPr>
          <p:cNvPr id="17" name="Straight Connector 16"/>
          <p:cNvCxnSpPr/>
          <p:nvPr userDrawn="1"/>
        </p:nvCxnSpPr>
        <p:spPr>
          <a:xfrm>
            <a:off x="0" y="3773715"/>
            <a:ext cx="9528365" cy="0"/>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sp>
        <p:nvSpPr>
          <p:cNvPr id="13" name="Hexagon 12"/>
          <p:cNvSpPr/>
          <p:nvPr userDrawn="1"/>
        </p:nvSpPr>
        <p:spPr>
          <a:xfrm rot="5400000">
            <a:off x="7129413" y="4398335"/>
            <a:ext cx="814075" cy="701787"/>
          </a:xfrm>
          <a:prstGeom prst="hexagon">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0" name="Hexagon 19"/>
          <p:cNvSpPr/>
          <p:nvPr userDrawn="1"/>
        </p:nvSpPr>
        <p:spPr>
          <a:xfrm rot="5400000">
            <a:off x="5436108" y="3683605"/>
            <a:ext cx="211088" cy="181972"/>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1" name="Hexagon 20"/>
          <p:cNvSpPr/>
          <p:nvPr userDrawn="1"/>
        </p:nvSpPr>
        <p:spPr>
          <a:xfrm rot="5400000">
            <a:off x="7432492" y="3683603"/>
            <a:ext cx="211088" cy="181972"/>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5" name="Subtitle 2"/>
          <p:cNvSpPr>
            <a:spLocks noGrp="1"/>
          </p:cNvSpPr>
          <p:nvPr>
            <p:ph type="subTitle" idx="1"/>
          </p:nvPr>
        </p:nvSpPr>
        <p:spPr>
          <a:xfrm>
            <a:off x="254000" y="402405"/>
            <a:ext cx="11654955" cy="804811"/>
          </a:xfrm>
        </p:spPr>
        <p:txBody>
          <a:bodyPr>
            <a:noAutofit/>
          </a:bodyPr>
          <a:lstStyle>
            <a:lvl1pPr marL="0" indent="0" algn="l">
              <a:buNone/>
              <a:defRPr sz="3200" b="1">
                <a:solidFill>
                  <a:schemeClr val="accent3"/>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smtClean="0"/>
              <a:t>Click to edit Master subtitle style</a:t>
            </a:r>
            <a:endParaRPr lang="en-US" dirty="0"/>
          </a:p>
        </p:txBody>
      </p:sp>
      <p:sp>
        <p:nvSpPr>
          <p:cNvPr id="41" name="Text Placeholder 36"/>
          <p:cNvSpPr>
            <a:spLocks noGrp="1"/>
          </p:cNvSpPr>
          <p:nvPr>
            <p:ph type="body" sz="quarter" idx="26"/>
          </p:nvPr>
        </p:nvSpPr>
        <p:spPr>
          <a:xfrm>
            <a:off x="2162132" y="5191659"/>
            <a:ext cx="2751639" cy="895349"/>
          </a:xfrm>
        </p:spPr>
        <p:txBody>
          <a:bodyPr anchor="t">
            <a:noAutofit/>
          </a:bodyPr>
          <a:lstStyle>
            <a:lvl1pPr marL="0" indent="0" algn="ctr">
              <a:buNone/>
              <a:defRPr sz="1867">
                <a:solidFill>
                  <a:schemeClr val="accent3"/>
                </a:solidFill>
              </a:defRPr>
            </a:lvl1pPr>
            <a:lvl2pPr marL="0" indent="0" algn="ctr">
              <a:buNone/>
              <a:defRPr sz="1600">
                <a:solidFill>
                  <a:schemeClr val="tx1"/>
                </a:solidFill>
              </a:defRPr>
            </a:lvl2pPr>
          </a:lstStyle>
          <a:p>
            <a:pPr lvl="0"/>
            <a:r>
              <a:rPr lang="en-US" dirty="0" smtClean="0"/>
              <a:t>Click to edit Master text styles</a:t>
            </a:r>
          </a:p>
          <a:p>
            <a:pPr lvl="1"/>
            <a:r>
              <a:rPr lang="en-US" dirty="0" smtClean="0"/>
              <a:t>Second level</a:t>
            </a:r>
          </a:p>
        </p:txBody>
      </p:sp>
      <p:sp>
        <p:nvSpPr>
          <p:cNvPr id="22" name="Hexagon 21"/>
          <p:cNvSpPr/>
          <p:nvPr userDrawn="1"/>
        </p:nvSpPr>
        <p:spPr>
          <a:xfrm rot="5400000">
            <a:off x="9347017" y="2648035"/>
            <a:ext cx="2629499" cy="2266803"/>
          </a:xfrm>
          <a:prstGeom prst="hexagon">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3" name="Hexagon 22"/>
          <p:cNvSpPr/>
          <p:nvPr userDrawn="1"/>
        </p:nvSpPr>
        <p:spPr>
          <a:xfrm rot="5400000">
            <a:off x="10560035" y="5017295"/>
            <a:ext cx="211088" cy="181972"/>
          </a:xfrm>
          <a:prstGeom prst="hexagon">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5" name="Hexagon 24"/>
          <p:cNvSpPr/>
          <p:nvPr userDrawn="1"/>
        </p:nvSpPr>
        <p:spPr>
          <a:xfrm rot="5400000">
            <a:off x="11689623" y="3683602"/>
            <a:ext cx="211088" cy="181972"/>
          </a:xfrm>
          <a:prstGeom prst="hexagon">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0" name="Hexagon 29"/>
          <p:cNvSpPr/>
          <p:nvPr userDrawn="1"/>
        </p:nvSpPr>
        <p:spPr>
          <a:xfrm rot="5400000">
            <a:off x="9428877" y="3683601"/>
            <a:ext cx="211088" cy="181972"/>
          </a:xfrm>
          <a:prstGeom prst="hexagon">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2" name="Hexagon 31"/>
          <p:cNvSpPr/>
          <p:nvPr userDrawn="1"/>
        </p:nvSpPr>
        <p:spPr>
          <a:xfrm rot="5400000">
            <a:off x="10560033" y="2363607"/>
            <a:ext cx="211088" cy="181972"/>
          </a:xfrm>
          <a:prstGeom prst="hexagon">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3" name="Hexagon 32"/>
          <p:cNvSpPr/>
          <p:nvPr userDrawn="1"/>
        </p:nvSpPr>
        <p:spPr>
          <a:xfrm rot="5400000">
            <a:off x="1443340" y="3671513"/>
            <a:ext cx="211088" cy="181972"/>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4" name="Hexagon 33"/>
          <p:cNvSpPr/>
          <p:nvPr userDrawn="1"/>
        </p:nvSpPr>
        <p:spPr>
          <a:xfrm rot="5400000">
            <a:off x="8362207" y="3080658"/>
            <a:ext cx="3215800" cy="1386116"/>
          </a:xfrm>
          <a:custGeom>
            <a:avLst/>
            <a:gdLst>
              <a:gd name="connsiteX0" fmla="*/ 0 w 2411850"/>
              <a:gd name="connsiteY0" fmla="*/ 1039588 h 2079175"/>
              <a:gd name="connsiteX1" fmla="*/ 519794 w 2411850"/>
              <a:gd name="connsiteY1" fmla="*/ 0 h 2079175"/>
              <a:gd name="connsiteX2" fmla="*/ 1892056 w 2411850"/>
              <a:gd name="connsiteY2" fmla="*/ 0 h 2079175"/>
              <a:gd name="connsiteX3" fmla="*/ 2411850 w 2411850"/>
              <a:gd name="connsiteY3" fmla="*/ 1039588 h 2079175"/>
              <a:gd name="connsiteX4" fmla="*/ 1892056 w 2411850"/>
              <a:gd name="connsiteY4" fmla="*/ 2079175 h 2079175"/>
              <a:gd name="connsiteX5" fmla="*/ 519794 w 2411850"/>
              <a:gd name="connsiteY5" fmla="*/ 2079175 h 2079175"/>
              <a:gd name="connsiteX6" fmla="*/ 0 w 2411850"/>
              <a:gd name="connsiteY6" fmla="*/ 1039588 h 2079175"/>
              <a:gd name="connsiteX0" fmla="*/ 0 w 2411850"/>
              <a:gd name="connsiteY0" fmla="*/ 1039588 h 2079175"/>
              <a:gd name="connsiteX1" fmla="*/ 519794 w 2411850"/>
              <a:gd name="connsiteY1" fmla="*/ 0 h 2079175"/>
              <a:gd name="connsiteX2" fmla="*/ 2411850 w 2411850"/>
              <a:gd name="connsiteY2" fmla="*/ 1039588 h 2079175"/>
              <a:gd name="connsiteX3" fmla="*/ 1892056 w 2411850"/>
              <a:gd name="connsiteY3" fmla="*/ 2079175 h 2079175"/>
              <a:gd name="connsiteX4" fmla="*/ 519794 w 2411850"/>
              <a:gd name="connsiteY4" fmla="*/ 2079175 h 2079175"/>
              <a:gd name="connsiteX5" fmla="*/ 0 w 2411850"/>
              <a:gd name="connsiteY5" fmla="*/ 1039588 h 2079175"/>
              <a:gd name="connsiteX0" fmla="*/ 519794 w 2411850"/>
              <a:gd name="connsiteY0" fmla="*/ 0 h 2079175"/>
              <a:gd name="connsiteX1" fmla="*/ 2411850 w 2411850"/>
              <a:gd name="connsiteY1" fmla="*/ 1039588 h 2079175"/>
              <a:gd name="connsiteX2" fmla="*/ 1892056 w 2411850"/>
              <a:gd name="connsiteY2" fmla="*/ 2079175 h 2079175"/>
              <a:gd name="connsiteX3" fmla="*/ 519794 w 2411850"/>
              <a:gd name="connsiteY3" fmla="*/ 2079175 h 2079175"/>
              <a:gd name="connsiteX4" fmla="*/ 0 w 2411850"/>
              <a:gd name="connsiteY4" fmla="*/ 1039588 h 2079175"/>
              <a:gd name="connsiteX5" fmla="*/ 611234 w 2411850"/>
              <a:gd name="connsiteY5" fmla="*/ 91440 h 2079175"/>
              <a:gd name="connsiteX0" fmla="*/ 519794 w 2411850"/>
              <a:gd name="connsiteY0" fmla="*/ 0 h 2079175"/>
              <a:gd name="connsiteX1" fmla="*/ 2411850 w 2411850"/>
              <a:gd name="connsiteY1" fmla="*/ 1039588 h 2079175"/>
              <a:gd name="connsiteX2" fmla="*/ 1892056 w 2411850"/>
              <a:gd name="connsiteY2" fmla="*/ 2079175 h 2079175"/>
              <a:gd name="connsiteX3" fmla="*/ 519794 w 2411850"/>
              <a:gd name="connsiteY3" fmla="*/ 2079175 h 2079175"/>
              <a:gd name="connsiteX4" fmla="*/ 0 w 2411850"/>
              <a:gd name="connsiteY4" fmla="*/ 1039588 h 2079175"/>
              <a:gd name="connsiteX0" fmla="*/ 2411850 w 2411850"/>
              <a:gd name="connsiteY0" fmla="*/ 0 h 1039587"/>
              <a:gd name="connsiteX1" fmla="*/ 1892056 w 2411850"/>
              <a:gd name="connsiteY1" fmla="*/ 1039587 h 1039587"/>
              <a:gd name="connsiteX2" fmla="*/ 519794 w 2411850"/>
              <a:gd name="connsiteY2" fmla="*/ 1039587 h 1039587"/>
              <a:gd name="connsiteX3" fmla="*/ 0 w 2411850"/>
              <a:gd name="connsiteY3" fmla="*/ 0 h 1039587"/>
            </a:gdLst>
            <a:ahLst/>
            <a:cxnLst>
              <a:cxn ang="0">
                <a:pos x="connsiteX0" y="connsiteY0"/>
              </a:cxn>
              <a:cxn ang="0">
                <a:pos x="connsiteX1" y="connsiteY1"/>
              </a:cxn>
              <a:cxn ang="0">
                <a:pos x="connsiteX2" y="connsiteY2"/>
              </a:cxn>
              <a:cxn ang="0">
                <a:pos x="connsiteX3" y="connsiteY3"/>
              </a:cxn>
            </a:cxnLst>
            <a:rect l="l" t="t" r="r" b="b"/>
            <a:pathLst>
              <a:path w="2411850" h="1039587">
                <a:moveTo>
                  <a:pt x="2411850" y="0"/>
                </a:moveTo>
                <a:lnTo>
                  <a:pt x="1892056" y="1039587"/>
                </a:lnTo>
                <a:lnTo>
                  <a:pt x="519794" y="1039587"/>
                </a:lnTo>
                <a:lnTo>
                  <a:pt x="0" y="0"/>
                </a:lnTo>
              </a:path>
            </a:pathLst>
          </a:custGeom>
          <a:noFill/>
          <a:ln w="19050" cmpd="sng">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n>
                <a:solidFill>
                  <a:schemeClr val="bg1">
                    <a:lumMod val="65000"/>
                  </a:schemeClr>
                </a:solidFill>
              </a:ln>
            </a:endParaRPr>
          </a:p>
        </p:txBody>
      </p:sp>
      <p:cxnSp>
        <p:nvCxnSpPr>
          <p:cNvPr id="36" name="Straight Connector 35"/>
          <p:cNvCxnSpPr/>
          <p:nvPr userDrawn="1"/>
        </p:nvCxnSpPr>
        <p:spPr>
          <a:xfrm>
            <a:off x="3537952" y="3785810"/>
            <a:ext cx="0" cy="556381"/>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sp>
        <p:nvSpPr>
          <p:cNvPr id="37" name="Hexagon 36"/>
          <p:cNvSpPr/>
          <p:nvPr userDrawn="1"/>
        </p:nvSpPr>
        <p:spPr>
          <a:xfrm rot="5400000">
            <a:off x="3130915" y="4398335"/>
            <a:ext cx="814075" cy="701787"/>
          </a:xfrm>
          <a:prstGeom prst="hexagon">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2" name="Hexagon 11"/>
          <p:cNvSpPr/>
          <p:nvPr userDrawn="1"/>
        </p:nvSpPr>
        <p:spPr>
          <a:xfrm rot="5400000">
            <a:off x="3439724" y="3671479"/>
            <a:ext cx="211088" cy="181972"/>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42" name="Text Placeholder 36"/>
          <p:cNvSpPr>
            <a:spLocks noGrp="1"/>
          </p:cNvSpPr>
          <p:nvPr>
            <p:ph type="body" sz="quarter" idx="27"/>
          </p:nvPr>
        </p:nvSpPr>
        <p:spPr>
          <a:xfrm>
            <a:off x="6160631" y="5191659"/>
            <a:ext cx="2751639" cy="895349"/>
          </a:xfrm>
        </p:spPr>
        <p:txBody>
          <a:bodyPr anchor="t">
            <a:noAutofit/>
          </a:bodyPr>
          <a:lstStyle>
            <a:lvl1pPr marL="0" indent="0" algn="ctr">
              <a:buNone/>
              <a:defRPr sz="1867">
                <a:solidFill>
                  <a:schemeClr val="accent3"/>
                </a:solidFill>
              </a:defRPr>
            </a:lvl1pPr>
            <a:lvl2pPr marL="0" indent="0" algn="ctr">
              <a:buNone/>
              <a:defRPr sz="1600">
                <a:solidFill>
                  <a:schemeClr val="tx1"/>
                </a:solidFill>
              </a:defRPr>
            </a:lvl2pPr>
          </a:lstStyle>
          <a:p>
            <a:pPr lvl="0"/>
            <a:r>
              <a:rPr lang="en-US" dirty="0" smtClean="0"/>
              <a:t>Click to edit Master text styles</a:t>
            </a:r>
          </a:p>
          <a:p>
            <a:pPr lvl="1"/>
            <a:r>
              <a:rPr lang="en-US" dirty="0" smtClean="0"/>
              <a:t>Second level</a:t>
            </a:r>
          </a:p>
        </p:txBody>
      </p:sp>
      <p:sp>
        <p:nvSpPr>
          <p:cNvPr id="44" name="Hexagon 43"/>
          <p:cNvSpPr/>
          <p:nvPr userDrawn="1"/>
        </p:nvSpPr>
        <p:spPr>
          <a:xfrm rot="5400000">
            <a:off x="5131845" y="2459403"/>
            <a:ext cx="814075" cy="701787"/>
          </a:xfrm>
          <a:prstGeom prst="hexagon">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48" name="Hexagon 47"/>
          <p:cNvSpPr/>
          <p:nvPr userDrawn="1"/>
        </p:nvSpPr>
        <p:spPr>
          <a:xfrm rot="5400000">
            <a:off x="1141673" y="2459403"/>
            <a:ext cx="814075" cy="701787"/>
          </a:xfrm>
          <a:prstGeom prst="hexagon">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49" name="Text Placeholder 36"/>
          <p:cNvSpPr>
            <a:spLocks noGrp="1"/>
          </p:cNvSpPr>
          <p:nvPr>
            <p:ph type="body" sz="quarter" idx="28"/>
          </p:nvPr>
        </p:nvSpPr>
        <p:spPr>
          <a:xfrm>
            <a:off x="4163062" y="1486410"/>
            <a:ext cx="2751639" cy="895349"/>
          </a:xfrm>
        </p:spPr>
        <p:txBody>
          <a:bodyPr anchor="b">
            <a:noAutofit/>
          </a:bodyPr>
          <a:lstStyle>
            <a:lvl1pPr marL="0" indent="0" algn="ctr">
              <a:buNone/>
              <a:defRPr sz="1867">
                <a:solidFill>
                  <a:schemeClr val="accent3"/>
                </a:solidFill>
              </a:defRPr>
            </a:lvl1pPr>
            <a:lvl2pPr marL="0" indent="0" algn="ctr">
              <a:buNone/>
              <a:defRPr sz="1600">
                <a:solidFill>
                  <a:schemeClr val="tx1"/>
                </a:solidFill>
              </a:defRPr>
            </a:lvl2pPr>
          </a:lstStyle>
          <a:p>
            <a:pPr lvl="0"/>
            <a:r>
              <a:rPr lang="en-US" dirty="0" smtClean="0"/>
              <a:t>Click to edit Master text styles</a:t>
            </a:r>
          </a:p>
          <a:p>
            <a:pPr lvl="1"/>
            <a:r>
              <a:rPr lang="en-US" dirty="0" smtClean="0"/>
              <a:t>Second level</a:t>
            </a:r>
          </a:p>
        </p:txBody>
      </p:sp>
      <p:sp>
        <p:nvSpPr>
          <p:cNvPr id="50" name="Text Placeholder 36"/>
          <p:cNvSpPr>
            <a:spLocks noGrp="1"/>
          </p:cNvSpPr>
          <p:nvPr>
            <p:ph type="body" sz="quarter" idx="29"/>
          </p:nvPr>
        </p:nvSpPr>
        <p:spPr>
          <a:xfrm>
            <a:off x="172890" y="1446211"/>
            <a:ext cx="2751639" cy="895349"/>
          </a:xfrm>
        </p:spPr>
        <p:txBody>
          <a:bodyPr anchor="b">
            <a:noAutofit/>
          </a:bodyPr>
          <a:lstStyle>
            <a:lvl1pPr marL="0" indent="0" algn="ctr">
              <a:buNone/>
              <a:defRPr sz="1867">
                <a:solidFill>
                  <a:schemeClr val="accent3"/>
                </a:solidFill>
              </a:defRPr>
            </a:lvl1pPr>
            <a:lvl2pPr marL="0" indent="0" algn="ctr">
              <a:buNone/>
              <a:defRPr sz="1600">
                <a:solidFill>
                  <a:schemeClr val="tx1"/>
                </a:solidFill>
              </a:defRPr>
            </a:lvl2pPr>
          </a:lstStyle>
          <a:p>
            <a:pPr lvl="0"/>
            <a:r>
              <a:rPr lang="en-US" dirty="0" smtClean="0"/>
              <a:t>Click to edit Master text styles</a:t>
            </a:r>
          </a:p>
          <a:p>
            <a:pPr lvl="1"/>
            <a:r>
              <a:rPr lang="en-US" dirty="0" smtClean="0"/>
              <a:t>Second level</a:t>
            </a:r>
          </a:p>
        </p:txBody>
      </p:sp>
      <p:sp>
        <p:nvSpPr>
          <p:cNvPr id="51" name="Text Placeholder 36"/>
          <p:cNvSpPr>
            <a:spLocks noGrp="1"/>
          </p:cNvSpPr>
          <p:nvPr>
            <p:ph type="body" sz="quarter" idx="30"/>
          </p:nvPr>
        </p:nvSpPr>
        <p:spPr>
          <a:xfrm>
            <a:off x="9918096" y="3773715"/>
            <a:ext cx="1378857" cy="895349"/>
          </a:xfrm>
        </p:spPr>
        <p:txBody>
          <a:bodyPr anchor="t">
            <a:noAutofit/>
          </a:bodyPr>
          <a:lstStyle>
            <a:lvl1pPr marL="0" indent="0" algn="ctr">
              <a:buNone/>
              <a:defRPr sz="1867">
                <a:solidFill>
                  <a:schemeClr val="bg1"/>
                </a:solidFill>
              </a:defRPr>
            </a:lvl1pPr>
            <a:lvl2pPr marL="0" indent="0" algn="ctr">
              <a:buNone/>
              <a:defRPr sz="1600">
                <a:solidFill>
                  <a:schemeClr val="tx1"/>
                </a:solidFill>
              </a:defRPr>
            </a:lvl2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614473598"/>
      </p:ext>
    </p:extLst>
  </p:cSld>
  <p:clrMapOvr>
    <a:masterClrMapping/>
  </p:clrMapOvr>
  <p:transition spd="slow">
    <p:push/>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4" name="Hexagon 33"/>
          <p:cNvSpPr/>
          <p:nvPr userDrawn="1"/>
        </p:nvSpPr>
        <p:spPr>
          <a:xfrm rot="16200000" flipH="1">
            <a:off x="681309" y="3407806"/>
            <a:ext cx="1697823" cy="731817"/>
          </a:xfrm>
          <a:custGeom>
            <a:avLst/>
            <a:gdLst>
              <a:gd name="connsiteX0" fmla="*/ 0 w 2411850"/>
              <a:gd name="connsiteY0" fmla="*/ 1039588 h 2079175"/>
              <a:gd name="connsiteX1" fmla="*/ 519794 w 2411850"/>
              <a:gd name="connsiteY1" fmla="*/ 0 h 2079175"/>
              <a:gd name="connsiteX2" fmla="*/ 1892056 w 2411850"/>
              <a:gd name="connsiteY2" fmla="*/ 0 h 2079175"/>
              <a:gd name="connsiteX3" fmla="*/ 2411850 w 2411850"/>
              <a:gd name="connsiteY3" fmla="*/ 1039588 h 2079175"/>
              <a:gd name="connsiteX4" fmla="*/ 1892056 w 2411850"/>
              <a:gd name="connsiteY4" fmla="*/ 2079175 h 2079175"/>
              <a:gd name="connsiteX5" fmla="*/ 519794 w 2411850"/>
              <a:gd name="connsiteY5" fmla="*/ 2079175 h 2079175"/>
              <a:gd name="connsiteX6" fmla="*/ 0 w 2411850"/>
              <a:gd name="connsiteY6" fmla="*/ 1039588 h 2079175"/>
              <a:gd name="connsiteX0" fmla="*/ 0 w 2411850"/>
              <a:gd name="connsiteY0" fmla="*/ 1039588 h 2079175"/>
              <a:gd name="connsiteX1" fmla="*/ 519794 w 2411850"/>
              <a:gd name="connsiteY1" fmla="*/ 0 h 2079175"/>
              <a:gd name="connsiteX2" fmla="*/ 2411850 w 2411850"/>
              <a:gd name="connsiteY2" fmla="*/ 1039588 h 2079175"/>
              <a:gd name="connsiteX3" fmla="*/ 1892056 w 2411850"/>
              <a:gd name="connsiteY3" fmla="*/ 2079175 h 2079175"/>
              <a:gd name="connsiteX4" fmla="*/ 519794 w 2411850"/>
              <a:gd name="connsiteY4" fmla="*/ 2079175 h 2079175"/>
              <a:gd name="connsiteX5" fmla="*/ 0 w 2411850"/>
              <a:gd name="connsiteY5" fmla="*/ 1039588 h 2079175"/>
              <a:gd name="connsiteX0" fmla="*/ 519794 w 2411850"/>
              <a:gd name="connsiteY0" fmla="*/ 0 h 2079175"/>
              <a:gd name="connsiteX1" fmla="*/ 2411850 w 2411850"/>
              <a:gd name="connsiteY1" fmla="*/ 1039588 h 2079175"/>
              <a:gd name="connsiteX2" fmla="*/ 1892056 w 2411850"/>
              <a:gd name="connsiteY2" fmla="*/ 2079175 h 2079175"/>
              <a:gd name="connsiteX3" fmla="*/ 519794 w 2411850"/>
              <a:gd name="connsiteY3" fmla="*/ 2079175 h 2079175"/>
              <a:gd name="connsiteX4" fmla="*/ 0 w 2411850"/>
              <a:gd name="connsiteY4" fmla="*/ 1039588 h 2079175"/>
              <a:gd name="connsiteX5" fmla="*/ 611234 w 2411850"/>
              <a:gd name="connsiteY5" fmla="*/ 91440 h 2079175"/>
              <a:gd name="connsiteX0" fmla="*/ 519794 w 2411850"/>
              <a:gd name="connsiteY0" fmla="*/ 0 h 2079175"/>
              <a:gd name="connsiteX1" fmla="*/ 2411850 w 2411850"/>
              <a:gd name="connsiteY1" fmla="*/ 1039588 h 2079175"/>
              <a:gd name="connsiteX2" fmla="*/ 1892056 w 2411850"/>
              <a:gd name="connsiteY2" fmla="*/ 2079175 h 2079175"/>
              <a:gd name="connsiteX3" fmla="*/ 519794 w 2411850"/>
              <a:gd name="connsiteY3" fmla="*/ 2079175 h 2079175"/>
              <a:gd name="connsiteX4" fmla="*/ 0 w 2411850"/>
              <a:gd name="connsiteY4" fmla="*/ 1039588 h 2079175"/>
              <a:gd name="connsiteX0" fmla="*/ 2411850 w 2411850"/>
              <a:gd name="connsiteY0" fmla="*/ 0 h 1039587"/>
              <a:gd name="connsiteX1" fmla="*/ 1892056 w 2411850"/>
              <a:gd name="connsiteY1" fmla="*/ 1039587 h 1039587"/>
              <a:gd name="connsiteX2" fmla="*/ 519794 w 2411850"/>
              <a:gd name="connsiteY2" fmla="*/ 1039587 h 1039587"/>
              <a:gd name="connsiteX3" fmla="*/ 0 w 2411850"/>
              <a:gd name="connsiteY3" fmla="*/ 0 h 1039587"/>
            </a:gdLst>
            <a:ahLst/>
            <a:cxnLst>
              <a:cxn ang="0">
                <a:pos x="connsiteX0" y="connsiteY0"/>
              </a:cxn>
              <a:cxn ang="0">
                <a:pos x="connsiteX1" y="connsiteY1"/>
              </a:cxn>
              <a:cxn ang="0">
                <a:pos x="connsiteX2" y="connsiteY2"/>
              </a:cxn>
              <a:cxn ang="0">
                <a:pos x="connsiteX3" y="connsiteY3"/>
              </a:cxn>
            </a:cxnLst>
            <a:rect l="l" t="t" r="r" b="b"/>
            <a:pathLst>
              <a:path w="2411850" h="1039587">
                <a:moveTo>
                  <a:pt x="2411850" y="0"/>
                </a:moveTo>
                <a:lnTo>
                  <a:pt x="1892056" y="1039587"/>
                </a:lnTo>
                <a:lnTo>
                  <a:pt x="519794" y="1039587"/>
                </a:lnTo>
                <a:lnTo>
                  <a:pt x="0" y="0"/>
                </a:lnTo>
              </a:path>
            </a:pathLst>
          </a:custGeom>
          <a:noFill/>
          <a:ln w="19050" cmpd="sng">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n>
                <a:solidFill>
                  <a:schemeClr val="bg1">
                    <a:lumMod val="65000"/>
                  </a:schemeClr>
                </a:solidFill>
              </a:ln>
            </a:endParaRPr>
          </a:p>
        </p:txBody>
      </p:sp>
      <p:cxnSp>
        <p:nvCxnSpPr>
          <p:cNvPr id="46" name="Straight Connector 45"/>
          <p:cNvCxnSpPr/>
          <p:nvPr userDrawn="1"/>
        </p:nvCxnSpPr>
        <p:spPr>
          <a:xfrm>
            <a:off x="8683496" y="3217334"/>
            <a:ext cx="0" cy="556381"/>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cxnSp>
        <p:nvCxnSpPr>
          <p:cNvPr id="47" name="Straight Connector 46"/>
          <p:cNvCxnSpPr/>
          <p:nvPr userDrawn="1"/>
        </p:nvCxnSpPr>
        <p:spPr>
          <a:xfrm>
            <a:off x="4886839" y="3217334"/>
            <a:ext cx="0" cy="556381"/>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cxnSp>
        <p:nvCxnSpPr>
          <p:cNvPr id="24" name="Straight Connector 23"/>
          <p:cNvCxnSpPr/>
          <p:nvPr userDrawn="1"/>
        </p:nvCxnSpPr>
        <p:spPr>
          <a:xfrm>
            <a:off x="10584307" y="3785810"/>
            <a:ext cx="0" cy="556381"/>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cxnSp>
        <p:nvCxnSpPr>
          <p:cNvPr id="17" name="Straight Connector 16"/>
          <p:cNvCxnSpPr/>
          <p:nvPr userDrawn="1"/>
        </p:nvCxnSpPr>
        <p:spPr>
          <a:xfrm>
            <a:off x="1164309" y="3773715"/>
            <a:ext cx="11027691" cy="0"/>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sp>
        <p:nvSpPr>
          <p:cNvPr id="13" name="Hexagon 12"/>
          <p:cNvSpPr/>
          <p:nvPr userDrawn="1"/>
        </p:nvSpPr>
        <p:spPr>
          <a:xfrm rot="5400000">
            <a:off x="10177269" y="4398335"/>
            <a:ext cx="814075" cy="701787"/>
          </a:xfrm>
          <a:prstGeom prst="hexagon">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0" name="Hexagon 19"/>
          <p:cNvSpPr/>
          <p:nvPr userDrawn="1"/>
        </p:nvSpPr>
        <p:spPr>
          <a:xfrm rot="5400000">
            <a:off x="8583856" y="3683605"/>
            <a:ext cx="211088" cy="181972"/>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1" name="Hexagon 20"/>
          <p:cNvSpPr/>
          <p:nvPr userDrawn="1"/>
        </p:nvSpPr>
        <p:spPr>
          <a:xfrm rot="5400000">
            <a:off x="10480348" y="3683603"/>
            <a:ext cx="211088" cy="181972"/>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5" name="Subtitle 2"/>
          <p:cNvSpPr>
            <a:spLocks noGrp="1"/>
          </p:cNvSpPr>
          <p:nvPr>
            <p:ph type="subTitle" idx="1"/>
          </p:nvPr>
        </p:nvSpPr>
        <p:spPr>
          <a:xfrm>
            <a:off x="254000" y="402405"/>
            <a:ext cx="11654955" cy="804811"/>
          </a:xfrm>
        </p:spPr>
        <p:txBody>
          <a:bodyPr>
            <a:noAutofit/>
          </a:bodyPr>
          <a:lstStyle>
            <a:lvl1pPr marL="0" indent="0" algn="ctr">
              <a:buNone/>
              <a:defRPr sz="3200">
                <a:solidFill>
                  <a:schemeClr val="accent3"/>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smtClean="0"/>
              <a:t>Click to edit Master subtitle style</a:t>
            </a:r>
            <a:endParaRPr lang="en-US" dirty="0"/>
          </a:p>
        </p:txBody>
      </p:sp>
      <p:sp>
        <p:nvSpPr>
          <p:cNvPr id="41" name="Text Placeholder 36"/>
          <p:cNvSpPr>
            <a:spLocks noGrp="1"/>
          </p:cNvSpPr>
          <p:nvPr>
            <p:ph type="body" sz="quarter" idx="26"/>
          </p:nvPr>
        </p:nvSpPr>
        <p:spPr>
          <a:xfrm>
            <a:off x="5415598" y="5191659"/>
            <a:ext cx="2751639" cy="895349"/>
          </a:xfrm>
        </p:spPr>
        <p:txBody>
          <a:bodyPr anchor="t">
            <a:noAutofit/>
          </a:bodyPr>
          <a:lstStyle>
            <a:lvl1pPr marL="0" indent="0" algn="ctr">
              <a:buNone/>
              <a:defRPr sz="1867">
                <a:solidFill>
                  <a:schemeClr val="accent3"/>
                </a:solidFill>
              </a:defRPr>
            </a:lvl1pPr>
            <a:lvl2pPr marL="0" indent="0" algn="ctr">
              <a:buNone/>
              <a:defRPr sz="1600">
                <a:solidFill>
                  <a:schemeClr val="tx1"/>
                </a:solidFill>
              </a:defRPr>
            </a:lvl2pPr>
          </a:lstStyle>
          <a:p>
            <a:pPr lvl="0"/>
            <a:r>
              <a:rPr lang="en-US" dirty="0" smtClean="0"/>
              <a:t>Click to edit Master text styles</a:t>
            </a:r>
          </a:p>
          <a:p>
            <a:pPr lvl="1"/>
            <a:r>
              <a:rPr lang="en-US" dirty="0" smtClean="0"/>
              <a:t>Second level</a:t>
            </a:r>
          </a:p>
        </p:txBody>
      </p:sp>
      <p:sp>
        <p:nvSpPr>
          <p:cNvPr id="23" name="Hexagon 22"/>
          <p:cNvSpPr/>
          <p:nvPr userDrawn="1"/>
        </p:nvSpPr>
        <p:spPr>
          <a:xfrm rot="5400000">
            <a:off x="1790583" y="3671514"/>
            <a:ext cx="211088" cy="181972"/>
          </a:xfrm>
          <a:prstGeom prst="hexagon">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5" name="Hexagon 24"/>
          <p:cNvSpPr/>
          <p:nvPr userDrawn="1"/>
        </p:nvSpPr>
        <p:spPr>
          <a:xfrm rot="5400000">
            <a:off x="1048980" y="4531641"/>
            <a:ext cx="211088" cy="181972"/>
          </a:xfrm>
          <a:prstGeom prst="hexagon">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1" name="Shape 1747"/>
          <p:cNvSpPr/>
          <p:nvPr userDrawn="1"/>
        </p:nvSpPr>
        <p:spPr>
          <a:xfrm>
            <a:off x="10407511" y="3084723"/>
            <a:ext cx="505352" cy="579701"/>
          </a:xfrm>
          <a:custGeom>
            <a:avLst/>
            <a:gdLst/>
            <a:ahLst/>
            <a:cxnLst>
              <a:cxn ang="0">
                <a:pos x="wd2" y="hd2"/>
              </a:cxn>
              <a:cxn ang="5400000">
                <a:pos x="wd2" y="hd2"/>
              </a:cxn>
              <a:cxn ang="10800000">
                <a:pos x="wd2" y="hd2"/>
              </a:cxn>
              <a:cxn ang="16200000">
                <a:pos x="wd2" y="hd2"/>
              </a:cxn>
            </a:cxnLst>
            <a:rect l="0" t="0" r="r" b="b"/>
            <a:pathLst>
              <a:path w="21600" h="21600" extrusionOk="0">
                <a:moveTo>
                  <a:pt x="20601" y="0"/>
                </a:moveTo>
                <a:cubicBezTo>
                  <a:pt x="17213" y="0"/>
                  <a:pt x="17213" y="0"/>
                  <a:pt x="17213" y="0"/>
                </a:cubicBezTo>
                <a:cubicBezTo>
                  <a:pt x="16714" y="0"/>
                  <a:pt x="16214" y="486"/>
                  <a:pt x="16214" y="1362"/>
                </a:cubicBezTo>
                <a:cubicBezTo>
                  <a:pt x="16214" y="21600"/>
                  <a:pt x="16214" y="21600"/>
                  <a:pt x="16214" y="21600"/>
                </a:cubicBezTo>
                <a:cubicBezTo>
                  <a:pt x="21600" y="21600"/>
                  <a:pt x="21600" y="21600"/>
                  <a:pt x="21600" y="21600"/>
                </a:cubicBezTo>
                <a:cubicBezTo>
                  <a:pt x="21600" y="1362"/>
                  <a:pt x="21600" y="1362"/>
                  <a:pt x="21600" y="1362"/>
                </a:cubicBezTo>
                <a:cubicBezTo>
                  <a:pt x="21600" y="486"/>
                  <a:pt x="21100" y="0"/>
                  <a:pt x="20601" y="0"/>
                </a:cubicBezTo>
                <a:close/>
                <a:moveTo>
                  <a:pt x="12271" y="7346"/>
                </a:moveTo>
                <a:cubicBezTo>
                  <a:pt x="9329" y="7346"/>
                  <a:pt x="9329" y="7346"/>
                  <a:pt x="9329" y="7346"/>
                </a:cubicBezTo>
                <a:cubicBezTo>
                  <a:pt x="8329" y="7346"/>
                  <a:pt x="7829" y="7784"/>
                  <a:pt x="7829" y="8659"/>
                </a:cubicBezTo>
                <a:cubicBezTo>
                  <a:pt x="7829" y="21600"/>
                  <a:pt x="7829" y="21600"/>
                  <a:pt x="7829" y="21600"/>
                </a:cubicBezTo>
                <a:cubicBezTo>
                  <a:pt x="13771" y="21600"/>
                  <a:pt x="13771" y="21600"/>
                  <a:pt x="13771" y="21600"/>
                </a:cubicBezTo>
                <a:cubicBezTo>
                  <a:pt x="13771" y="8659"/>
                  <a:pt x="13771" y="8659"/>
                  <a:pt x="13771" y="8659"/>
                </a:cubicBezTo>
                <a:cubicBezTo>
                  <a:pt x="13771" y="7784"/>
                  <a:pt x="12771" y="7346"/>
                  <a:pt x="12271" y="7346"/>
                </a:cubicBezTo>
                <a:close/>
                <a:moveTo>
                  <a:pt x="3887" y="14692"/>
                </a:moveTo>
                <a:cubicBezTo>
                  <a:pt x="944" y="14692"/>
                  <a:pt x="944" y="14692"/>
                  <a:pt x="944" y="14692"/>
                </a:cubicBezTo>
                <a:cubicBezTo>
                  <a:pt x="0" y="14692"/>
                  <a:pt x="0" y="15081"/>
                  <a:pt x="0" y="15519"/>
                </a:cubicBezTo>
                <a:cubicBezTo>
                  <a:pt x="0" y="21600"/>
                  <a:pt x="0" y="21600"/>
                  <a:pt x="0" y="21600"/>
                </a:cubicBezTo>
                <a:cubicBezTo>
                  <a:pt x="5386" y="21600"/>
                  <a:pt x="5386" y="21600"/>
                  <a:pt x="5386" y="21600"/>
                </a:cubicBezTo>
                <a:cubicBezTo>
                  <a:pt x="5386" y="15519"/>
                  <a:pt x="5386" y="15519"/>
                  <a:pt x="5386" y="15519"/>
                </a:cubicBezTo>
                <a:cubicBezTo>
                  <a:pt x="5386" y="15081"/>
                  <a:pt x="4886" y="14692"/>
                  <a:pt x="3887" y="14692"/>
                </a:cubicBezTo>
                <a:close/>
              </a:path>
            </a:pathLst>
          </a:custGeom>
          <a:solidFill>
            <a:srgbClr val="FFFFFF"/>
          </a:solidFill>
          <a:ln w="12700">
            <a:miter lim="400000"/>
          </a:ln>
        </p:spPr>
        <p:txBody>
          <a:bodyPr lIns="60959" tIns="60959" rIns="60959" bIns="60959" anchor="ctr"/>
          <a:lstStyle/>
          <a:p>
            <a:pPr>
              <a:defRPr sz="3200">
                <a:solidFill>
                  <a:srgbClr val="FFFFFF"/>
                </a:solidFill>
              </a:defRPr>
            </a:pPr>
            <a:endParaRPr sz="4267"/>
          </a:p>
        </p:txBody>
      </p:sp>
      <p:sp>
        <p:nvSpPr>
          <p:cNvPr id="33" name="Hexagon 32"/>
          <p:cNvSpPr/>
          <p:nvPr userDrawn="1"/>
        </p:nvSpPr>
        <p:spPr>
          <a:xfrm rot="5400000">
            <a:off x="4790872" y="3671513"/>
            <a:ext cx="211088" cy="181972"/>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cxnSp>
        <p:nvCxnSpPr>
          <p:cNvPr id="36" name="Straight Connector 35"/>
          <p:cNvCxnSpPr/>
          <p:nvPr userDrawn="1"/>
        </p:nvCxnSpPr>
        <p:spPr>
          <a:xfrm>
            <a:off x="6791417" y="3785810"/>
            <a:ext cx="0" cy="556381"/>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sp>
        <p:nvSpPr>
          <p:cNvPr id="37" name="Hexagon 36"/>
          <p:cNvSpPr/>
          <p:nvPr userDrawn="1"/>
        </p:nvSpPr>
        <p:spPr>
          <a:xfrm rot="5400000">
            <a:off x="6384380" y="4398335"/>
            <a:ext cx="814075" cy="701787"/>
          </a:xfrm>
          <a:prstGeom prst="hexagon">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2" name="Hexagon 11"/>
          <p:cNvSpPr/>
          <p:nvPr userDrawn="1"/>
        </p:nvSpPr>
        <p:spPr>
          <a:xfrm rot="5400000">
            <a:off x="6687364" y="3671479"/>
            <a:ext cx="211088" cy="181972"/>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42" name="Text Placeholder 36"/>
          <p:cNvSpPr>
            <a:spLocks noGrp="1"/>
          </p:cNvSpPr>
          <p:nvPr>
            <p:ph type="body" sz="quarter" idx="27"/>
          </p:nvPr>
        </p:nvSpPr>
        <p:spPr>
          <a:xfrm>
            <a:off x="9208487" y="5191659"/>
            <a:ext cx="2751639" cy="895349"/>
          </a:xfrm>
        </p:spPr>
        <p:txBody>
          <a:bodyPr anchor="t">
            <a:noAutofit/>
          </a:bodyPr>
          <a:lstStyle>
            <a:lvl1pPr marL="0" indent="0" algn="ctr">
              <a:buNone/>
              <a:defRPr sz="1867">
                <a:solidFill>
                  <a:schemeClr val="accent3"/>
                </a:solidFill>
              </a:defRPr>
            </a:lvl1pPr>
            <a:lvl2pPr marL="0" indent="0" algn="ctr">
              <a:buNone/>
              <a:defRPr sz="1600">
                <a:solidFill>
                  <a:schemeClr val="tx1"/>
                </a:solidFill>
              </a:defRPr>
            </a:lvl2pPr>
          </a:lstStyle>
          <a:p>
            <a:pPr lvl="0"/>
            <a:r>
              <a:rPr lang="en-US" dirty="0" smtClean="0"/>
              <a:t>Click to edit Master text styles</a:t>
            </a:r>
          </a:p>
          <a:p>
            <a:pPr lvl="1"/>
            <a:r>
              <a:rPr lang="en-US" dirty="0" smtClean="0"/>
              <a:t>Second level</a:t>
            </a:r>
          </a:p>
        </p:txBody>
      </p:sp>
      <p:sp>
        <p:nvSpPr>
          <p:cNvPr id="44" name="Hexagon 43"/>
          <p:cNvSpPr/>
          <p:nvPr userDrawn="1"/>
        </p:nvSpPr>
        <p:spPr>
          <a:xfrm rot="5400000">
            <a:off x="8276459" y="2459403"/>
            <a:ext cx="814075" cy="701787"/>
          </a:xfrm>
          <a:prstGeom prst="hexagon">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48" name="Hexagon 47"/>
          <p:cNvSpPr/>
          <p:nvPr userDrawn="1"/>
        </p:nvSpPr>
        <p:spPr>
          <a:xfrm rot="5400000">
            <a:off x="4479801" y="2459403"/>
            <a:ext cx="814075" cy="701787"/>
          </a:xfrm>
          <a:prstGeom prst="hexagon">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49" name="Text Placeholder 36"/>
          <p:cNvSpPr>
            <a:spLocks noGrp="1"/>
          </p:cNvSpPr>
          <p:nvPr>
            <p:ph type="body" sz="quarter" idx="28"/>
          </p:nvPr>
        </p:nvSpPr>
        <p:spPr>
          <a:xfrm>
            <a:off x="7307677" y="1484101"/>
            <a:ext cx="2751639" cy="895349"/>
          </a:xfrm>
        </p:spPr>
        <p:txBody>
          <a:bodyPr anchor="b">
            <a:noAutofit/>
          </a:bodyPr>
          <a:lstStyle>
            <a:lvl1pPr marL="0" indent="0" algn="ctr">
              <a:buNone/>
              <a:defRPr sz="1867">
                <a:solidFill>
                  <a:schemeClr val="accent3"/>
                </a:solidFill>
              </a:defRPr>
            </a:lvl1pPr>
            <a:lvl2pPr marL="0" indent="0" algn="ctr">
              <a:buNone/>
              <a:defRPr sz="1600">
                <a:solidFill>
                  <a:schemeClr val="tx1"/>
                </a:solidFill>
              </a:defRPr>
            </a:lvl2pPr>
          </a:lstStyle>
          <a:p>
            <a:pPr lvl="0"/>
            <a:r>
              <a:rPr lang="en-US" dirty="0" smtClean="0"/>
              <a:t>Click to edit Master text styles</a:t>
            </a:r>
          </a:p>
          <a:p>
            <a:pPr lvl="1"/>
            <a:r>
              <a:rPr lang="en-US" dirty="0" smtClean="0"/>
              <a:t>Second level</a:t>
            </a:r>
          </a:p>
        </p:txBody>
      </p:sp>
      <p:sp>
        <p:nvSpPr>
          <p:cNvPr id="50" name="Text Placeholder 36"/>
          <p:cNvSpPr>
            <a:spLocks noGrp="1"/>
          </p:cNvSpPr>
          <p:nvPr>
            <p:ph type="body" sz="quarter" idx="29"/>
          </p:nvPr>
        </p:nvSpPr>
        <p:spPr>
          <a:xfrm>
            <a:off x="3592129" y="1483720"/>
            <a:ext cx="2751639" cy="895349"/>
          </a:xfrm>
        </p:spPr>
        <p:txBody>
          <a:bodyPr anchor="b">
            <a:noAutofit/>
          </a:bodyPr>
          <a:lstStyle>
            <a:lvl1pPr marL="0" indent="0" algn="ctr">
              <a:buNone/>
              <a:defRPr sz="1867">
                <a:solidFill>
                  <a:schemeClr val="accent3"/>
                </a:solidFill>
              </a:defRPr>
            </a:lvl1pPr>
            <a:lvl2pPr marL="0" indent="0" algn="ctr">
              <a:buNone/>
              <a:defRPr sz="1600">
                <a:solidFill>
                  <a:schemeClr val="tx1"/>
                </a:solidFill>
              </a:defRPr>
            </a:lvl2pPr>
          </a:lstStyle>
          <a:p>
            <a:pPr lvl="0"/>
            <a:r>
              <a:rPr lang="en-US" dirty="0" smtClean="0"/>
              <a:t>Click to edit Master text styles</a:t>
            </a:r>
          </a:p>
          <a:p>
            <a:pPr lvl="1"/>
            <a:r>
              <a:rPr lang="en-US" dirty="0" smtClean="0"/>
              <a:t>Second level</a:t>
            </a:r>
          </a:p>
        </p:txBody>
      </p:sp>
      <p:sp>
        <p:nvSpPr>
          <p:cNvPr id="11" name="Hexagon 10"/>
          <p:cNvSpPr/>
          <p:nvPr userDrawn="1"/>
        </p:nvSpPr>
        <p:spPr>
          <a:xfrm rot="5400000">
            <a:off x="566025" y="3260684"/>
            <a:ext cx="1190235" cy="1026061"/>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
        <p:nvSpPr>
          <p:cNvPr id="38" name="Hexagon 37"/>
          <p:cNvSpPr/>
          <p:nvPr userDrawn="1"/>
        </p:nvSpPr>
        <p:spPr>
          <a:xfrm rot="5400000">
            <a:off x="1048979" y="2810693"/>
            <a:ext cx="211088" cy="181972"/>
          </a:xfrm>
          <a:prstGeom prst="hexagon">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9" name="Text Placeholder 36"/>
          <p:cNvSpPr>
            <a:spLocks noGrp="1"/>
          </p:cNvSpPr>
          <p:nvPr>
            <p:ph type="body" sz="quarter" idx="30"/>
          </p:nvPr>
        </p:nvSpPr>
        <p:spPr>
          <a:xfrm>
            <a:off x="1616789" y="5191659"/>
            <a:ext cx="2751639" cy="895349"/>
          </a:xfrm>
        </p:spPr>
        <p:txBody>
          <a:bodyPr anchor="t">
            <a:noAutofit/>
          </a:bodyPr>
          <a:lstStyle>
            <a:lvl1pPr marL="0" indent="0" algn="ctr">
              <a:buNone/>
              <a:defRPr sz="1867">
                <a:solidFill>
                  <a:schemeClr val="accent3"/>
                </a:solidFill>
              </a:defRPr>
            </a:lvl1pPr>
            <a:lvl2pPr marL="0" indent="0" algn="ctr">
              <a:buNone/>
              <a:defRPr sz="1600">
                <a:solidFill>
                  <a:schemeClr val="tx1"/>
                </a:solidFill>
              </a:defRPr>
            </a:lvl2pPr>
          </a:lstStyle>
          <a:p>
            <a:pPr lvl="0"/>
            <a:r>
              <a:rPr lang="en-US" dirty="0" smtClean="0"/>
              <a:t>Click to edit Master text styles</a:t>
            </a:r>
          </a:p>
          <a:p>
            <a:pPr lvl="1"/>
            <a:r>
              <a:rPr lang="en-US" dirty="0" smtClean="0"/>
              <a:t>Second level</a:t>
            </a:r>
          </a:p>
        </p:txBody>
      </p:sp>
      <p:cxnSp>
        <p:nvCxnSpPr>
          <p:cNvPr id="43" name="Straight Connector 42"/>
          <p:cNvCxnSpPr/>
          <p:nvPr userDrawn="1"/>
        </p:nvCxnSpPr>
        <p:spPr>
          <a:xfrm>
            <a:off x="2992608" y="3785810"/>
            <a:ext cx="0" cy="556381"/>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sp>
        <p:nvSpPr>
          <p:cNvPr id="45" name="Hexagon 44"/>
          <p:cNvSpPr/>
          <p:nvPr userDrawn="1"/>
        </p:nvSpPr>
        <p:spPr>
          <a:xfrm rot="5400000">
            <a:off x="2585571" y="4398335"/>
            <a:ext cx="814075" cy="701787"/>
          </a:xfrm>
          <a:prstGeom prst="hexagon">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55" name="Hexagon 54"/>
          <p:cNvSpPr/>
          <p:nvPr userDrawn="1"/>
        </p:nvSpPr>
        <p:spPr>
          <a:xfrm rot="5400000">
            <a:off x="2894380" y="3671479"/>
            <a:ext cx="211088" cy="181972"/>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599589138"/>
      </p:ext>
    </p:extLst>
  </p:cSld>
  <p:clrMapOvr>
    <a:masterClrMapping/>
  </p:clrMapOvr>
  <p:transition spd="slow">
    <p:push/>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FC84CA8-1871-4B4D-A4F7-4B1E69DADEE7}" type="datetimeFigureOut">
              <a:rPr lang="en-GB" smtClean="0"/>
              <a:t>14/11/2019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300E4A-75AD-4649-A073-10FF0B0DEAC3}" type="slidenum">
              <a:rPr lang="en-GB" smtClean="0"/>
              <a:t>‹#›</a:t>
            </a:fld>
            <a:endParaRPr lang="en-GB"/>
          </a:p>
        </p:txBody>
      </p:sp>
    </p:spTree>
    <p:extLst>
      <p:ext uri="{BB962C8B-B14F-4D97-AF65-F5344CB8AC3E}">
        <p14:creationId xmlns:p14="http://schemas.microsoft.com/office/powerpoint/2010/main" val="310228161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7" name="Picture 6" descr="MedTechHackThema.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5400000">
            <a:off x="6099740" y="1040913"/>
            <a:ext cx="7119184" cy="5065336"/>
          </a:xfrm>
          <a:prstGeom prst="rect">
            <a:avLst/>
          </a:prstGeom>
        </p:spPr>
      </p:pic>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E2CB107-000D-43BC-B53A-5DFDA85E875A}" type="datetimeFigureOut">
              <a:rPr lang="en-GB" smtClean="0"/>
              <a:t>14/11/2019</a:t>
            </a:fld>
            <a:endParaRPr lang="en-GB"/>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1BBE8CD9-E460-4D84-8456-4E14B8DA43D1}" type="slidenum">
              <a:rPr lang="en-GB" smtClean="0"/>
              <a:t>‹#›</a:t>
            </a:fld>
            <a:endParaRPr lang="en-GB"/>
          </a:p>
        </p:txBody>
      </p:sp>
      <p:sp>
        <p:nvSpPr>
          <p:cNvPr id="6" name="Picture Placeholder 8"/>
          <p:cNvSpPr>
            <a:spLocks noGrp="1"/>
          </p:cNvSpPr>
          <p:nvPr>
            <p:ph type="pic" sz="quarter" idx="13"/>
          </p:nvPr>
        </p:nvSpPr>
        <p:spPr>
          <a:xfrm>
            <a:off x="8955463" y="735291"/>
            <a:ext cx="3236537" cy="4732254"/>
          </a:xfrm>
          <a:custGeom>
            <a:avLst/>
            <a:gdLst>
              <a:gd name="connsiteX0" fmla="*/ 0 w 2266950"/>
              <a:gd name="connsiteY0" fmla="*/ 1307953 h 2615906"/>
              <a:gd name="connsiteX1" fmla="*/ 348079 w 2266950"/>
              <a:gd name="connsiteY1" fmla="*/ 932557 h 2615906"/>
              <a:gd name="connsiteX2" fmla="*/ 331987 w 2266950"/>
              <a:gd name="connsiteY2" fmla="*/ 383091 h 2615906"/>
              <a:gd name="connsiteX3" fmla="*/ 808156 w 2266950"/>
              <a:gd name="connsiteY3" fmla="*/ 401659 h 2615906"/>
              <a:gd name="connsiteX4" fmla="*/ 1133475 w 2266950"/>
              <a:gd name="connsiteY4" fmla="*/ 0 h 2615906"/>
              <a:gd name="connsiteX5" fmla="*/ 1458794 w 2266950"/>
              <a:gd name="connsiteY5" fmla="*/ 401659 h 2615906"/>
              <a:gd name="connsiteX6" fmla="*/ 1934963 w 2266950"/>
              <a:gd name="connsiteY6" fmla="*/ 383091 h 2615906"/>
              <a:gd name="connsiteX7" fmla="*/ 1918871 w 2266950"/>
              <a:gd name="connsiteY7" fmla="*/ 932557 h 2615906"/>
              <a:gd name="connsiteX8" fmla="*/ 2266950 w 2266950"/>
              <a:gd name="connsiteY8" fmla="*/ 1307953 h 2615906"/>
              <a:gd name="connsiteX9" fmla="*/ 1918871 w 2266950"/>
              <a:gd name="connsiteY9" fmla="*/ 1683349 h 2615906"/>
              <a:gd name="connsiteX10" fmla="*/ 1934963 w 2266950"/>
              <a:gd name="connsiteY10" fmla="*/ 2232815 h 2615906"/>
              <a:gd name="connsiteX11" fmla="*/ 1458794 w 2266950"/>
              <a:gd name="connsiteY11" fmla="*/ 2214247 h 2615906"/>
              <a:gd name="connsiteX12" fmla="*/ 1133475 w 2266950"/>
              <a:gd name="connsiteY12" fmla="*/ 2615906 h 2615906"/>
              <a:gd name="connsiteX13" fmla="*/ 808156 w 2266950"/>
              <a:gd name="connsiteY13" fmla="*/ 2214247 h 2615906"/>
              <a:gd name="connsiteX14" fmla="*/ 331987 w 2266950"/>
              <a:gd name="connsiteY14" fmla="*/ 2232815 h 2615906"/>
              <a:gd name="connsiteX15" fmla="*/ 348079 w 2266950"/>
              <a:gd name="connsiteY15" fmla="*/ 1683349 h 2615906"/>
              <a:gd name="connsiteX16" fmla="*/ 0 w 2266950"/>
              <a:gd name="connsiteY16" fmla="*/ 1307953 h 2615906"/>
              <a:gd name="connsiteX0" fmla="*/ 0 w 2078802"/>
              <a:gd name="connsiteY0" fmla="*/ 1354991 h 2615906"/>
              <a:gd name="connsiteX1" fmla="*/ 159931 w 2078802"/>
              <a:gd name="connsiteY1" fmla="*/ 932557 h 2615906"/>
              <a:gd name="connsiteX2" fmla="*/ 143839 w 2078802"/>
              <a:gd name="connsiteY2" fmla="*/ 383091 h 2615906"/>
              <a:gd name="connsiteX3" fmla="*/ 620008 w 2078802"/>
              <a:gd name="connsiteY3" fmla="*/ 401659 h 2615906"/>
              <a:gd name="connsiteX4" fmla="*/ 945327 w 2078802"/>
              <a:gd name="connsiteY4" fmla="*/ 0 h 2615906"/>
              <a:gd name="connsiteX5" fmla="*/ 1270646 w 2078802"/>
              <a:gd name="connsiteY5" fmla="*/ 401659 h 2615906"/>
              <a:gd name="connsiteX6" fmla="*/ 1746815 w 2078802"/>
              <a:gd name="connsiteY6" fmla="*/ 383091 h 2615906"/>
              <a:gd name="connsiteX7" fmla="*/ 1730723 w 2078802"/>
              <a:gd name="connsiteY7" fmla="*/ 932557 h 2615906"/>
              <a:gd name="connsiteX8" fmla="*/ 2078802 w 2078802"/>
              <a:gd name="connsiteY8" fmla="*/ 1307953 h 2615906"/>
              <a:gd name="connsiteX9" fmla="*/ 1730723 w 2078802"/>
              <a:gd name="connsiteY9" fmla="*/ 1683349 h 2615906"/>
              <a:gd name="connsiteX10" fmla="*/ 1746815 w 2078802"/>
              <a:gd name="connsiteY10" fmla="*/ 2232815 h 2615906"/>
              <a:gd name="connsiteX11" fmla="*/ 1270646 w 2078802"/>
              <a:gd name="connsiteY11" fmla="*/ 2214247 h 2615906"/>
              <a:gd name="connsiteX12" fmla="*/ 945327 w 2078802"/>
              <a:gd name="connsiteY12" fmla="*/ 2615906 h 2615906"/>
              <a:gd name="connsiteX13" fmla="*/ 620008 w 2078802"/>
              <a:gd name="connsiteY13" fmla="*/ 2214247 h 2615906"/>
              <a:gd name="connsiteX14" fmla="*/ 143839 w 2078802"/>
              <a:gd name="connsiteY14" fmla="*/ 2232815 h 2615906"/>
              <a:gd name="connsiteX15" fmla="*/ 159931 w 2078802"/>
              <a:gd name="connsiteY15" fmla="*/ 1683349 h 2615906"/>
              <a:gd name="connsiteX16" fmla="*/ 0 w 2078802"/>
              <a:gd name="connsiteY16" fmla="*/ 1354991 h 2615906"/>
              <a:gd name="connsiteX0" fmla="*/ 385699 w 2464501"/>
              <a:gd name="connsiteY0" fmla="*/ 1354991 h 2615906"/>
              <a:gd name="connsiteX1" fmla="*/ 0 w 2464501"/>
              <a:gd name="connsiteY1" fmla="*/ 659743 h 2615906"/>
              <a:gd name="connsiteX2" fmla="*/ 529538 w 2464501"/>
              <a:gd name="connsiteY2" fmla="*/ 383091 h 2615906"/>
              <a:gd name="connsiteX3" fmla="*/ 1005707 w 2464501"/>
              <a:gd name="connsiteY3" fmla="*/ 401659 h 2615906"/>
              <a:gd name="connsiteX4" fmla="*/ 1331026 w 2464501"/>
              <a:gd name="connsiteY4" fmla="*/ 0 h 2615906"/>
              <a:gd name="connsiteX5" fmla="*/ 1656345 w 2464501"/>
              <a:gd name="connsiteY5" fmla="*/ 401659 h 2615906"/>
              <a:gd name="connsiteX6" fmla="*/ 2132514 w 2464501"/>
              <a:gd name="connsiteY6" fmla="*/ 383091 h 2615906"/>
              <a:gd name="connsiteX7" fmla="*/ 2116422 w 2464501"/>
              <a:gd name="connsiteY7" fmla="*/ 932557 h 2615906"/>
              <a:gd name="connsiteX8" fmla="*/ 2464501 w 2464501"/>
              <a:gd name="connsiteY8" fmla="*/ 1307953 h 2615906"/>
              <a:gd name="connsiteX9" fmla="*/ 2116422 w 2464501"/>
              <a:gd name="connsiteY9" fmla="*/ 1683349 h 2615906"/>
              <a:gd name="connsiteX10" fmla="*/ 2132514 w 2464501"/>
              <a:gd name="connsiteY10" fmla="*/ 2232815 h 2615906"/>
              <a:gd name="connsiteX11" fmla="*/ 1656345 w 2464501"/>
              <a:gd name="connsiteY11" fmla="*/ 2214247 h 2615906"/>
              <a:gd name="connsiteX12" fmla="*/ 1331026 w 2464501"/>
              <a:gd name="connsiteY12" fmla="*/ 2615906 h 2615906"/>
              <a:gd name="connsiteX13" fmla="*/ 1005707 w 2464501"/>
              <a:gd name="connsiteY13" fmla="*/ 2214247 h 2615906"/>
              <a:gd name="connsiteX14" fmla="*/ 529538 w 2464501"/>
              <a:gd name="connsiteY14" fmla="*/ 2232815 h 2615906"/>
              <a:gd name="connsiteX15" fmla="*/ 545630 w 2464501"/>
              <a:gd name="connsiteY15" fmla="*/ 1683349 h 2615906"/>
              <a:gd name="connsiteX16" fmla="*/ 385699 w 2464501"/>
              <a:gd name="connsiteY16" fmla="*/ 1354991 h 2615906"/>
              <a:gd name="connsiteX0" fmla="*/ 385699 w 2464501"/>
              <a:gd name="connsiteY0" fmla="*/ 1442270 h 2703185"/>
              <a:gd name="connsiteX1" fmla="*/ 0 w 2464501"/>
              <a:gd name="connsiteY1" fmla="*/ 747022 h 2703185"/>
              <a:gd name="connsiteX2" fmla="*/ 407242 w 2464501"/>
              <a:gd name="connsiteY2" fmla="*/ 0 h 2703185"/>
              <a:gd name="connsiteX3" fmla="*/ 1005707 w 2464501"/>
              <a:gd name="connsiteY3" fmla="*/ 488938 h 2703185"/>
              <a:gd name="connsiteX4" fmla="*/ 1331026 w 2464501"/>
              <a:gd name="connsiteY4" fmla="*/ 87279 h 2703185"/>
              <a:gd name="connsiteX5" fmla="*/ 1656345 w 2464501"/>
              <a:gd name="connsiteY5" fmla="*/ 488938 h 2703185"/>
              <a:gd name="connsiteX6" fmla="*/ 2132514 w 2464501"/>
              <a:gd name="connsiteY6" fmla="*/ 470370 h 2703185"/>
              <a:gd name="connsiteX7" fmla="*/ 2116422 w 2464501"/>
              <a:gd name="connsiteY7" fmla="*/ 1019836 h 2703185"/>
              <a:gd name="connsiteX8" fmla="*/ 2464501 w 2464501"/>
              <a:gd name="connsiteY8" fmla="*/ 1395232 h 2703185"/>
              <a:gd name="connsiteX9" fmla="*/ 2116422 w 2464501"/>
              <a:gd name="connsiteY9" fmla="*/ 1770628 h 2703185"/>
              <a:gd name="connsiteX10" fmla="*/ 2132514 w 2464501"/>
              <a:gd name="connsiteY10" fmla="*/ 2320094 h 2703185"/>
              <a:gd name="connsiteX11" fmla="*/ 1656345 w 2464501"/>
              <a:gd name="connsiteY11" fmla="*/ 2301526 h 2703185"/>
              <a:gd name="connsiteX12" fmla="*/ 1331026 w 2464501"/>
              <a:gd name="connsiteY12" fmla="*/ 2703185 h 2703185"/>
              <a:gd name="connsiteX13" fmla="*/ 1005707 w 2464501"/>
              <a:gd name="connsiteY13" fmla="*/ 2301526 h 2703185"/>
              <a:gd name="connsiteX14" fmla="*/ 529538 w 2464501"/>
              <a:gd name="connsiteY14" fmla="*/ 2320094 h 2703185"/>
              <a:gd name="connsiteX15" fmla="*/ 545630 w 2464501"/>
              <a:gd name="connsiteY15" fmla="*/ 1770628 h 2703185"/>
              <a:gd name="connsiteX16" fmla="*/ 385699 w 2464501"/>
              <a:gd name="connsiteY16" fmla="*/ 1442270 h 2703185"/>
              <a:gd name="connsiteX0" fmla="*/ 385699 w 2464501"/>
              <a:gd name="connsiteY0" fmla="*/ 1451925 h 2712840"/>
              <a:gd name="connsiteX1" fmla="*/ 0 w 2464501"/>
              <a:gd name="connsiteY1" fmla="*/ 756677 h 2712840"/>
              <a:gd name="connsiteX2" fmla="*/ 407242 w 2464501"/>
              <a:gd name="connsiteY2" fmla="*/ 9655 h 2712840"/>
              <a:gd name="connsiteX3" fmla="*/ 826966 w 2464501"/>
              <a:gd name="connsiteY3" fmla="*/ 0 h 2712840"/>
              <a:gd name="connsiteX4" fmla="*/ 1331026 w 2464501"/>
              <a:gd name="connsiteY4" fmla="*/ 96934 h 2712840"/>
              <a:gd name="connsiteX5" fmla="*/ 1656345 w 2464501"/>
              <a:gd name="connsiteY5" fmla="*/ 498593 h 2712840"/>
              <a:gd name="connsiteX6" fmla="*/ 2132514 w 2464501"/>
              <a:gd name="connsiteY6" fmla="*/ 480025 h 2712840"/>
              <a:gd name="connsiteX7" fmla="*/ 2116422 w 2464501"/>
              <a:gd name="connsiteY7" fmla="*/ 1029491 h 2712840"/>
              <a:gd name="connsiteX8" fmla="*/ 2464501 w 2464501"/>
              <a:gd name="connsiteY8" fmla="*/ 1404887 h 2712840"/>
              <a:gd name="connsiteX9" fmla="*/ 2116422 w 2464501"/>
              <a:gd name="connsiteY9" fmla="*/ 1780283 h 2712840"/>
              <a:gd name="connsiteX10" fmla="*/ 2132514 w 2464501"/>
              <a:gd name="connsiteY10" fmla="*/ 2329749 h 2712840"/>
              <a:gd name="connsiteX11" fmla="*/ 1656345 w 2464501"/>
              <a:gd name="connsiteY11" fmla="*/ 2311181 h 2712840"/>
              <a:gd name="connsiteX12" fmla="*/ 1331026 w 2464501"/>
              <a:gd name="connsiteY12" fmla="*/ 2712840 h 2712840"/>
              <a:gd name="connsiteX13" fmla="*/ 1005707 w 2464501"/>
              <a:gd name="connsiteY13" fmla="*/ 2311181 h 2712840"/>
              <a:gd name="connsiteX14" fmla="*/ 529538 w 2464501"/>
              <a:gd name="connsiteY14" fmla="*/ 2329749 h 2712840"/>
              <a:gd name="connsiteX15" fmla="*/ 545630 w 2464501"/>
              <a:gd name="connsiteY15" fmla="*/ 1780283 h 2712840"/>
              <a:gd name="connsiteX16" fmla="*/ 385699 w 2464501"/>
              <a:gd name="connsiteY16" fmla="*/ 1451925 h 2712840"/>
              <a:gd name="connsiteX0" fmla="*/ 385699 w 2464501"/>
              <a:gd name="connsiteY0" fmla="*/ 2145213 h 3406128"/>
              <a:gd name="connsiteX1" fmla="*/ 0 w 2464501"/>
              <a:gd name="connsiteY1" fmla="*/ 1449965 h 3406128"/>
              <a:gd name="connsiteX2" fmla="*/ 407242 w 2464501"/>
              <a:gd name="connsiteY2" fmla="*/ 702943 h 3406128"/>
              <a:gd name="connsiteX3" fmla="*/ 826966 w 2464501"/>
              <a:gd name="connsiteY3" fmla="*/ 693288 h 3406128"/>
              <a:gd name="connsiteX4" fmla="*/ 1227545 w 2464501"/>
              <a:gd name="connsiteY4" fmla="*/ 0 h 3406128"/>
              <a:gd name="connsiteX5" fmla="*/ 1656345 w 2464501"/>
              <a:gd name="connsiteY5" fmla="*/ 1191881 h 3406128"/>
              <a:gd name="connsiteX6" fmla="*/ 2132514 w 2464501"/>
              <a:gd name="connsiteY6" fmla="*/ 1173313 h 3406128"/>
              <a:gd name="connsiteX7" fmla="*/ 2116422 w 2464501"/>
              <a:gd name="connsiteY7" fmla="*/ 1722779 h 3406128"/>
              <a:gd name="connsiteX8" fmla="*/ 2464501 w 2464501"/>
              <a:gd name="connsiteY8" fmla="*/ 2098175 h 3406128"/>
              <a:gd name="connsiteX9" fmla="*/ 2116422 w 2464501"/>
              <a:gd name="connsiteY9" fmla="*/ 2473571 h 3406128"/>
              <a:gd name="connsiteX10" fmla="*/ 2132514 w 2464501"/>
              <a:gd name="connsiteY10" fmla="*/ 3023037 h 3406128"/>
              <a:gd name="connsiteX11" fmla="*/ 1656345 w 2464501"/>
              <a:gd name="connsiteY11" fmla="*/ 3004469 h 3406128"/>
              <a:gd name="connsiteX12" fmla="*/ 1331026 w 2464501"/>
              <a:gd name="connsiteY12" fmla="*/ 3406128 h 3406128"/>
              <a:gd name="connsiteX13" fmla="*/ 1005707 w 2464501"/>
              <a:gd name="connsiteY13" fmla="*/ 3004469 h 3406128"/>
              <a:gd name="connsiteX14" fmla="*/ 529538 w 2464501"/>
              <a:gd name="connsiteY14" fmla="*/ 3023037 h 3406128"/>
              <a:gd name="connsiteX15" fmla="*/ 545630 w 2464501"/>
              <a:gd name="connsiteY15" fmla="*/ 2473571 h 3406128"/>
              <a:gd name="connsiteX16" fmla="*/ 385699 w 2464501"/>
              <a:gd name="connsiteY16" fmla="*/ 2145213 h 3406128"/>
              <a:gd name="connsiteX0" fmla="*/ 385699 w 2464501"/>
              <a:gd name="connsiteY0" fmla="*/ 2145213 h 3406128"/>
              <a:gd name="connsiteX1" fmla="*/ 0 w 2464501"/>
              <a:gd name="connsiteY1" fmla="*/ 1449965 h 3406128"/>
              <a:gd name="connsiteX2" fmla="*/ 407242 w 2464501"/>
              <a:gd name="connsiteY2" fmla="*/ 702943 h 3406128"/>
              <a:gd name="connsiteX3" fmla="*/ 826966 w 2464501"/>
              <a:gd name="connsiteY3" fmla="*/ 693288 h 3406128"/>
              <a:gd name="connsiteX4" fmla="*/ 1227545 w 2464501"/>
              <a:gd name="connsiteY4" fmla="*/ 0 h 3406128"/>
              <a:gd name="connsiteX5" fmla="*/ 2079678 w 2464501"/>
              <a:gd name="connsiteY5" fmla="*/ 6548 h 3406128"/>
              <a:gd name="connsiteX6" fmla="*/ 2132514 w 2464501"/>
              <a:gd name="connsiteY6" fmla="*/ 1173313 h 3406128"/>
              <a:gd name="connsiteX7" fmla="*/ 2116422 w 2464501"/>
              <a:gd name="connsiteY7" fmla="*/ 1722779 h 3406128"/>
              <a:gd name="connsiteX8" fmla="*/ 2464501 w 2464501"/>
              <a:gd name="connsiteY8" fmla="*/ 2098175 h 3406128"/>
              <a:gd name="connsiteX9" fmla="*/ 2116422 w 2464501"/>
              <a:gd name="connsiteY9" fmla="*/ 2473571 h 3406128"/>
              <a:gd name="connsiteX10" fmla="*/ 2132514 w 2464501"/>
              <a:gd name="connsiteY10" fmla="*/ 3023037 h 3406128"/>
              <a:gd name="connsiteX11" fmla="*/ 1656345 w 2464501"/>
              <a:gd name="connsiteY11" fmla="*/ 3004469 h 3406128"/>
              <a:gd name="connsiteX12" fmla="*/ 1331026 w 2464501"/>
              <a:gd name="connsiteY12" fmla="*/ 3406128 h 3406128"/>
              <a:gd name="connsiteX13" fmla="*/ 1005707 w 2464501"/>
              <a:gd name="connsiteY13" fmla="*/ 3004469 h 3406128"/>
              <a:gd name="connsiteX14" fmla="*/ 529538 w 2464501"/>
              <a:gd name="connsiteY14" fmla="*/ 3023037 h 3406128"/>
              <a:gd name="connsiteX15" fmla="*/ 545630 w 2464501"/>
              <a:gd name="connsiteY15" fmla="*/ 2473571 h 3406128"/>
              <a:gd name="connsiteX16" fmla="*/ 385699 w 2464501"/>
              <a:gd name="connsiteY16" fmla="*/ 2145213 h 3406128"/>
              <a:gd name="connsiteX0" fmla="*/ 385699 w 2464501"/>
              <a:gd name="connsiteY0" fmla="*/ 2145213 h 3406128"/>
              <a:gd name="connsiteX1" fmla="*/ 0 w 2464501"/>
              <a:gd name="connsiteY1" fmla="*/ 1449965 h 3406128"/>
              <a:gd name="connsiteX2" fmla="*/ 407242 w 2464501"/>
              <a:gd name="connsiteY2" fmla="*/ 702943 h 3406128"/>
              <a:gd name="connsiteX3" fmla="*/ 826966 w 2464501"/>
              <a:gd name="connsiteY3" fmla="*/ 693288 h 3406128"/>
              <a:gd name="connsiteX4" fmla="*/ 1227545 w 2464501"/>
              <a:gd name="connsiteY4" fmla="*/ 0 h 3406128"/>
              <a:gd name="connsiteX5" fmla="*/ 2079678 w 2464501"/>
              <a:gd name="connsiteY5" fmla="*/ 6548 h 3406128"/>
              <a:gd name="connsiteX6" fmla="*/ 2264217 w 2464501"/>
              <a:gd name="connsiteY6" fmla="*/ 373684 h 3406128"/>
              <a:gd name="connsiteX7" fmla="*/ 2116422 w 2464501"/>
              <a:gd name="connsiteY7" fmla="*/ 1722779 h 3406128"/>
              <a:gd name="connsiteX8" fmla="*/ 2464501 w 2464501"/>
              <a:gd name="connsiteY8" fmla="*/ 2098175 h 3406128"/>
              <a:gd name="connsiteX9" fmla="*/ 2116422 w 2464501"/>
              <a:gd name="connsiteY9" fmla="*/ 2473571 h 3406128"/>
              <a:gd name="connsiteX10" fmla="*/ 2132514 w 2464501"/>
              <a:gd name="connsiteY10" fmla="*/ 3023037 h 3406128"/>
              <a:gd name="connsiteX11" fmla="*/ 1656345 w 2464501"/>
              <a:gd name="connsiteY11" fmla="*/ 3004469 h 3406128"/>
              <a:gd name="connsiteX12" fmla="*/ 1331026 w 2464501"/>
              <a:gd name="connsiteY12" fmla="*/ 3406128 h 3406128"/>
              <a:gd name="connsiteX13" fmla="*/ 1005707 w 2464501"/>
              <a:gd name="connsiteY13" fmla="*/ 3004469 h 3406128"/>
              <a:gd name="connsiteX14" fmla="*/ 529538 w 2464501"/>
              <a:gd name="connsiteY14" fmla="*/ 3023037 h 3406128"/>
              <a:gd name="connsiteX15" fmla="*/ 545630 w 2464501"/>
              <a:gd name="connsiteY15" fmla="*/ 2473571 h 3406128"/>
              <a:gd name="connsiteX16" fmla="*/ 385699 w 2464501"/>
              <a:gd name="connsiteY16" fmla="*/ 2145213 h 3406128"/>
              <a:gd name="connsiteX0" fmla="*/ 385699 w 2473903"/>
              <a:gd name="connsiteY0" fmla="*/ 2145213 h 3406128"/>
              <a:gd name="connsiteX1" fmla="*/ 0 w 2473903"/>
              <a:gd name="connsiteY1" fmla="*/ 1449965 h 3406128"/>
              <a:gd name="connsiteX2" fmla="*/ 407242 w 2473903"/>
              <a:gd name="connsiteY2" fmla="*/ 702943 h 3406128"/>
              <a:gd name="connsiteX3" fmla="*/ 826966 w 2473903"/>
              <a:gd name="connsiteY3" fmla="*/ 693288 h 3406128"/>
              <a:gd name="connsiteX4" fmla="*/ 1227545 w 2473903"/>
              <a:gd name="connsiteY4" fmla="*/ 0 h 3406128"/>
              <a:gd name="connsiteX5" fmla="*/ 2079678 w 2473903"/>
              <a:gd name="connsiteY5" fmla="*/ 6548 h 3406128"/>
              <a:gd name="connsiteX6" fmla="*/ 2264217 w 2473903"/>
              <a:gd name="connsiteY6" fmla="*/ 373684 h 3406128"/>
              <a:gd name="connsiteX7" fmla="*/ 2473903 w 2473903"/>
              <a:gd name="connsiteY7" fmla="*/ 349297 h 3406128"/>
              <a:gd name="connsiteX8" fmla="*/ 2464501 w 2473903"/>
              <a:gd name="connsiteY8" fmla="*/ 2098175 h 3406128"/>
              <a:gd name="connsiteX9" fmla="*/ 2116422 w 2473903"/>
              <a:gd name="connsiteY9" fmla="*/ 2473571 h 3406128"/>
              <a:gd name="connsiteX10" fmla="*/ 2132514 w 2473903"/>
              <a:gd name="connsiteY10" fmla="*/ 3023037 h 3406128"/>
              <a:gd name="connsiteX11" fmla="*/ 1656345 w 2473903"/>
              <a:gd name="connsiteY11" fmla="*/ 3004469 h 3406128"/>
              <a:gd name="connsiteX12" fmla="*/ 1331026 w 2473903"/>
              <a:gd name="connsiteY12" fmla="*/ 3406128 h 3406128"/>
              <a:gd name="connsiteX13" fmla="*/ 1005707 w 2473903"/>
              <a:gd name="connsiteY13" fmla="*/ 3004469 h 3406128"/>
              <a:gd name="connsiteX14" fmla="*/ 529538 w 2473903"/>
              <a:gd name="connsiteY14" fmla="*/ 3023037 h 3406128"/>
              <a:gd name="connsiteX15" fmla="*/ 545630 w 2473903"/>
              <a:gd name="connsiteY15" fmla="*/ 2473571 h 3406128"/>
              <a:gd name="connsiteX16" fmla="*/ 385699 w 2473903"/>
              <a:gd name="connsiteY16" fmla="*/ 2145213 h 3406128"/>
              <a:gd name="connsiteX0" fmla="*/ 385699 w 2473903"/>
              <a:gd name="connsiteY0" fmla="*/ 2145213 h 3406128"/>
              <a:gd name="connsiteX1" fmla="*/ 0 w 2473903"/>
              <a:gd name="connsiteY1" fmla="*/ 1449965 h 3406128"/>
              <a:gd name="connsiteX2" fmla="*/ 407242 w 2473903"/>
              <a:gd name="connsiteY2" fmla="*/ 702943 h 3406128"/>
              <a:gd name="connsiteX3" fmla="*/ 826966 w 2473903"/>
              <a:gd name="connsiteY3" fmla="*/ 693288 h 3406128"/>
              <a:gd name="connsiteX4" fmla="*/ 1227545 w 2473903"/>
              <a:gd name="connsiteY4" fmla="*/ 0 h 3406128"/>
              <a:gd name="connsiteX5" fmla="*/ 2079678 w 2473903"/>
              <a:gd name="connsiteY5" fmla="*/ 6548 h 3406128"/>
              <a:gd name="connsiteX6" fmla="*/ 2264217 w 2473903"/>
              <a:gd name="connsiteY6" fmla="*/ 373684 h 3406128"/>
              <a:gd name="connsiteX7" fmla="*/ 2473903 w 2473903"/>
              <a:gd name="connsiteY7" fmla="*/ 349297 h 3406128"/>
              <a:gd name="connsiteX8" fmla="*/ 2464501 w 2473903"/>
              <a:gd name="connsiteY8" fmla="*/ 2098175 h 3406128"/>
              <a:gd name="connsiteX9" fmla="*/ 2116422 w 2473903"/>
              <a:gd name="connsiteY9" fmla="*/ 2473571 h 3406128"/>
              <a:gd name="connsiteX10" fmla="*/ 2132514 w 2473903"/>
              <a:gd name="connsiteY10" fmla="*/ 3023037 h 3406128"/>
              <a:gd name="connsiteX11" fmla="*/ 1656345 w 2473903"/>
              <a:gd name="connsiteY11" fmla="*/ 3004469 h 3406128"/>
              <a:gd name="connsiteX12" fmla="*/ 1331026 w 2473903"/>
              <a:gd name="connsiteY12" fmla="*/ 3406128 h 3406128"/>
              <a:gd name="connsiteX13" fmla="*/ 1005707 w 2473903"/>
              <a:gd name="connsiteY13" fmla="*/ 3004469 h 3406128"/>
              <a:gd name="connsiteX14" fmla="*/ 529538 w 2473903"/>
              <a:gd name="connsiteY14" fmla="*/ 3023037 h 3406128"/>
              <a:gd name="connsiteX15" fmla="*/ 206963 w 2473903"/>
              <a:gd name="connsiteY15" fmla="*/ 2511200 h 3406128"/>
              <a:gd name="connsiteX16" fmla="*/ 385699 w 2473903"/>
              <a:gd name="connsiteY16" fmla="*/ 2145213 h 3406128"/>
              <a:gd name="connsiteX0" fmla="*/ 385699 w 2473903"/>
              <a:gd name="connsiteY0" fmla="*/ 2145213 h 3406128"/>
              <a:gd name="connsiteX1" fmla="*/ 0 w 2473903"/>
              <a:gd name="connsiteY1" fmla="*/ 1449965 h 3406128"/>
              <a:gd name="connsiteX2" fmla="*/ 407242 w 2473903"/>
              <a:gd name="connsiteY2" fmla="*/ 702943 h 3406128"/>
              <a:gd name="connsiteX3" fmla="*/ 826966 w 2473903"/>
              <a:gd name="connsiteY3" fmla="*/ 693288 h 3406128"/>
              <a:gd name="connsiteX4" fmla="*/ 1227545 w 2473903"/>
              <a:gd name="connsiteY4" fmla="*/ 0 h 3406128"/>
              <a:gd name="connsiteX5" fmla="*/ 2079678 w 2473903"/>
              <a:gd name="connsiteY5" fmla="*/ 6548 h 3406128"/>
              <a:gd name="connsiteX6" fmla="*/ 2264217 w 2473903"/>
              <a:gd name="connsiteY6" fmla="*/ 373684 h 3406128"/>
              <a:gd name="connsiteX7" fmla="*/ 2473903 w 2473903"/>
              <a:gd name="connsiteY7" fmla="*/ 349297 h 3406128"/>
              <a:gd name="connsiteX8" fmla="*/ 2464501 w 2473903"/>
              <a:gd name="connsiteY8" fmla="*/ 2098175 h 3406128"/>
              <a:gd name="connsiteX9" fmla="*/ 2116422 w 2473903"/>
              <a:gd name="connsiteY9" fmla="*/ 2473571 h 3406128"/>
              <a:gd name="connsiteX10" fmla="*/ 2132514 w 2473903"/>
              <a:gd name="connsiteY10" fmla="*/ 3023037 h 3406128"/>
              <a:gd name="connsiteX11" fmla="*/ 1656345 w 2473903"/>
              <a:gd name="connsiteY11" fmla="*/ 3004469 h 3406128"/>
              <a:gd name="connsiteX12" fmla="*/ 1331026 w 2473903"/>
              <a:gd name="connsiteY12" fmla="*/ 3406128 h 3406128"/>
              <a:gd name="connsiteX13" fmla="*/ 1005707 w 2473903"/>
              <a:gd name="connsiteY13" fmla="*/ 3004469 h 3406128"/>
              <a:gd name="connsiteX14" fmla="*/ 642427 w 2473903"/>
              <a:gd name="connsiteY14" fmla="*/ 3248815 h 3406128"/>
              <a:gd name="connsiteX15" fmla="*/ 206963 w 2473903"/>
              <a:gd name="connsiteY15" fmla="*/ 2511200 h 3406128"/>
              <a:gd name="connsiteX16" fmla="*/ 385699 w 2473903"/>
              <a:gd name="connsiteY16" fmla="*/ 2145213 h 3406128"/>
              <a:gd name="connsiteX0" fmla="*/ 385699 w 2473903"/>
              <a:gd name="connsiteY0" fmla="*/ 2145213 h 3406128"/>
              <a:gd name="connsiteX1" fmla="*/ 0 w 2473903"/>
              <a:gd name="connsiteY1" fmla="*/ 1449965 h 3406128"/>
              <a:gd name="connsiteX2" fmla="*/ 407242 w 2473903"/>
              <a:gd name="connsiteY2" fmla="*/ 702943 h 3406128"/>
              <a:gd name="connsiteX3" fmla="*/ 826966 w 2473903"/>
              <a:gd name="connsiteY3" fmla="*/ 693288 h 3406128"/>
              <a:gd name="connsiteX4" fmla="*/ 1227545 w 2473903"/>
              <a:gd name="connsiteY4" fmla="*/ 0 h 3406128"/>
              <a:gd name="connsiteX5" fmla="*/ 2079678 w 2473903"/>
              <a:gd name="connsiteY5" fmla="*/ 6548 h 3406128"/>
              <a:gd name="connsiteX6" fmla="*/ 2264217 w 2473903"/>
              <a:gd name="connsiteY6" fmla="*/ 373684 h 3406128"/>
              <a:gd name="connsiteX7" fmla="*/ 2473903 w 2473903"/>
              <a:gd name="connsiteY7" fmla="*/ 349297 h 3406128"/>
              <a:gd name="connsiteX8" fmla="*/ 2464501 w 2473903"/>
              <a:gd name="connsiteY8" fmla="*/ 2098175 h 3406128"/>
              <a:gd name="connsiteX9" fmla="*/ 2116422 w 2473903"/>
              <a:gd name="connsiteY9" fmla="*/ 2473571 h 3406128"/>
              <a:gd name="connsiteX10" fmla="*/ 2132514 w 2473903"/>
              <a:gd name="connsiteY10" fmla="*/ 3023037 h 3406128"/>
              <a:gd name="connsiteX11" fmla="*/ 1656345 w 2473903"/>
              <a:gd name="connsiteY11" fmla="*/ 3004469 h 3406128"/>
              <a:gd name="connsiteX12" fmla="*/ 1331026 w 2473903"/>
              <a:gd name="connsiteY12" fmla="*/ 3406128 h 3406128"/>
              <a:gd name="connsiteX13" fmla="*/ 1457263 w 2473903"/>
              <a:gd name="connsiteY13" fmla="*/ 3202025 h 3406128"/>
              <a:gd name="connsiteX14" fmla="*/ 642427 w 2473903"/>
              <a:gd name="connsiteY14" fmla="*/ 3248815 h 3406128"/>
              <a:gd name="connsiteX15" fmla="*/ 206963 w 2473903"/>
              <a:gd name="connsiteY15" fmla="*/ 2511200 h 3406128"/>
              <a:gd name="connsiteX16" fmla="*/ 385699 w 2473903"/>
              <a:gd name="connsiteY16" fmla="*/ 2145213 h 3406128"/>
              <a:gd name="connsiteX0" fmla="*/ 385699 w 2473903"/>
              <a:gd name="connsiteY0" fmla="*/ 2145213 h 3594276"/>
              <a:gd name="connsiteX1" fmla="*/ 0 w 2473903"/>
              <a:gd name="connsiteY1" fmla="*/ 1449965 h 3594276"/>
              <a:gd name="connsiteX2" fmla="*/ 407242 w 2473903"/>
              <a:gd name="connsiteY2" fmla="*/ 702943 h 3594276"/>
              <a:gd name="connsiteX3" fmla="*/ 826966 w 2473903"/>
              <a:gd name="connsiteY3" fmla="*/ 693288 h 3594276"/>
              <a:gd name="connsiteX4" fmla="*/ 1227545 w 2473903"/>
              <a:gd name="connsiteY4" fmla="*/ 0 h 3594276"/>
              <a:gd name="connsiteX5" fmla="*/ 2079678 w 2473903"/>
              <a:gd name="connsiteY5" fmla="*/ 6548 h 3594276"/>
              <a:gd name="connsiteX6" fmla="*/ 2264217 w 2473903"/>
              <a:gd name="connsiteY6" fmla="*/ 373684 h 3594276"/>
              <a:gd name="connsiteX7" fmla="*/ 2473903 w 2473903"/>
              <a:gd name="connsiteY7" fmla="*/ 349297 h 3594276"/>
              <a:gd name="connsiteX8" fmla="*/ 2464501 w 2473903"/>
              <a:gd name="connsiteY8" fmla="*/ 2098175 h 3594276"/>
              <a:gd name="connsiteX9" fmla="*/ 2116422 w 2473903"/>
              <a:gd name="connsiteY9" fmla="*/ 2473571 h 3594276"/>
              <a:gd name="connsiteX10" fmla="*/ 2132514 w 2473903"/>
              <a:gd name="connsiteY10" fmla="*/ 3023037 h 3594276"/>
              <a:gd name="connsiteX11" fmla="*/ 1656345 w 2473903"/>
              <a:gd name="connsiteY11" fmla="*/ 3004469 h 3594276"/>
              <a:gd name="connsiteX12" fmla="*/ 1650878 w 2473903"/>
              <a:gd name="connsiteY12" fmla="*/ 3594276 h 3594276"/>
              <a:gd name="connsiteX13" fmla="*/ 1457263 w 2473903"/>
              <a:gd name="connsiteY13" fmla="*/ 3202025 h 3594276"/>
              <a:gd name="connsiteX14" fmla="*/ 642427 w 2473903"/>
              <a:gd name="connsiteY14" fmla="*/ 3248815 h 3594276"/>
              <a:gd name="connsiteX15" fmla="*/ 206963 w 2473903"/>
              <a:gd name="connsiteY15" fmla="*/ 2511200 h 3594276"/>
              <a:gd name="connsiteX16" fmla="*/ 385699 w 2473903"/>
              <a:gd name="connsiteY16" fmla="*/ 2145213 h 3594276"/>
              <a:gd name="connsiteX0" fmla="*/ 385699 w 2473903"/>
              <a:gd name="connsiteY0" fmla="*/ 2145213 h 3594276"/>
              <a:gd name="connsiteX1" fmla="*/ 0 w 2473903"/>
              <a:gd name="connsiteY1" fmla="*/ 1449965 h 3594276"/>
              <a:gd name="connsiteX2" fmla="*/ 407242 w 2473903"/>
              <a:gd name="connsiteY2" fmla="*/ 702943 h 3594276"/>
              <a:gd name="connsiteX3" fmla="*/ 826966 w 2473903"/>
              <a:gd name="connsiteY3" fmla="*/ 693288 h 3594276"/>
              <a:gd name="connsiteX4" fmla="*/ 1227545 w 2473903"/>
              <a:gd name="connsiteY4" fmla="*/ 0 h 3594276"/>
              <a:gd name="connsiteX5" fmla="*/ 2079678 w 2473903"/>
              <a:gd name="connsiteY5" fmla="*/ 6548 h 3594276"/>
              <a:gd name="connsiteX6" fmla="*/ 2264217 w 2473903"/>
              <a:gd name="connsiteY6" fmla="*/ 373684 h 3594276"/>
              <a:gd name="connsiteX7" fmla="*/ 2473903 w 2473903"/>
              <a:gd name="connsiteY7" fmla="*/ 349297 h 3594276"/>
              <a:gd name="connsiteX8" fmla="*/ 2464501 w 2473903"/>
              <a:gd name="connsiteY8" fmla="*/ 2098175 h 3594276"/>
              <a:gd name="connsiteX9" fmla="*/ 2116422 w 2473903"/>
              <a:gd name="connsiteY9" fmla="*/ 2473571 h 3594276"/>
              <a:gd name="connsiteX10" fmla="*/ 2132514 w 2473903"/>
              <a:gd name="connsiteY10" fmla="*/ 3023037 h 3594276"/>
              <a:gd name="connsiteX11" fmla="*/ 2455975 w 2473903"/>
              <a:gd name="connsiteY11" fmla="*/ 3521877 h 3594276"/>
              <a:gd name="connsiteX12" fmla="*/ 1650878 w 2473903"/>
              <a:gd name="connsiteY12" fmla="*/ 3594276 h 3594276"/>
              <a:gd name="connsiteX13" fmla="*/ 1457263 w 2473903"/>
              <a:gd name="connsiteY13" fmla="*/ 3202025 h 3594276"/>
              <a:gd name="connsiteX14" fmla="*/ 642427 w 2473903"/>
              <a:gd name="connsiteY14" fmla="*/ 3248815 h 3594276"/>
              <a:gd name="connsiteX15" fmla="*/ 206963 w 2473903"/>
              <a:gd name="connsiteY15" fmla="*/ 2511200 h 3594276"/>
              <a:gd name="connsiteX16" fmla="*/ 385699 w 2473903"/>
              <a:gd name="connsiteY16" fmla="*/ 2145213 h 3594276"/>
              <a:gd name="connsiteX0" fmla="*/ 385699 w 2473903"/>
              <a:gd name="connsiteY0" fmla="*/ 2145213 h 3636976"/>
              <a:gd name="connsiteX1" fmla="*/ 0 w 2473903"/>
              <a:gd name="connsiteY1" fmla="*/ 1449965 h 3636976"/>
              <a:gd name="connsiteX2" fmla="*/ 407242 w 2473903"/>
              <a:gd name="connsiteY2" fmla="*/ 702943 h 3636976"/>
              <a:gd name="connsiteX3" fmla="*/ 826966 w 2473903"/>
              <a:gd name="connsiteY3" fmla="*/ 693288 h 3636976"/>
              <a:gd name="connsiteX4" fmla="*/ 1227545 w 2473903"/>
              <a:gd name="connsiteY4" fmla="*/ 0 h 3636976"/>
              <a:gd name="connsiteX5" fmla="*/ 2079678 w 2473903"/>
              <a:gd name="connsiteY5" fmla="*/ 6548 h 3636976"/>
              <a:gd name="connsiteX6" fmla="*/ 2264217 w 2473903"/>
              <a:gd name="connsiteY6" fmla="*/ 373684 h 3636976"/>
              <a:gd name="connsiteX7" fmla="*/ 2473903 w 2473903"/>
              <a:gd name="connsiteY7" fmla="*/ 349297 h 3636976"/>
              <a:gd name="connsiteX8" fmla="*/ 2464501 w 2473903"/>
              <a:gd name="connsiteY8" fmla="*/ 2098175 h 3636976"/>
              <a:gd name="connsiteX9" fmla="*/ 2116422 w 2473903"/>
              <a:gd name="connsiteY9" fmla="*/ 2473571 h 3636976"/>
              <a:gd name="connsiteX10" fmla="*/ 2132514 w 2473903"/>
              <a:gd name="connsiteY10" fmla="*/ 3023037 h 3636976"/>
              <a:gd name="connsiteX11" fmla="*/ 2465382 w 2473903"/>
              <a:gd name="connsiteY11" fmla="*/ 3578321 h 3636976"/>
              <a:gd name="connsiteX12" fmla="*/ 1650878 w 2473903"/>
              <a:gd name="connsiteY12" fmla="*/ 3594276 h 3636976"/>
              <a:gd name="connsiteX13" fmla="*/ 1457263 w 2473903"/>
              <a:gd name="connsiteY13" fmla="*/ 3202025 h 3636976"/>
              <a:gd name="connsiteX14" fmla="*/ 642427 w 2473903"/>
              <a:gd name="connsiteY14" fmla="*/ 3248815 h 3636976"/>
              <a:gd name="connsiteX15" fmla="*/ 206963 w 2473903"/>
              <a:gd name="connsiteY15" fmla="*/ 2511200 h 3636976"/>
              <a:gd name="connsiteX16" fmla="*/ 385699 w 2473903"/>
              <a:gd name="connsiteY16" fmla="*/ 2145213 h 3636976"/>
              <a:gd name="connsiteX0" fmla="*/ 385699 w 2473903"/>
              <a:gd name="connsiteY0" fmla="*/ 2145213 h 3594276"/>
              <a:gd name="connsiteX1" fmla="*/ 0 w 2473903"/>
              <a:gd name="connsiteY1" fmla="*/ 1449965 h 3594276"/>
              <a:gd name="connsiteX2" fmla="*/ 407242 w 2473903"/>
              <a:gd name="connsiteY2" fmla="*/ 702943 h 3594276"/>
              <a:gd name="connsiteX3" fmla="*/ 826966 w 2473903"/>
              <a:gd name="connsiteY3" fmla="*/ 693288 h 3594276"/>
              <a:gd name="connsiteX4" fmla="*/ 1227545 w 2473903"/>
              <a:gd name="connsiteY4" fmla="*/ 0 h 3594276"/>
              <a:gd name="connsiteX5" fmla="*/ 2079678 w 2473903"/>
              <a:gd name="connsiteY5" fmla="*/ 6548 h 3594276"/>
              <a:gd name="connsiteX6" fmla="*/ 2264217 w 2473903"/>
              <a:gd name="connsiteY6" fmla="*/ 373684 h 3594276"/>
              <a:gd name="connsiteX7" fmla="*/ 2473903 w 2473903"/>
              <a:gd name="connsiteY7" fmla="*/ 349297 h 3594276"/>
              <a:gd name="connsiteX8" fmla="*/ 2464501 w 2473903"/>
              <a:gd name="connsiteY8" fmla="*/ 2098175 h 3594276"/>
              <a:gd name="connsiteX9" fmla="*/ 2116422 w 2473903"/>
              <a:gd name="connsiteY9" fmla="*/ 2473571 h 3594276"/>
              <a:gd name="connsiteX10" fmla="*/ 2132514 w 2473903"/>
              <a:gd name="connsiteY10" fmla="*/ 3023037 h 3594276"/>
              <a:gd name="connsiteX11" fmla="*/ 1650878 w 2473903"/>
              <a:gd name="connsiteY11" fmla="*/ 3594276 h 3594276"/>
              <a:gd name="connsiteX12" fmla="*/ 1457263 w 2473903"/>
              <a:gd name="connsiteY12" fmla="*/ 3202025 h 3594276"/>
              <a:gd name="connsiteX13" fmla="*/ 642427 w 2473903"/>
              <a:gd name="connsiteY13" fmla="*/ 3248815 h 3594276"/>
              <a:gd name="connsiteX14" fmla="*/ 206963 w 2473903"/>
              <a:gd name="connsiteY14" fmla="*/ 2511200 h 3594276"/>
              <a:gd name="connsiteX15" fmla="*/ 385699 w 2473903"/>
              <a:gd name="connsiteY15" fmla="*/ 2145213 h 3594276"/>
              <a:gd name="connsiteX0" fmla="*/ 385699 w 2508811"/>
              <a:gd name="connsiteY0" fmla="*/ 2145213 h 3606296"/>
              <a:gd name="connsiteX1" fmla="*/ 0 w 2508811"/>
              <a:gd name="connsiteY1" fmla="*/ 1449965 h 3606296"/>
              <a:gd name="connsiteX2" fmla="*/ 407242 w 2508811"/>
              <a:gd name="connsiteY2" fmla="*/ 702943 h 3606296"/>
              <a:gd name="connsiteX3" fmla="*/ 826966 w 2508811"/>
              <a:gd name="connsiteY3" fmla="*/ 693288 h 3606296"/>
              <a:gd name="connsiteX4" fmla="*/ 1227545 w 2508811"/>
              <a:gd name="connsiteY4" fmla="*/ 0 h 3606296"/>
              <a:gd name="connsiteX5" fmla="*/ 2079678 w 2508811"/>
              <a:gd name="connsiteY5" fmla="*/ 6548 h 3606296"/>
              <a:gd name="connsiteX6" fmla="*/ 2264217 w 2508811"/>
              <a:gd name="connsiteY6" fmla="*/ 373684 h 3606296"/>
              <a:gd name="connsiteX7" fmla="*/ 2473903 w 2508811"/>
              <a:gd name="connsiteY7" fmla="*/ 349297 h 3606296"/>
              <a:gd name="connsiteX8" fmla="*/ 2464501 w 2508811"/>
              <a:gd name="connsiteY8" fmla="*/ 2098175 h 3606296"/>
              <a:gd name="connsiteX9" fmla="*/ 2116422 w 2508811"/>
              <a:gd name="connsiteY9" fmla="*/ 2473571 h 3606296"/>
              <a:gd name="connsiteX10" fmla="*/ 2508811 w 2508811"/>
              <a:gd name="connsiteY10" fmla="*/ 3606296 h 3606296"/>
              <a:gd name="connsiteX11" fmla="*/ 1650878 w 2508811"/>
              <a:gd name="connsiteY11" fmla="*/ 3594276 h 3606296"/>
              <a:gd name="connsiteX12" fmla="*/ 1457263 w 2508811"/>
              <a:gd name="connsiteY12" fmla="*/ 3202025 h 3606296"/>
              <a:gd name="connsiteX13" fmla="*/ 642427 w 2508811"/>
              <a:gd name="connsiteY13" fmla="*/ 3248815 h 3606296"/>
              <a:gd name="connsiteX14" fmla="*/ 206963 w 2508811"/>
              <a:gd name="connsiteY14" fmla="*/ 2511200 h 3606296"/>
              <a:gd name="connsiteX15" fmla="*/ 385699 w 2508811"/>
              <a:gd name="connsiteY15" fmla="*/ 2145213 h 3606296"/>
              <a:gd name="connsiteX0" fmla="*/ 385699 w 2508811"/>
              <a:gd name="connsiteY0" fmla="*/ 2145213 h 3606296"/>
              <a:gd name="connsiteX1" fmla="*/ 0 w 2508811"/>
              <a:gd name="connsiteY1" fmla="*/ 1449965 h 3606296"/>
              <a:gd name="connsiteX2" fmla="*/ 407242 w 2508811"/>
              <a:gd name="connsiteY2" fmla="*/ 702943 h 3606296"/>
              <a:gd name="connsiteX3" fmla="*/ 826966 w 2508811"/>
              <a:gd name="connsiteY3" fmla="*/ 693288 h 3606296"/>
              <a:gd name="connsiteX4" fmla="*/ 1227545 w 2508811"/>
              <a:gd name="connsiteY4" fmla="*/ 0 h 3606296"/>
              <a:gd name="connsiteX5" fmla="*/ 2079678 w 2508811"/>
              <a:gd name="connsiteY5" fmla="*/ 6548 h 3606296"/>
              <a:gd name="connsiteX6" fmla="*/ 2264217 w 2508811"/>
              <a:gd name="connsiteY6" fmla="*/ 373684 h 3606296"/>
              <a:gd name="connsiteX7" fmla="*/ 2473903 w 2508811"/>
              <a:gd name="connsiteY7" fmla="*/ 349297 h 3606296"/>
              <a:gd name="connsiteX8" fmla="*/ 2464501 w 2508811"/>
              <a:gd name="connsiteY8" fmla="*/ 2098175 h 3606296"/>
              <a:gd name="connsiteX9" fmla="*/ 2238719 w 2508811"/>
              <a:gd name="connsiteY9" fmla="*/ 2511200 h 3606296"/>
              <a:gd name="connsiteX10" fmla="*/ 2508811 w 2508811"/>
              <a:gd name="connsiteY10" fmla="*/ 3606296 h 3606296"/>
              <a:gd name="connsiteX11" fmla="*/ 1650878 w 2508811"/>
              <a:gd name="connsiteY11" fmla="*/ 3594276 h 3606296"/>
              <a:gd name="connsiteX12" fmla="*/ 1457263 w 2508811"/>
              <a:gd name="connsiteY12" fmla="*/ 3202025 h 3606296"/>
              <a:gd name="connsiteX13" fmla="*/ 642427 w 2508811"/>
              <a:gd name="connsiteY13" fmla="*/ 3248815 h 3606296"/>
              <a:gd name="connsiteX14" fmla="*/ 206963 w 2508811"/>
              <a:gd name="connsiteY14" fmla="*/ 2511200 h 3606296"/>
              <a:gd name="connsiteX15" fmla="*/ 385699 w 2508811"/>
              <a:gd name="connsiteY15" fmla="*/ 2145213 h 3606296"/>
              <a:gd name="connsiteX0" fmla="*/ 385699 w 2508811"/>
              <a:gd name="connsiteY0" fmla="*/ 2145213 h 3606296"/>
              <a:gd name="connsiteX1" fmla="*/ 0 w 2508811"/>
              <a:gd name="connsiteY1" fmla="*/ 1449965 h 3606296"/>
              <a:gd name="connsiteX2" fmla="*/ 407242 w 2508811"/>
              <a:gd name="connsiteY2" fmla="*/ 702943 h 3606296"/>
              <a:gd name="connsiteX3" fmla="*/ 826966 w 2508811"/>
              <a:gd name="connsiteY3" fmla="*/ 693288 h 3606296"/>
              <a:gd name="connsiteX4" fmla="*/ 1227545 w 2508811"/>
              <a:gd name="connsiteY4" fmla="*/ 0 h 3606296"/>
              <a:gd name="connsiteX5" fmla="*/ 2079678 w 2508811"/>
              <a:gd name="connsiteY5" fmla="*/ 6548 h 3606296"/>
              <a:gd name="connsiteX6" fmla="*/ 2264217 w 2508811"/>
              <a:gd name="connsiteY6" fmla="*/ 373684 h 3606296"/>
              <a:gd name="connsiteX7" fmla="*/ 2473903 w 2508811"/>
              <a:gd name="connsiteY7" fmla="*/ 34929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42427 w 2508811"/>
              <a:gd name="connsiteY12" fmla="*/ 3248815 h 3606296"/>
              <a:gd name="connsiteX13" fmla="*/ 206963 w 2508811"/>
              <a:gd name="connsiteY13" fmla="*/ 2511200 h 3606296"/>
              <a:gd name="connsiteX14" fmla="*/ 385699 w 2508811"/>
              <a:gd name="connsiteY14" fmla="*/ 2145213 h 3606296"/>
              <a:gd name="connsiteX0" fmla="*/ 385699 w 2508811"/>
              <a:gd name="connsiteY0" fmla="*/ 2145213 h 3606296"/>
              <a:gd name="connsiteX1" fmla="*/ 0 w 2508811"/>
              <a:gd name="connsiteY1" fmla="*/ 1449965 h 3606296"/>
              <a:gd name="connsiteX2" fmla="*/ 407242 w 2508811"/>
              <a:gd name="connsiteY2" fmla="*/ 702943 h 3606296"/>
              <a:gd name="connsiteX3" fmla="*/ 833014 w 2508811"/>
              <a:gd name="connsiteY3" fmla="*/ 717478 h 3606296"/>
              <a:gd name="connsiteX4" fmla="*/ 1227545 w 2508811"/>
              <a:gd name="connsiteY4" fmla="*/ 0 h 3606296"/>
              <a:gd name="connsiteX5" fmla="*/ 2079678 w 2508811"/>
              <a:gd name="connsiteY5" fmla="*/ 6548 h 3606296"/>
              <a:gd name="connsiteX6" fmla="*/ 2264217 w 2508811"/>
              <a:gd name="connsiteY6" fmla="*/ 373684 h 3606296"/>
              <a:gd name="connsiteX7" fmla="*/ 2473903 w 2508811"/>
              <a:gd name="connsiteY7" fmla="*/ 34929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42427 w 2508811"/>
              <a:gd name="connsiteY12" fmla="*/ 3248815 h 3606296"/>
              <a:gd name="connsiteX13" fmla="*/ 206963 w 2508811"/>
              <a:gd name="connsiteY13" fmla="*/ 2511200 h 3606296"/>
              <a:gd name="connsiteX14" fmla="*/ 385699 w 2508811"/>
              <a:gd name="connsiteY14" fmla="*/ 2145213 h 3606296"/>
              <a:gd name="connsiteX0" fmla="*/ 385699 w 2508811"/>
              <a:gd name="connsiteY0" fmla="*/ 2145213 h 3606296"/>
              <a:gd name="connsiteX1" fmla="*/ 0 w 2508811"/>
              <a:gd name="connsiteY1" fmla="*/ 1449965 h 3606296"/>
              <a:gd name="connsiteX2" fmla="*/ 407242 w 2508811"/>
              <a:gd name="connsiteY2" fmla="*/ 702943 h 3606296"/>
              <a:gd name="connsiteX3" fmla="*/ 833014 w 2508811"/>
              <a:gd name="connsiteY3" fmla="*/ 717478 h 3606296"/>
              <a:gd name="connsiteX4" fmla="*/ 1227545 w 2508811"/>
              <a:gd name="connsiteY4" fmla="*/ 0 h 3606296"/>
              <a:gd name="connsiteX5" fmla="*/ 2062458 w 2508811"/>
              <a:gd name="connsiteY5" fmla="*/ 2243 h 3606296"/>
              <a:gd name="connsiteX6" fmla="*/ 2264217 w 2508811"/>
              <a:gd name="connsiteY6" fmla="*/ 373684 h 3606296"/>
              <a:gd name="connsiteX7" fmla="*/ 2473903 w 2508811"/>
              <a:gd name="connsiteY7" fmla="*/ 34929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42427 w 2508811"/>
              <a:gd name="connsiteY12" fmla="*/ 3248815 h 3606296"/>
              <a:gd name="connsiteX13" fmla="*/ 206963 w 2508811"/>
              <a:gd name="connsiteY13" fmla="*/ 2511200 h 3606296"/>
              <a:gd name="connsiteX14" fmla="*/ 385699 w 2508811"/>
              <a:gd name="connsiteY14" fmla="*/ 2145213 h 3606296"/>
              <a:gd name="connsiteX0" fmla="*/ 385699 w 2508811"/>
              <a:gd name="connsiteY0" fmla="*/ 2145213 h 3606296"/>
              <a:gd name="connsiteX1" fmla="*/ 0 w 2508811"/>
              <a:gd name="connsiteY1" fmla="*/ 1449965 h 3606296"/>
              <a:gd name="connsiteX2" fmla="*/ 407242 w 2508811"/>
              <a:gd name="connsiteY2" fmla="*/ 702943 h 3606296"/>
              <a:gd name="connsiteX3" fmla="*/ 833014 w 2508811"/>
              <a:gd name="connsiteY3" fmla="*/ 717478 h 3606296"/>
              <a:gd name="connsiteX4" fmla="*/ 1227545 w 2508811"/>
              <a:gd name="connsiteY4" fmla="*/ 0 h 3606296"/>
              <a:gd name="connsiteX5" fmla="*/ 2062458 w 2508811"/>
              <a:gd name="connsiteY5" fmla="*/ 2243 h 3606296"/>
              <a:gd name="connsiteX6" fmla="*/ 2268522 w 2508811"/>
              <a:gd name="connsiteY6" fmla="*/ 360769 h 3606296"/>
              <a:gd name="connsiteX7" fmla="*/ 2473903 w 2508811"/>
              <a:gd name="connsiteY7" fmla="*/ 34929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42427 w 2508811"/>
              <a:gd name="connsiteY12" fmla="*/ 3248815 h 3606296"/>
              <a:gd name="connsiteX13" fmla="*/ 206963 w 2508811"/>
              <a:gd name="connsiteY13" fmla="*/ 2511200 h 3606296"/>
              <a:gd name="connsiteX14" fmla="*/ 385699 w 2508811"/>
              <a:gd name="connsiteY14" fmla="*/ 2145213 h 3606296"/>
              <a:gd name="connsiteX0" fmla="*/ 385699 w 2508811"/>
              <a:gd name="connsiteY0" fmla="*/ 2145213 h 3606296"/>
              <a:gd name="connsiteX1" fmla="*/ 0 w 2508811"/>
              <a:gd name="connsiteY1" fmla="*/ 1449965 h 3606296"/>
              <a:gd name="connsiteX2" fmla="*/ 407242 w 2508811"/>
              <a:gd name="connsiteY2" fmla="*/ 702943 h 3606296"/>
              <a:gd name="connsiteX3" fmla="*/ 833014 w 2508811"/>
              <a:gd name="connsiteY3" fmla="*/ 717478 h 3606296"/>
              <a:gd name="connsiteX4" fmla="*/ 1227545 w 2508811"/>
              <a:gd name="connsiteY4" fmla="*/ 0 h 3606296"/>
              <a:gd name="connsiteX5" fmla="*/ 2062458 w 2508811"/>
              <a:gd name="connsiteY5" fmla="*/ 2243 h 3606296"/>
              <a:gd name="connsiteX6" fmla="*/ 2268522 w 2508811"/>
              <a:gd name="connsiteY6" fmla="*/ 360769 h 3606296"/>
              <a:gd name="connsiteX7" fmla="*/ 2473903 w 2508811"/>
              <a:gd name="connsiteY7" fmla="*/ 35790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42427 w 2508811"/>
              <a:gd name="connsiteY12" fmla="*/ 3248815 h 3606296"/>
              <a:gd name="connsiteX13" fmla="*/ 206963 w 2508811"/>
              <a:gd name="connsiteY13" fmla="*/ 2511200 h 3606296"/>
              <a:gd name="connsiteX14" fmla="*/ 385699 w 2508811"/>
              <a:gd name="connsiteY14" fmla="*/ 2145213 h 3606296"/>
              <a:gd name="connsiteX0" fmla="*/ 385699 w 2508811"/>
              <a:gd name="connsiteY0" fmla="*/ 2145213 h 3606296"/>
              <a:gd name="connsiteX1" fmla="*/ 0 w 2508811"/>
              <a:gd name="connsiteY1" fmla="*/ 1449965 h 3606296"/>
              <a:gd name="connsiteX2" fmla="*/ 407242 w 2508811"/>
              <a:gd name="connsiteY2" fmla="*/ 702943 h 3606296"/>
              <a:gd name="connsiteX3" fmla="*/ 833014 w 2508811"/>
              <a:gd name="connsiteY3" fmla="*/ 717478 h 3606296"/>
              <a:gd name="connsiteX4" fmla="*/ 1227545 w 2508811"/>
              <a:gd name="connsiteY4" fmla="*/ 0 h 3606296"/>
              <a:gd name="connsiteX5" fmla="*/ 2062458 w 2508811"/>
              <a:gd name="connsiteY5" fmla="*/ 2243 h 3606296"/>
              <a:gd name="connsiteX6" fmla="*/ 2259912 w 2508811"/>
              <a:gd name="connsiteY6" fmla="*/ 356464 h 3606296"/>
              <a:gd name="connsiteX7" fmla="*/ 2473903 w 2508811"/>
              <a:gd name="connsiteY7" fmla="*/ 35790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42427 w 2508811"/>
              <a:gd name="connsiteY12" fmla="*/ 3248815 h 3606296"/>
              <a:gd name="connsiteX13" fmla="*/ 206963 w 2508811"/>
              <a:gd name="connsiteY13" fmla="*/ 2511200 h 3606296"/>
              <a:gd name="connsiteX14" fmla="*/ 385699 w 2508811"/>
              <a:gd name="connsiteY14" fmla="*/ 2145213 h 3606296"/>
              <a:gd name="connsiteX0" fmla="*/ 385699 w 2508811"/>
              <a:gd name="connsiteY0" fmla="*/ 2145213 h 3606296"/>
              <a:gd name="connsiteX1" fmla="*/ 0 w 2508811"/>
              <a:gd name="connsiteY1" fmla="*/ 1449965 h 3606296"/>
              <a:gd name="connsiteX2" fmla="*/ 407242 w 2508811"/>
              <a:gd name="connsiteY2" fmla="*/ 702943 h 3606296"/>
              <a:gd name="connsiteX3" fmla="*/ 815794 w 2508811"/>
              <a:gd name="connsiteY3" fmla="*/ 713173 h 3606296"/>
              <a:gd name="connsiteX4" fmla="*/ 1227545 w 2508811"/>
              <a:gd name="connsiteY4" fmla="*/ 0 h 3606296"/>
              <a:gd name="connsiteX5" fmla="*/ 2062458 w 2508811"/>
              <a:gd name="connsiteY5" fmla="*/ 2243 h 3606296"/>
              <a:gd name="connsiteX6" fmla="*/ 2259912 w 2508811"/>
              <a:gd name="connsiteY6" fmla="*/ 356464 h 3606296"/>
              <a:gd name="connsiteX7" fmla="*/ 2473903 w 2508811"/>
              <a:gd name="connsiteY7" fmla="*/ 35790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42427 w 2508811"/>
              <a:gd name="connsiteY12" fmla="*/ 3248815 h 3606296"/>
              <a:gd name="connsiteX13" fmla="*/ 206963 w 2508811"/>
              <a:gd name="connsiteY13" fmla="*/ 2511200 h 3606296"/>
              <a:gd name="connsiteX14" fmla="*/ 385699 w 2508811"/>
              <a:gd name="connsiteY14" fmla="*/ 2145213 h 3606296"/>
              <a:gd name="connsiteX0" fmla="*/ 385699 w 2508811"/>
              <a:gd name="connsiteY0" fmla="*/ 2145213 h 3606296"/>
              <a:gd name="connsiteX1" fmla="*/ 0 w 2508811"/>
              <a:gd name="connsiteY1" fmla="*/ 1449965 h 3606296"/>
              <a:gd name="connsiteX2" fmla="*/ 398632 w 2508811"/>
              <a:gd name="connsiteY2" fmla="*/ 711553 h 3606296"/>
              <a:gd name="connsiteX3" fmla="*/ 815794 w 2508811"/>
              <a:gd name="connsiteY3" fmla="*/ 713173 h 3606296"/>
              <a:gd name="connsiteX4" fmla="*/ 1227545 w 2508811"/>
              <a:gd name="connsiteY4" fmla="*/ 0 h 3606296"/>
              <a:gd name="connsiteX5" fmla="*/ 2062458 w 2508811"/>
              <a:gd name="connsiteY5" fmla="*/ 2243 h 3606296"/>
              <a:gd name="connsiteX6" fmla="*/ 2259912 w 2508811"/>
              <a:gd name="connsiteY6" fmla="*/ 356464 h 3606296"/>
              <a:gd name="connsiteX7" fmla="*/ 2473903 w 2508811"/>
              <a:gd name="connsiteY7" fmla="*/ 35790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42427 w 2508811"/>
              <a:gd name="connsiteY12" fmla="*/ 3248815 h 3606296"/>
              <a:gd name="connsiteX13" fmla="*/ 206963 w 2508811"/>
              <a:gd name="connsiteY13" fmla="*/ 2511200 h 3606296"/>
              <a:gd name="connsiteX14" fmla="*/ 385699 w 2508811"/>
              <a:gd name="connsiteY14" fmla="*/ 2145213 h 3606296"/>
              <a:gd name="connsiteX0" fmla="*/ 385699 w 2508811"/>
              <a:gd name="connsiteY0" fmla="*/ 2145213 h 3606296"/>
              <a:gd name="connsiteX1" fmla="*/ 0 w 2508811"/>
              <a:gd name="connsiteY1" fmla="*/ 1424135 h 3606296"/>
              <a:gd name="connsiteX2" fmla="*/ 398632 w 2508811"/>
              <a:gd name="connsiteY2" fmla="*/ 711553 h 3606296"/>
              <a:gd name="connsiteX3" fmla="*/ 815794 w 2508811"/>
              <a:gd name="connsiteY3" fmla="*/ 713173 h 3606296"/>
              <a:gd name="connsiteX4" fmla="*/ 1227545 w 2508811"/>
              <a:gd name="connsiteY4" fmla="*/ 0 h 3606296"/>
              <a:gd name="connsiteX5" fmla="*/ 2062458 w 2508811"/>
              <a:gd name="connsiteY5" fmla="*/ 2243 h 3606296"/>
              <a:gd name="connsiteX6" fmla="*/ 2259912 w 2508811"/>
              <a:gd name="connsiteY6" fmla="*/ 356464 h 3606296"/>
              <a:gd name="connsiteX7" fmla="*/ 2473903 w 2508811"/>
              <a:gd name="connsiteY7" fmla="*/ 35790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42427 w 2508811"/>
              <a:gd name="connsiteY12" fmla="*/ 3248815 h 3606296"/>
              <a:gd name="connsiteX13" fmla="*/ 206963 w 2508811"/>
              <a:gd name="connsiteY13" fmla="*/ 2511200 h 3606296"/>
              <a:gd name="connsiteX14" fmla="*/ 385699 w 2508811"/>
              <a:gd name="connsiteY14" fmla="*/ 2145213 h 3606296"/>
              <a:gd name="connsiteX0" fmla="*/ 411529 w 2508811"/>
              <a:gd name="connsiteY0" fmla="*/ 2145213 h 3606296"/>
              <a:gd name="connsiteX1" fmla="*/ 0 w 2508811"/>
              <a:gd name="connsiteY1" fmla="*/ 1424135 h 3606296"/>
              <a:gd name="connsiteX2" fmla="*/ 398632 w 2508811"/>
              <a:gd name="connsiteY2" fmla="*/ 711553 h 3606296"/>
              <a:gd name="connsiteX3" fmla="*/ 815794 w 2508811"/>
              <a:gd name="connsiteY3" fmla="*/ 713173 h 3606296"/>
              <a:gd name="connsiteX4" fmla="*/ 1227545 w 2508811"/>
              <a:gd name="connsiteY4" fmla="*/ 0 h 3606296"/>
              <a:gd name="connsiteX5" fmla="*/ 2062458 w 2508811"/>
              <a:gd name="connsiteY5" fmla="*/ 2243 h 3606296"/>
              <a:gd name="connsiteX6" fmla="*/ 2259912 w 2508811"/>
              <a:gd name="connsiteY6" fmla="*/ 356464 h 3606296"/>
              <a:gd name="connsiteX7" fmla="*/ 2473903 w 2508811"/>
              <a:gd name="connsiteY7" fmla="*/ 35790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42427 w 2508811"/>
              <a:gd name="connsiteY12" fmla="*/ 3248815 h 3606296"/>
              <a:gd name="connsiteX13" fmla="*/ 206963 w 2508811"/>
              <a:gd name="connsiteY13" fmla="*/ 2511200 h 3606296"/>
              <a:gd name="connsiteX14" fmla="*/ 411529 w 2508811"/>
              <a:gd name="connsiteY14" fmla="*/ 2145213 h 3606296"/>
              <a:gd name="connsiteX0" fmla="*/ 411529 w 2508811"/>
              <a:gd name="connsiteY0" fmla="*/ 2145213 h 3606296"/>
              <a:gd name="connsiteX1" fmla="*/ 0 w 2508811"/>
              <a:gd name="connsiteY1" fmla="*/ 1424135 h 3606296"/>
              <a:gd name="connsiteX2" fmla="*/ 398632 w 2508811"/>
              <a:gd name="connsiteY2" fmla="*/ 711553 h 3606296"/>
              <a:gd name="connsiteX3" fmla="*/ 815794 w 2508811"/>
              <a:gd name="connsiteY3" fmla="*/ 713173 h 3606296"/>
              <a:gd name="connsiteX4" fmla="*/ 1227545 w 2508811"/>
              <a:gd name="connsiteY4" fmla="*/ 0 h 3606296"/>
              <a:gd name="connsiteX5" fmla="*/ 2062458 w 2508811"/>
              <a:gd name="connsiteY5" fmla="*/ 2243 h 3606296"/>
              <a:gd name="connsiteX6" fmla="*/ 2259912 w 2508811"/>
              <a:gd name="connsiteY6" fmla="*/ 356464 h 3606296"/>
              <a:gd name="connsiteX7" fmla="*/ 2473903 w 2508811"/>
              <a:gd name="connsiteY7" fmla="*/ 35790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42427 w 2508811"/>
              <a:gd name="connsiteY12" fmla="*/ 3248815 h 3606296"/>
              <a:gd name="connsiteX13" fmla="*/ 198353 w 2508811"/>
              <a:gd name="connsiteY13" fmla="*/ 2506895 h 3606296"/>
              <a:gd name="connsiteX14" fmla="*/ 411529 w 2508811"/>
              <a:gd name="connsiteY14" fmla="*/ 2145213 h 3606296"/>
              <a:gd name="connsiteX0" fmla="*/ 411529 w 2508811"/>
              <a:gd name="connsiteY0" fmla="*/ 2145213 h 3606296"/>
              <a:gd name="connsiteX1" fmla="*/ 0 w 2508811"/>
              <a:gd name="connsiteY1" fmla="*/ 1424135 h 3606296"/>
              <a:gd name="connsiteX2" fmla="*/ 398632 w 2508811"/>
              <a:gd name="connsiteY2" fmla="*/ 711553 h 3606296"/>
              <a:gd name="connsiteX3" fmla="*/ 815794 w 2508811"/>
              <a:gd name="connsiteY3" fmla="*/ 713173 h 3606296"/>
              <a:gd name="connsiteX4" fmla="*/ 1227545 w 2508811"/>
              <a:gd name="connsiteY4" fmla="*/ 0 h 3606296"/>
              <a:gd name="connsiteX5" fmla="*/ 2062458 w 2508811"/>
              <a:gd name="connsiteY5" fmla="*/ 2243 h 3606296"/>
              <a:gd name="connsiteX6" fmla="*/ 2259912 w 2508811"/>
              <a:gd name="connsiteY6" fmla="*/ 356464 h 3606296"/>
              <a:gd name="connsiteX7" fmla="*/ 2473903 w 2508811"/>
              <a:gd name="connsiteY7" fmla="*/ 35790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12292 w 2508811"/>
              <a:gd name="connsiteY12" fmla="*/ 3205764 h 3606296"/>
              <a:gd name="connsiteX13" fmla="*/ 198353 w 2508811"/>
              <a:gd name="connsiteY13" fmla="*/ 2506895 h 3606296"/>
              <a:gd name="connsiteX14" fmla="*/ 411529 w 2508811"/>
              <a:gd name="connsiteY14" fmla="*/ 2145213 h 3606296"/>
              <a:gd name="connsiteX0" fmla="*/ 411529 w 2508811"/>
              <a:gd name="connsiteY0" fmla="*/ 2145213 h 3606296"/>
              <a:gd name="connsiteX1" fmla="*/ 0 w 2508811"/>
              <a:gd name="connsiteY1" fmla="*/ 1424135 h 3606296"/>
              <a:gd name="connsiteX2" fmla="*/ 398632 w 2508811"/>
              <a:gd name="connsiteY2" fmla="*/ 711553 h 3606296"/>
              <a:gd name="connsiteX3" fmla="*/ 815794 w 2508811"/>
              <a:gd name="connsiteY3" fmla="*/ 713173 h 3606296"/>
              <a:gd name="connsiteX4" fmla="*/ 1227545 w 2508811"/>
              <a:gd name="connsiteY4" fmla="*/ 0 h 3606296"/>
              <a:gd name="connsiteX5" fmla="*/ 2062458 w 2508811"/>
              <a:gd name="connsiteY5" fmla="*/ 2243 h 3606296"/>
              <a:gd name="connsiteX6" fmla="*/ 2259912 w 2508811"/>
              <a:gd name="connsiteY6" fmla="*/ 356464 h 3606296"/>
              <a:gd name="connsiteX7" fmla="*/ 2473903 w 2508811"/>
              <a:gd name="connsiteY7" fmla="*/ 35790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27128 w 2508811"/>
              <a:gd name="connsiteY11" fmla="*/ 3202025 h 3606296"/>
              <a:gd name="connsiteX12" fmla="*/ 612292 w 2508811"/>
              <a:gd name="connsiteY12" fmla="*/ 3205764 h 3606296"/>
              <a:gd name="connsiteX13" fmla="*/ 198353 w 2508811"/>
              <a:gd name="connsiteY13" fmla="*/ 2506895 h 3606296"/>
              <a:gd name="connsiteX14" fmla="*/ 411529 w 2508811"/>
              <a:gd name="connsiteY14" fmla="*/ 2145213 h 3606296"/>
              <a:gd name="connsiteX0" fmla="*/ 411529 w 2508811"/>
              <a:gd name="connsiteY0" fmla="*/ 2145213 h 3606296"/>
              <a:gd name="connsiteX1" fmla="*/ 0 w 2508811"/>
              <a:gd name="connsiteY1" fmla="*/ 1424135 h 3606296"/>
              <a:gd name="connsiteX2" fmla="*/ 398632 w 2508811"/>
              <a:gd name="connsiteY2" fmla="*/ 711553 h 3606296"/>
              <a:gd name="connsiteX3" fmla="*/ 815794 w 2508811"/>
              <a:gd name="connsiteY3" fmla="*/ 713173 h 3606296"/>
              <a:gd name="connsiteX4" fmla="*/ 1227545 w 2508811"/>
              <a:gd name="connsiteY4" fmla="*/ 0 h 3606296"/>
              <a:gd name="connsiteX5" fmla="*/ 2062458 w 2508811"/>
              <a:gd name="connsiteY5" fmla="*/ 2243 h 3606296"/>
              <a:gd name="connsiteX6" fmla="*/ 2259912 w 2508811"/>
              <a:gd name="connsiteY6" fmla="*/ 356464 h 3606296"/>
              <a:gd name="connsiteX7" fmla="*/ 2473903 w 2508811"/>
              <a:gd name="connsiteY7" fmla="*/ 357907 h 3606296"/>
              <a:gd name="connsiteX8" fmla="*/ 2464501 w 2508811"/>
              <a:gd name="connsiteY8" fmla="*/ 2098175 h 3606296"/>
              <a:gd name="connsiteX9" fmla="*/ 2508811 w 2508811"/>
              <a:gd name="connsiteY9" fmla="*/ 3606296 h 3606296"/>
              <a:gd name="connsiteX10" fmla="*/ 1633658 w 2508811"/>
              <a:gd name="connsiteY10" fmla="*/ 3564140 h 3606296"/>
              <a:gd name="connsiteX11" fmla="*/ 1427128 w 2508811"/>
              <a:gd name="connsiteY11" fmla="*/ 3202025 h 3606296"/>
              <a:gd name="connsiteX12" fmla="*/ 612292 w 2508811"/>
              <a:gd name="connsiteY12" fmla="*/ 3205764 h 3606296"/>
              <a:gd name="connsiteX13" fmla="*/ 198353 w 2508811"/>
              <a:gd name="connsiteY13" fmla="*/ 2506895 h 3606296"/>
              <a:gd name="connsiteX14" fmla="*/ 411529 w 2508811"/>
              <a:gd name="connsiteY14" fmla="*/ 2145213 h 3606296"/>
              <a:gd name="connsiteX0" fmla="*/ 411529 w 2473903"/>
              <a:gd name="connsiteY0" fmla="*/ 2145213 h 3571855"/>
              <a:gd name="connsiteX1" fmla="*/ 0 w 2473903"/>
              <a:gd name="connsiteY1" fmla="*/ 1424135 h 3571855"/>
              <a:gd name="connsiteX2" fmla="*/ 398632 w 2473903"/>
              <a:gd name="connsiteY2" fmla="*/ 711553 h 3571855"/>
              <a:gd name="connsiteX3" fmla="*/ 815794 w 2473903"/>
              <a:gd name="connsiteY3" fmla="*/ 713173 h 3571855"/>
              <a:gd name="connsiteX4" fmla="*/ 1227545 w 2473903"/>
              <a:gd name="connsiteY4" fmla="*/ 0 h 3571855"/>
              <a:gd name="connsiteX5" fmla="*/ 2062458 w 2473903"/>
              <a:gd name="connsiteY5" fmla="*/ 2243 h 3571855"/>
              <a:gd name="connsiteX6" fmla="*/ 2259912 w 2473903"/>
              <a:gd name="connsiteY6" fmla="*/ 356464 h 3571855"/>
              <a:gd name="connsiteX7" fmla="*/ 2473903 w 2473903"/>
              <a:gd name="connsiteY7" fmla="*/ 357907 h 3571855"/>
              <a:gd name="connsiteX8" fmla="*/ 2464501 w 2473903"/>
              <a:gd name="connsiteY8" fmla="*/ 2098175 h 3571855"/>
              <a:gd name="connsiteX9" fmla="*/ 2470065 w 2473903"/>
              <a:gd name="connsiteY9" fmla="*/ 3571855 h 3571855"/>
              <a:gd name="connsiteX10" fmla="*/ 1633658 w 2473903"/>
              <a:gd name="connsiteY10" fmla="*/ 3564140 h 3571855"/>
              <a:gd name="connsiteX11" fmla="*/ 1427128 w 2473903"/>
              <a:gd name="connsiteY11" fmla="*/ 3202025 h 3571855"/>
              <a:gd name="connsiteX12" fmla="*/ 612292 w 2473903"/>
              <a:gd name="connsiteY12" fmla="*/ 3205764 h 3571855"/>
              <a:gd name="connsiteX13" fmla="*/ 198353 w 2473903"/>
              <a:gd name="connsiteY13" fmla="*/ 2506895 h 3571855"/>
              <a:gd name="connsiteX14" fmla="*/ 411529 w 2473903"/>
              <a:gd name="connsiteY14" fmla="*/ 2145213 h 3571855"/>
              <a:gd name="connsiteX0" fmla="*/ 411529 w 2478675"/>
              <a:gd name="connsiteY0" fmla="*/ 2145213 h 3567550"/>
              <a:gd name="connsiteX1" fmla="*/ 0 w 2478675"/>
              <a:gd name="connsiteY1" fmla="*/ 1424135 h 3567550"/>
              <a:gd name="connsiteX2" fmla="*/ 398632 w 2478675"/>
              <a:gd name="connsiteY2" fmla="*/ 711553 h 3567550"/>
              <a:gd name="connsiteX3" fmla="*/ 815794 w 2478675"/>
              <a:gd name="connsiteY3" fmla="*/ 713173 h 3567550"/>
              <a:gd name="connsiteX4" fmla="*/ 1227545 w 2478675"/>
              <a:gd name="connsiteY4" fmla="*/ 0 h 3567550"/>
              <a:gd name="connsiteX5" fmla="*/ 2062458 w 2478675"/>
              <a:gd name="connsiteY5" fmla="*/ 2243 h 3567550"/>
              <a:gd name="connsiteX6" fmla="*/ 2259912 w 2478675"/>
              <a:gd name="connsiteY6" fmla="*/ 356464 h 3567550"/>
              <a:gd name="connsiteX7" fmla="*/ 2473903 w 2478675"/>
              <a:gd name="connsiteY7" fmla="*/ 357907 h 3567550"/>
              <a:gd name="connsiteX8" fmla="*/ 2464501 w 2478675"/>
              <a:gd name="connsiteY8" fmla="*/ 2098175 h 3567550"/>
              <a:gd name="connsiteX9" fmla="*/ 2478675 w 2478675"/>
              <a:gd name="connsiteY9" fmla="*/ 3567550 h 3567550"/>
              <a:gd name="connsiteX10" fmla="*/ 1633658 w 2478675"/>
              <a:gd name="connsiteY10" fmla="*/ 3564140 h 3567550"/>
              <a:gd name="connsiteX11" fmla="*/ 1427128 w 2478675"/>
              <a:gd name="connsiteY11" fmla="*/ 3202025 h 3567550"/>
              <a:gd name="connsiteX12" fmla="*/ 612292 w 2478675"/>
              <a:gd name="connsiteY12" fmla="*/ 3205764 h 3567550"/>
              <a:gd name="connsiteX13" fmla="*/ 198353 w 2478675"/>
              <a:gd name="connsiteY13" fmla="*/ 2506895 h 3567550"/>
              <a:gd name="connsiteX14" fmla="*/ 411529 w 2478675"/>
              <a:gd name="connsiteY14" fmla="*/ 2145213 h 3567550"/>
              <a:gd name="connsiteX0" fmla="*/ 411529 w 2478675"/>
              <a:gd name="connsiteY0" fmla="*/ 2145213 h 3567550"/>
              <a:gd name="connsiteX1" fmla="*/ 0 w 2478675"/>
              <a:gd name="connsiteY1" fmla="*/ 1424135 h 3567550"/>
              <a:gd name="connsiteX2" fmla="*/ 398632 w 2478675"/>
              <a:gd name="connsiteY2" fmla="*/ 711553 h 3567550"/>
              <a:gd name="connsiteX3" fmla="*/ 815794 w 2478675"/>
              <a:gd name="connsiteY3" fmla="*/ 713173 h 3567550"/>
              <a:gd name="connsiteX4" fmla="*/ 1227545 w 2478675"/>
              <a:gd name="connsiteY4" fmla="*/ 0 h 3567550"/>
              <a:gd name="connsiteX5" fmla="*/ 2062458 w 2478675"/>
              <a:gd name="connsiteY5" fmla="*/ 2243 h 3567550"/>
              <a:gd name="connsiteX6" fmla="*/ 2259912 w 2478675"/>
              <a:gd name="connsiteY6" fmla="*/ 356464 h 3567550"/>
              <a:gd name="connsiteX7" fmla="*/ 2473903 w 2478675"/>
              <a:gd name="connsiteY7" fmla="*/ 357907 h 3567550"/>
              <a:gd name="connsiteX8" fmla="*/ 2478675 w 2478675"/>
              <a:gd name="connsiteY8" fmla="*/ 3567550 h 3567550"/>
              <a:gd name="connsiteX9" fmla="*/ 1633658 w 2478675"/>
              <a:gd name="connsiteY9" fmla="*/ 3564140 h 3567550"/>
              <a:gd name="connsiteX10" fmla="*/ 1427128 w 2478675"/>
              <a:gd name="connsiteY10" fmla="*/ 3202025 h 3567550"/>
              <a:gd name="connsiteX11" fmla="*/ 612292 w 2478675"/>
              <a:gd name="connsiteY11" fmla="*/ 3205764 h 3567550"/>
              <a:gd name="connsiteX12" fmla="*/ 198353 w 2478675"/>
              <a:gd name="connsiteY12" fmla="*/ 2506895 h 3567550"/>
              <a:gd name="connsiteX13" fmla="*/ 411529 w 2478675"/>
              <a:gd name="connsiteY13" fmla="*/ 2145213 h 356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78675" h="3567550">
                <a:moveTo>
                  <a:pt x="411529" y="2145213"/>
                </a:moveTo>
                <a:lnTo>
                  <a:pt x="0" y="1424135"/>
                </a:lnTo>
                <a:lnTo>
                  <a:pt x="398632" y="711553"/>
                </a:lnTo>
                <a:lnTo>
                  <a:pt x="815794" y="713173"/>
                </a:lnTo>
                <a:lnTo>
                  <a:pt x="1227545" y="0"/>
                </a:lnTo>
                <a:lnTo>
                  <a:pt x="2062458" y="2243"/>
                </a:lnTo>
                <a:lnTo>
                  <a:pt x="2259912" y="356464"/>
                </a:lnTo>
                <a:lnTo>
                  <a:pt x="2473903" y="357907"/>
                </a:lnTo>
                <a:cubicBezTo>
                  <a:pt x="2475494" y="1427788"/>
                  <a:pt x="2477084" y="2497669"/>
                  <a:pt x="2478675" y="3567550"/>
                </a:cubicBezTo>
                <a:lnTo>
                  <a:pt x="1633658" y="3564140"/>
                </a:lnTo>
                <a:lnTo>
                  <a:pt x="1427128" y="3202025"/>
                </a:lnTo>
                <a:lnTo>
                  <a:pt x="612292" y="3205764"/>
                </a:lnTo>
                <a:lnTo>
                  <a:pt x="198353" y="2506895"/>
                </a:lnTo>
                <a:lnTo>
                  <a:pt x="411529" y="2145213"/>
                </a:lnTo>
                <a:close/>
              </a:path>
            </a:pathLst>
          </a:custGeom>
          <a:solidFill>
            <a:srgbClr val="CCFFCC">
              <a:alpha val="48000"/>
            </a:srgbClr>
          </a:solidFill>
        </p:spPr>
        <p:txBody>
          <a:bodyPr/>
          <a:lstStyle/>
          <a:p>
            <a:endParaRPr lang="en-US" dirty="0"/>
          </a:p>
        </p:txBody>
      </p:sp>
    </p:spTree>
    <p:extLst>
      <p:ext uri="{BB962C8B-B14F-4D97-AF65-F5344CB8AC3E}">
        <p14:creationId xmlns:p14="http://schemas.microsoft.com/office/powerpoint/2010/main" val="4162807854"/>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7" name="Hexagon 6"/>
          <p:cNvSpPr/>
          <p:nvPr userDrawn="1"/>
        </p:nvSpPr>
        <p:spPr>
          <a:xfrm>
            <a:off x="11530135" y="6404219"/>
            <a:ext cx="378821" cy="326571"/>
          </a:xfrm>
          <a:prstGeom prst="hexagon">
            <a:avLst/>
          </a:prstGeom>
          <a:ln w="12700" cmpd="sng"/>
        </p:spPr>
        <p:style>
          <a:lnRef idx="2">
            <a:schemeClr val="dk1"/>
          </a:lnRef>
          <a:fillRef idx="1">
            <a:schemeClr val="lt1"/>
          </a:fillRef>
          <a:effectRef idx="0">
            <a:schemeClr val="dk1"/>
          </a:effectRef>
          <a:fontRef idx="minor">
            <a:schemeClr val="dk1"/>
          </a:fontRef>
        </p:style>
        <p:txBody>
          <a:bodyPr rtlCol="0" anchor="ctr"/>
          <a:lstStyle/>
          <a:p>
            <a:pPr algn="ctr"/>
            <a:endParaRPr lang="en-US" sz="2400"/>
          </a:p>
        </p:txBody>
      </p:sp>
      <p:sp>
        <p:nvSpPr>
          <p:cNvPr id="27" name="Slide Number Placeholder 5"/>
          <p:cNvSpPr>
            <a:spLocks noGrp="1"/>
          </p:cNvSpPr>
          <p:nvPr>
            <p:ph type="sldNum" sz="quarter" idx="4"/>
          </p:nvPr>
        </p:nvSpPr>
        <p:spPr>
          <a:xfrm>
            <a:off x="11470976" y="6371141"/>
            <a:ext cx="493637"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fld id="{EF1C736D-046B-6143-A812-CB8F34C3EF8B}" type="slidenum">
              <a:rPr lang="en-US" smtClean="0"/>
              <a:pPr/>
              <a:t>‹#›</a:t>
            </a:fld>
            <a:endParaRPr lang="en-US" dirty="0"/>
          </a:p>
        </p:txBody>
      </p:sp>
      <p:sp>
        <p:nvSpPr>
          <p:cNvPr id="4" name="Text Placeholder 3"/>
          <p:cNvSpPr>
            <a:spLocks noGrp="1"/>
          </p:cNvSpPr>
          <p:nvPr>
            <p:ph type="body" sz="quarter" idx="10"/>
          </p:nvPr>
        </p:nvSpPr>
        <p:spPr>
          <a:xfrm>
            <a:off x="253521" y="2104126"/>
            <a:ext cx="3767824" cy="4444213"/>
          </a:xfrm>
        </p:spPr>
        <p:txBody>
          <a:bodyPr/>
          <a:lstStyle>
            <a:lvl1pPr>
              <a:defRPr sz="2667"/>
            </a:lvl1pPr>
            <a:lvl2pPr>
              <a:defRPr sz="2667"/>
            </a:lvl2pPr>
            <a:lvl3pPr>
              <a:defRPr sz="2667"/>
            </a:lvl3pPr>
            <a:lvl4pPr>
              <a:defRPr sz="2667"/>
            </a:lvl4pPr>
            <a:lvl5pPr>
              <a:defRPr sz="2667"/>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3" name="Picture 2" descr="MedTechHackThemaMini1.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108399" y="2286127"/>
            <a:ext cx="3856215" cy="4444663"/>
          </a:xfrm>
          <a:prstGeom prst="rect">
            <a:avLst/>
          </a:prstGeom>
        </p:spPr>
      </p:pic>
      <p:pic>
        <p:nvPicPr>
          <p:cNvPr id="5" name="Picture 4" descr="MedTechHackThemaMini2.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4347470" y="-419660"/>
            <a:ext cx="3856215" cy="4457181"/>
          </a:xfrm>
          <a:prstGeom prst="rect">
            <a:avLst/>
          </a:prstGeom>
        </p:spPr>
      </p:pic>
      <p:sp>
        <p:nvSpPr>
          <p:cNvPr id="10" name="Picture Placeholder 4"/>
          <p:cNvSpPr>
            <a:spLocks noGrp="1"/>
          </p:cNvSpPr>
          <p:nvPr>
            <p:ph type="pic" sz="quarter" idx="17"/>
          </p:nvPr>
        </p:nvSpPr>
        <p:spPr>
          <a:xfrm>
            <a:off x="10040366" y="3965407"/>
            <a:ext cx="1912885" cy="2195232"/>
          </a:xfrm>
          <a:custGeom>
            <a:avLst/>
            <a:gdLst>
              <a:gd name="connsiteX0" fmla="*/ 0 w 1798488"/>
              <a:gd name="connsiteY0" fmla="*/ 839434 h 1678867"/>
              <a:gd name="connsiteX1" fmla="*/ 419717 w 1798488"/>
              <a:gd name="connsiteY1" fmla="*/ 0 h 1678867"/>
              <a:gd name="connsiteX2" fmla="*/ 1378771 w 1798488"/>
              <a:gd name="connsiteY2" fmla="*/ 0 h 1678867"/>
              <a:gd name="connsiteX3" fmla="*/ 1798488 w 1798488"/>
              <a:gd name="connsiteY3" fmla="*/ 839434 h 1678867"/>
              <a:gd name="connsiteX4" fmla="*/ 1378771 w 1798488"/>
              <a:gd name="connsiteY4" fmla="*/ 1678867 h 1678867"/>
              <a:gd name="connsiteX5" fmla="*/ 419717 w 1798488"/>
              <a:gd name="connsiteY5" fmla="*/ 1678867 h 1678867"/>
              <a:gd name="connsiteX6" fmla="*/ 0 w 1798488"/>
              <a:gd name="connsiteY6" fmla="*/ 839434 h 1678867"/>
              <a:gd name="connsiteX0" fmla="*/ 552006 w 2350494"/>
              <a:gd name="connsiteY0" fmla="*/ 839434 h 1678867"/>
              <a:gd name="connsiteX1" fmla="*/ 0 w 2350494"/>
              <a:gd name="connsiteY1" fmla="*/ 136364 h 1678867"/>
              <a:gd name="connsiteX2" fmla="*/ 1930777 w 2350494"/>
              <a:gd name="connsiteY2" fmla="*/ 0 h 1678867"/>
              <a:gd name="connsiteX3" fmla="*/ 2350494 w 2350494"/>
              <a:gd name="connsiteY3" fmla="*/ 839434 h 1678867"/>
              <a:gd name="connsiteX4" fmla="*/ 1930777 w 2350494"/>
              <a:gd name="connsiteY4" fmla="*/ 1678867 h 1678867"/>
              <a:gd name="connsiteX5" fmla="*/ 971723 w 2350494"/>
              <a:gd name="connsiteY5" fmla="*/ 1678867 h 1678867"/>
              <a:gd name="connsiteX6" fmla="*/ 552006 w 2350494"/>
              <a:gd name="connsiteY6" fmla="*/ 839434 h 1678867"/>
              <a:gd name="connsiteX0" fmla="*/ 0 w 2983308"/>
              <a:gd name="connsiteY0" fmla="*/ 515569 h 1678867"/>
              <a:gd name="connsiteX1" fmla="*/ 632814 w 2983308"/>
              <a:gd name="connsiteY1" fmla="*/ 136364 h 1678867"/>
              <a:gd name="connsiteX2" fmla="*/ 2563591 w 2983308"/>
              <a:gd name="connsiteY2" fmla="*/ 0 h 1678867"/>
              <a:gd name="connsiteX3" fmla="*/ 2983308 w 2983308"/>
              <a:gd name="connsiteY3" fmla="*/ 839434 h 1678867"/>
              <a:gd name="connsiteX4" fmla="*/ 2563591 w 2983308"/>
              <a:gd name="connsiteY4" fmla="*/ 1678867 h 1678867"/>
              <a:gd name="connsiteX5" fmla="*/ 1604537 w 2983308"/>
              <a:gd name="connsiteY5" fmla="*/ 1678867 h 1678867"/>
              <a:gd name="connsiteX6" fmla="*/ 0 w 2983308"/>
              <a:gd name="connsiteY6" fmla="*/ 515569 h 1678867"/>
              <a:gd name="connsiteX0" fmla="*/ 15002 w 2998310"/>
              <a:gd name="connsiteY0" fmla="*/ 515569 h 1678867"/>
              <a:gd name="connsiteX1" fmla="*/ 647816 w 2998310"/>
              <a:gd name="connsiteY1" fmla="*/ 136364 h 1678867"/>
              <a:gd name="connsiteX2" fmla="*/ 2578593 w 2998310"/>
              <a:gd name="connsiteY2" fmla="*/ 0 h 1678867"/>
              <a:gd name="connsiteX3" fmla="*/ 2998310 w 2998310"/>
              <a:gd name="connsiteY3" fmla="*/ 839434 h 1678867"/>
              <a:gd name="connsiteX4" fmla="*/ 2578593 w 2998310"/>
              <a:gd name="connsiteY4" fmla="*/ 1678867 h 1678867"/>
              <a:gd name="connsiteX5" fmla="*/ 0 w 2998310"/>
              <a:gd name="connsiteY5" fmla="*/ 1261251 h 1678867"/>
              <a:gd name="connsiteX6" fmla="*/ 15002 w 2998310"/>
              <a:gd name="connsiteY6" fmla="*/ 515569 h 1678867"/>
              <a:gd name="connsiteX0" fmla="*/ 15002 w 2998310"/>
              <a:gd name="connsiteY0" fmla="*/ 515569 h 1610685"/>
              <a:gd name="connsiteX1" fmla="*/ 647816 w 2998310"/>
              <a:gd name="connsiteY1" fmla="*/ 136364 h 1610685"/>
              <a:gd name="connsiteX2" fmla="*/ 2578593 w 2998310"/>
              <a:gd name="connsiteY2" fmla="*/ 0 h 1610685"/>
              <a:gd name="connsiteX3" fmla="*/ 2998310 w 2998310"/>
              <a:gd name="connsiteY3" fmla="*/ 839434 h 1610685"/>
              <a:gd name="connsiteX4" fmla="*/ 635147 w 2998310"/>
              <a:gd name="connsiteY4" fmla="*/ 1610685 h 1610685"/>
              <a:gd name="connsiteX5" fmla="*/ 0 w 2998310"/>
              <a:gd name="connsiteY5" fmla="*/ 1261251 h 1610685"/>
              <a:gd name="connsiteX6" fmla="*/ 15002 w 2998310"/>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42389 w 2578593"/>
              <a:gd name="connsiteY3" fmla="*/ 1086595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76485 w 2578593"/>
              <a:gd name="connsiteY3" fmla="*/ 1274096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1342630"/>
              <a:gd name="connsiteY0" fmla="*/ 379205 h 1474321"/>
              <a:gd name="connsiteX1" fmla="*/ 647816 w 1342630"/>
              <a:gd name="connsiteY1" fmla="*/ 0 h 1474321"/>
              <a:gd name="connsiteX2" fmla="*/ 1342630 w 1342630"/>
              <a:gd name="connsiteY2" fmla="*/ 281252 h 1474321"/>
              <a:gd name="connsiteX3" fmla="*/ 1276485 w 1342630"/>
              <a:gd name="connsiteY3" fmla="*/ 1137732 h 1474321"/>
              <a:gd name="connsiteX4" fmla="*/ 635147 w 1342630"/>
              <a:gd name="connsiteY4" fmla="*/ 1474321 h 1474321"/>
              <a:gd name="connsiteX5" fmla="*/ 0 w 1342630"/>
              <a:gd name="connsiteY5" fmla="*/ 1124887 h 1474321"/>
              <a:gd name="connsiteX6" fmla="*/ 15002 w 1342630"/>
              <a:gd name="connsiteY6" fmla="*/ 379205 h 1474321"/>
              <a:gd name="connsiteX0" fmla="*/ 15002 w 1276485"/>
              <a:gd name="connsiteY0" fmla="*/ 379205 h 1474321"/>
              <a:gd name="connsiteX1" fmla="*/ 647816 w 1276485"/>
              <a:gd name="connsiteY1" fmla="*/ 0 h 1474321"/>
              <a:gd name="connsiteX2" fmla="*/ 1257391 w 1276485"/>
              <a:gd name="connsiteY2" fmla="*/ 366480 h 1474321"/>
              <a:gd name="connsiteX3" fmla="*/ 1276485 w 1276485"/>
              <a:gd name="connsiteY3" fmla="*/ 1137732 h 1474321"/>
              <a:gd name="connsiteX4" fmla="*/ 635147 w 1276485"/>
              <a:gd name="connsiteY4" fmla="*/ 1474321 h 1474321"/>
              <a:gd name="connsiteX5" fmla="*/ 0 w 1276485"/>
              <a:gd name="connsiteY5" fmla="*/ 1124887 h 1474321"/>
              <a:gd name="connsiteX6" fmla="*/ 15002 w 1276485"/>
              <a:gd name="connsiteY6" fmla="*/ 379205 h 1474321"/>
              <a:gd name="connsiteX0" fmla="*/ 15002 w 1276485"/>
              <a:gd name="connsiteY0" fmla="*/ 3601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15002 w 1276485"/>
              <a:gd name="connsiteY6" fmla="*/ 360155 h 1455271"/>
              <a:gd name="connsiteX0" fmla="*/ 2302 w 1276485"/>
              <a:gd name="connsiteY0" fmla="*/ 3728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2302 w 1276485"/>
              <a:gd name="connsiteY6" fmla="*/ 372855 h 1455271"/>
              <a:gd name="connsiteX0" fmla="*/ 153 w 1274336"/>
              <a:gd name="connsiteY0" fmla="*/ 372855 h 1455271"/>
              <a:gd name="connsiteX1" fmla="*/ 639317 w 1274336"/>
              <a:gd name="connsiteY1" fmla="*/ 0 h 1455271"/>
              <a:gd name="connsiteX2" fmla="*/ 1255242 w 1274336"/>
              <a:gd name="connsiteY2" fmla="*/ 347430 h 1455271"/>
              <a:gd name="connsiteX3" fmla="*/ 1274336 w 1274336"/>
              <a:gd name="connsiteY3" fmla="*/ 1118682 h 1455271"/>
              <a:gd name="connsiteX4" fmla="*/ 632998 w 1274336"/>
              <a:gd name="connsiteY4" fmla="*/ 1455271 h 1455271"/>
              <a:gd name="connsiteX5" fmla="*/ 1026 w 1274336"/>
              <a:gd name="connsiteY5" fmla="*/ 1112187 h 1455271"/>
              <a:gd name="connsiteX6" fmla="*/ 153 w 1274336"/>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67971"/>
              <a:gd name="connsiteX1" fmla="*/ 639317 w 1280642"/>
              <a:gd name="connsiteY1" fmla="*/ 0 h 1467971"/>
              <a:gd name="connsiteX2" fmla="*/ 1280642 w 1280642"/>
              <a:gd name="connsiteY2" fmla="*/ 369655 h 1467971"/>
              <a:gd name="connsiteX3" fmla="*/ 1274336 w 1280642"/>
              <a:gd name="connsiteY3" fmla="*/ 111868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6965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7600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81965 h 1477081"/>
              <a:gd name="connsiteX1" fmla="*/ 630206 w 1280642"/>
              <a:gd name="connsiteY1" fmla="*/ 0 h 1477081"/>
              <a:gd name="connsiteX2" fmla="*/ 1280642 w 1280642"/>
              <a:gd name="connsiteY2" fmla="*/ 385115 h 1477081"/>
              <a:gd name="connsiteX3" fmla="*/ 1277511 w 1280642"/>
              <a:gd name="connsiteY3" fmla="*/ 1121442 h 1477081"/>
              <a:gd name="connsiteX4" fmla="*/ 636173 w 1280642"/>
              <a:gd name="connsiteY4" fmla="*/ 1477081 h 1477081"/>
              <a:gd name="connsiteX5" fmla="*/ 1026 w 1280642"/>
              <a:gd name="connsiteY5" fmla="*/ 1121297 h 1477081"/>
              <a:gd name="connsiteX6" fmla="*/ 153 w 1280642"/>
              <a:gd name="connsiteY6" fmla="*/ 381965 h 1477081"/>
              <a:gd name="connsiteX0" fmla="*/ 20 w 1298728"/>
              <a:gd name="connsiteY0" fmla="*/ 368301 h 1477081"/>
              <a:gd name="connsiteX1" fmla="*/ 648292 w 1298728"/>
              <a:gd name="connsiteY1" fmla="*/ 0 h 1477081"/>
              <a:gd name="connsiteX2" fmla="*/ 1298728 w 1298728"/>
              <a:gd name="connsiteY2" fmla="*/ 385115 h 1477081"/>
              <a:gd name="connsiteX3" fmla="*/ 1295597 w 1298728"/>
              <a:gd name="connsiteY3" fmla="*/ 1121442 h 1477081"/>
              <a:gd name="connsiteX4" fmla="*/ 654259 w 1298728"/>
              <a:gd name="connsiteY4" fmla="*/ 1477081 h 1477081"/>
              <a:gd name="connsiteX5" fmla="*/ 19112 w 1298728"/>
              <a:gd name="connsiteY5" fmla="*/ 1121297 h 1477081"/>
              <a:gd name="connsiteX6" fmla="*/ 20 w 1298728"/>
              <a:gd name="connsiteY6" fmla="*/ 368301 h 1477081"/>
              <a:gd name="connsiteX0" fmla="*/ 3682 w 1302390"/>
              <a:gd name="connsiteY0" fmla="*/ 368301 h 1477081"/>
              <a:gd name="connsiteX1" fmla="*/ 651954 w 1302390"/>
              <a:gd name="connsiteY1" fmla="*/ 0 h 1477081"/>
              <a:gd name="connsiteX2" fmla="*/ 1302390 w 1302390"/>
              <a:gd name="connsiteY2" fmla="*/ 385115 h 1477081"/>
              <a:gd name="connsiteX3" fmla="*/ 1299259 w 1302390"/>
              <a:gd name="connsiteY3" fmla="*/ 1121442 h 1477081"/>
              <a:gd name="connsiteX4" fmla="*/ 657921 w 1302390"/>
              <a:gd name="connsiteY4" fmla="*/ 1477081 h 1477081"/>
              <a:gd name="connsiteX5" fmla="*/ 0 w 1302390"/>
              <a:gd name="connsiteY5" fmla="*/ 1121297 h 1477081"/>
              <a:gd name="connsiteX6" fmla="*/ 3682 w 1302390"/>
              <a:gd name="connsiteY6" fmla="*/ 368301 h 1477081"/>
              <a:gd name="connsiteX0" fmla="*/ 3682 w 1302390"/>
              <a:gd name="connsiteY0" fmla="*/ 368301 h 1499854"/>
              <a:gd name="connsiteX1" fmla="*/ 651954 w 1302390"/>
              <a:gd name="connsiteY1" fmla="*/ 0 h 1499854"/>
              <a:gd name="connsiteX2" fmla="*/ 1302390 w 1302390"/>
              <a:gd name="connsiteY2" fmla="*/ 385115 h 1499854"/>
              <a:gd name="connsiteX3" fmla="*/ 1299259 w 1302390"/>
              <a:gd name="connsiteY3" fmla="*/ 1121442 h 1499854"/>
              <a:gd name="connsiteX4" fmla="*/ 648811 w 1302390"/>
              <a:gd name="connsiteY4" fmla="*/ 1499854 h 1499854"/>
              <a:gd name="connsiteX5" fmla="*/ 0 w 1302390"/>
              <a:gd name="connsiteY5" fmla="*/ 1121297 h 1499854"/>
              <a:gd name="connsiteX6" fmla="*/ 3682 w 1302390"/>
              <a:gd name="connsiteY6" fmla="*/ 368301 h 1499854"/>
              <a:gd name="connsiteX0" fmla="*/ 3682 w 1304010"/>
              <a:gd name="connsiteY0" fmla="*/ 368301 h 1499854"/>
              <a:gd name="connsiteX1" fmla="*/ 651954 w 1304010"/>
              <a:gd name="connsiteY1" fmla="*/ 0 h 1499854"/>
              <a:gd name="connsiteX2" fmla="*/ 1302390 w 1304010"/>
              <a:gd name="connsiteY2" fmla="*/ 385115 h 1499854"/>
              <a:gd name="connsiteX3" fmla="*/ 1303814 w 1304010"/>
              <a:gd name="connsiteY3" fmla="*/ 1135106 h 1499854"/>
              <a:gd name="connsiteX4" fmla="*/ 648811 w 1304010"/>
              <a:gd name="connsiteY4" fmla="*/ 1499854 h 1499854"/>
              <a:gd name="connsiteX5" fmla="*/ 0 w 1304010"/>
              <a:gd name="connsiteY5" fmla="*/ 1121297 h 1499854"/>
              <a:gd name="connsiteX6" fmla="*/ 3682 w 1304010"/>
              <a:gd name="connsiteY6" fmla="*/ 368301 h 1499854"/>
              <a:gd name="connsiteX0" fmla="*/ 3682 w 1306945"/>
              <a:gd name="connsiteY0" fmla="*/ 368301 h 1499854"/>
              <a:gd name="connsiteX1" fmla="*/ 651954 w 1306945"/>
              <a:gd name="connsiteY1" fmla="*/ 0 h 1499854"/>
              <a:gd name="connsiteX2" fmla="*/ 1306945 w 1306945"/>
              <a:gd name="connsiteY2" fmla="*/ 376007 h 1499854"/>
              <a:gd name="connsiteX3" fmla="*/ 1303814 w 1306945"/>
              <a:gd name="connsiteY3" fmla="*/ 1135106 h 1499854"/>
              <a:gd name="connsiteX4" fmla="*/ 648811 w 1306945"/>
              <a:gd name="connsiteY4" fmla="*/ 1499854 h 1499854"/>
              <a:gd name="connsiteX5" fmla="*/ 0 w 1306945"/>
              <a:gd name="connsiteY5" fmla="*/ 1121297 h 1499854"/>
              <a:gd name="connsiteX6" fmla="*/ 3682 w 1306945"/>
              <a:gd name="connsiteY6" fmla="*/ 368301 h 1499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6945" h="1499854">
                <a:moveTo>
                  <a:pt x="3682" y="368301"/>
                </a:moveTo>
                <a:lnTo>
                  <a:pt x="651954" y="0"/>
                </a:lnTo>
                <a:lnTo>
                  <a:pt x="1306945" y="376007"/>
                </a:lnTo>
                <a:cubicBezTo>
                  <a:pt x="1305901" y="623566"/>
                  <a:pt x="1304858" y="887547"/>
                  <a:pt x="1303814" y="1135106"/>
                </a:cubicBezTo>
                <a:lnTo>
                  <a:pt x="648811" y="1499854"/>
                </a:lnTo>
                <a:lnTo>
                  <a:pt x="0" y="1121297"/>
                </a:lnTo>
                <a:cubicBezTo>
                  <a:pt x="767" y="876970"/>
                  <a:pt x="2915" y="612628"/>
                  <a:pt x="3682" y="368301"/>
                </a:cubicBezTo>
                <a:close/>
              </a:path>
            </a:pathLst>
          </a:custGeom>
          <a:solidFill>
            <a:srgbClr val="CCFFCC">
              <a:alpha val="50000"/>
            </a:srgbClr>
          </a:solidFill>
        </p:spPr>
        <p:txBody>
          <a:bodyPr/>
          <a:lstStyle/>
          <a:p>
            <a:endParaRPr lang="en-US" dirty="0"/>
          </a:p>
        </p:txBody>
      </p:sp>
      <p:sp>
        <p:nvSpPr>
          <p:cNvPr id="11" name="Picture Placeholder 4"/>
          <p:cNvSpPr>
            <a:spLocks noGrp="1"/>
          </p:cNvSpPr>
          <p:nvPr>
            <p:ph type="pic" sz="quarter" idx="18"/>
          </p:nvPr>
        </p:nvSpPr>
        <p:spPr>
          <a:xfrm>
            <a:off x="8124100" y="3958740"/>
            <a:ext cx="1912885" cy="2195232"/>
          </a:xfrm>
          <a:custGeom>
            <a:avLst/>
            <a:gdLst>
              <a:gd name="connsiteX0" fmla="*/ 0 w 1798488"/>
              <a:gd name="connsiteY0" fmla="*/ 839434 h 1678867"/>
              <a:gd name="connsiteX1" fmla="*/ 419717 w 1798488"/>
              <a:gd name="connsiteY1" fmla="*/ 0 h 1678867"/>
              <a:gd name="connsiteX2" fmla="*/ 1378771 w 1798488"/>
              <a:gd name="connsiteY2" fmla="*/ 0 h 1678867"/>
              <a:gd name="connsiteX3" fmla="*/ 1798488 w 1798488"/>
              <a:gd name="connsiteY3" fmla="*/ 839434 h 1678867"/>
              <a:gd name="connsiteX4" fmla="*/ 1378771 w 1798488"/>
              <a:gd name="connsiteY4" fmla="*/ 1678867 h 1678867"/>
              <a:gd name="connsiteX5" fmla="*/ 419717 w 1798488"/>
              <a:gd name="connsiteY5" fmla="*/ 1678867 h 1678867"/>
              <a:gd name="connsiteX6" fmla="*/ 0 w 1798488"/>
              <a:gd name="connsiteY6" fmla="*/ 839434 h 1678867"/>
              <a:gd name="connsiteX0" fmla="*/ 552006 w 2350494"/>
              <a:gd name="connsiteY0" fmla="*/ 839434 h 1678867"/>
              <a:gd name="connsiteX1" fmla="*/ 0 w 2350494"/>
              <a:gd name="connsiteY1" fmla="*/ 136364 h 1678867"/>
              <a:gd name="connsiteX2" fmla="*/ 1930777 w 2350494"/>
              <a:gd name="connsiteY2" fmla="*/ 0 h 1678867"/>
              <a:gd name="connsiteX3" fmla="*/ 2350494 w 2350494"/>
              <a:gd name="connsiteY3" fmla="*/ 839434 h 1678867"/>
              <a:gd name="connsiteX4" fmla="*/ 1930777 w 2350494"/>
              <a:gd name="connsiteY4" fmla="*/ 1678867 h 1678867"/>
              <a:gd name="connsiteX5" fmla="*/ 971723 w 2350494"/>
              <a:gd name="connsiteY5" fmla="*/ 1678867 h 1678867"/>
              <a:gd name="connsiteX6" fmla="*/ 552006 w 2350494"/>
              <a:gd name="connsiteY6" fmla="*/ 839434 h 1678867"/>
              <a:gd name="connsiteX0" fmla="*/ 0 w 2983308"/>
              <a:gd name="connsiteY0" fmla="*/ 515569 h 1678867"/>
              <a:gd name="connsiteX1" fmla="*/ 632814 w 2983308"/>
              <a:gd name="connsiteY1" fmla="*/ 136364 h 1678867"/>
              <a:gd name="connsiteX2" fmla="*/ 2563591 w 2983308"/>
              <a:gd name="connsiteY2" fmla="*/ 0 h 1678867"/>
              <a:gd name="connsiteX3" fmla="*/ 2983308 w 2983308"/>
              <a:gd name="connsiteY3" fmla="*/ 839434 h 1678867"/>
              <a:gd name="connsiteX4" fmla="*/ 2563591 w 2983308"/>
              <a:gd name="connsiteY4" fmla="*/ 1678867 h 1678867"/>
              <a:gd name="connsiteX5" fmla="*/ 1604537 w 2983308"/>
              <a:gd name="connsiteY5" fmla="*/ 1678867 h 1678867"/>
              <a:gd name="connsiteX6" fmla="*/ 0 w 2983308"/>
              <a:gd name="connsiteY6" fmla="*/ 515569 h 1678867"/>
              <a:gd name="connsiteX0" fmla="*/ 15002 w 2998310"/>
              <a:gd name="connsiteY0" fmla="*/ 515569 h 1678867"/>
              <a:gd name="connsiteX1" fmla="*/ 647816 w 2998310"/>
              <a:gd name="connsiteY1" fmla="*/ 136364 h 1678867"/>
              <a:gd name="connsiteX2" fmla="*/ 2578593 w 2998310"/>
              <a:gd name="connsiteY2" fmla="*/ 0 h 1678867"/>
              <a:gd name="connsiteX3" fmla="*/ 2998310 w 2998310"/>
              <a:gd name="connsiteY3" fmla="*/ 839434 h 1678867"/>
              <a:gd name="connsiteX4" fmla="*/ 2578593 w 2998310"/>
              <a:gd name="connsiteY4" fmla="*/ 1678867 h 1678867"/>
              <a:gd name="connsiteX5" fmla="*/ 0 w 2998310"/>
              <a:gd name="connsiteY5" fmla="*/ 1261251 h 1678867"/>
              <a:gd name="connsiteX6" fmla="*/ 15002 w 2998310"/>
              <a:gd name="connsiteY6" fmla="*/ 515569 h 1678867"/>
              <a:gd name="connsiteX0" fmla="*/ 15002 w 2998310"/>
              <a:gd name="connsiteY0" fmla="*/ 515569 h 1610685"/>
              <a:gd name="connsiteX1" fmla="*/ 647816 w 2998310"/>
              <a:gd name="connsiteY1" fmla="*/ 136364 h 1610685"/>
              <a:gd name="connsiteX2" fmla="*/ 2578593 w 2998310"/>
              <a:gd name="connsiteY2" fmla="*/ 0 h 1610685"/>
              <a:gd name="connsiteX3" fmla="*/ 2998310 w 2998310"/>
              <a:gd name="connsiteY3" fmla="*/ 839434 h 1610685"/>
              <a:gd name="connsiteX4" fmla="*/ 635147 w 2998310"/>
              <a:gd name="connsiteY4" fmla="*/ 1610685 h 1610685"/>
              <a:gd name="connsiteX5" fmla="*/ 0 w 2998310"/>
              <a:gd name="connsiteY5" fmla="*/ 1261251 h 1610685"/>
              <a:gd name="connsiteX6" fmla="*/ 15002 w 2998310"/>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42389 w 2578593"/>
              <a:gd name="connsiteY3" fmla="*/ 1086595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76485 w 2578593"/>
              <a:gd name="connsiteY3" fmla="*/ 1274096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1342630"/>
              <a:gd name="connsiteY0" fmla="*/ 379205 h 1474321"/>
              <a:gd name="connsiteX1" fmla="*/ 647816 w 1342630"/>
              <a:gd name="connsiteY1" fmla="*/ 0 h 1474321"/>
              <a:gd name="connsiteX2" fmla="*/ 1342630 w 1342630"/>
              <a:gd name="connsiteY2" fmla="*/ 281252 h 1474321"/>
              <a:gd name="connsiteX3" fmla="*/ 1276485 w 1342630"/>
              <a:gd name="connsiteY3" fmla="*/ 1137732 h 1474321"/>
              <a:gd name="connsiteX4" fmla="*/ 635147 w 1342630"/>
              <a:gd name="connsiteY4" fmla="*/ 1474321 h 1474321"/>
              <a:gd name="connsiteX5" fmla="*/ 0 w 1342630"/>
              <a:gd name="connsiteY5" fmla="*/ 1124887 h 1474321"/>
              <a:gd name="connsiteX6" fmla="*/ 15002 w 1342630"/>
              <a:gd name="connsiteY6" fmla="*/ 379205 h 1474321"/>
              <a:gd name="connsiteX0" fmla="*/ 15002 w 1276485"/>
              <a:gd name="connsiteY0" fmla="*/ 379205 h 1474321"/>
              <a:gd name="connsiteX1" fmla="*/ 647816 w 1276485"/>
              <a:gd name="connsiteY1" fmla="*/ 0 h 1474321"/>
              <a:gd name="connsiteX2" fmla="*/ 1257391 w 1276485"/>
              <a:gd name="connsiteY2" fmla="*/ 366480 h 1474321"/>
              <a:gd name="connsiteX3" fmla="*/ 1276485 w 1276485"/>
              <a:gd name="connsiteY3" fmla="*/ 1137732 h 1474321"/>
              <a:gd name="connsiteX4" fmla="*/ 635147 w 1276485"/>
              <a:gd name="connsiteY4" fmla="*/ 1474321 h 1474321"/>
              <a:gd name="connsiteX5" fmla="*/ 0 w 1276485"/>
              <a:gd name="connsiteY5" fmla="*/ 1124887 h 1474321"/>
              <a:gd name="connsiteX6" fmla="*/ 15002 w 1276485"/>
              <a:gd name="connsiteY6" fmla="*/ 379205 h 1474321"/>
              <a:gd name="connsiteX0" fmla="*/ 15002 w 1276485"/>
              <a:gd name="connsiteY0" fmla="*/ 3601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15002 w 1276485"/>
              <a:gd name="connsiteY6" fmla="*/ 360155 h 1455271"/>
              <a:gd name="connsiteX0" fmla="*/ 2302 w 1276485"/>
              <a:gd name="connsiteY0" fmla="*/ 3728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2302 w 1276485"/>
              <a:gd name="connsiteY6" fmla="*/ 372855 h 1455271"/>
              <a:gd name="connsiteX0" fmla="*/ 153 w 1274336"/>
              <a:gd name="connsiteY0" fmla="*/ 372855 h 1455271"/>
              <a:gd name="connsiteX1" fmla="*/ 639317 w 1274336"/>
              <a:gd name="connsiteY1" fmla="*/ 0 h 1455271"/>
              <a:gd name="connsiteX2" fmla="*/ 1255242 w 1274336"/>
              <a:gd name="connsiteY2" fmla="*/ 347430 h 1455271"/>
              <a:gd name="connsiteX3" fmla="*/ 1274336 w 1274336"/>
              <a:gd name="connsiteY3" fmla="*/ 1118682 h 1455271"/>
              <a:gd name="connsiteX4" fmla="*/ 632998 w 1274336"/>
              <a:gd name="connsiteY4" fmla="*/ 1455271 h 1455271"/>
              <a:gd name="connsiteX5" fmla="*/ 1026 w 1274336"/>
              <a:gd name="connsiteY5" fmla="*/ 1112187 h 1455271"/>
              <a:gd name="connsiteX6" fmla="*/ 153 w 1274336"/>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67971"/>
              <a:gd name="connsiteX1" fmla="*/ 639317 w 1280642"/>
              <a:gd name="connsiteY1" fmla="*/ 0 h 1467971"/>
              <a:gd name="connsiteX2" fmla="*/ 1280642 w 1280642"/>
              <a:gd name="connsiteY2" fmla="*/ 369655 h 1467971"/>
              <a:gd name="connsiteX3" fmla="*/ 1274336 w 1280642"/>
              <a:gd name="connsiteY3" fmla="*/ 111868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6965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7600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81965 h 1477081"/>
              <a:gd name="connsiteX1" fmla="*/ 630206 w 1280642"/>
              <a:gd name="connsiteY1" fmla="*/ 0 h 1477081"/>
              <a:gd name="connsiteX2" fmla="*/ 1280642 w 1280642"/>
              <a:gd name="connsiteY2" fmla="*/ 385115 h 1477081"/>
              <a:gd name="connsiteX3" fmla="*/ 1277511 w 1280642"/>
              <a:gd name="connsiteY3" fmla="*/ 1121442 h 1477081"/>
              <a:gd name="connsiteX4" fmla="*/ 636173 w 1280642"/>
              <a:gd name="connsiteY4" fmla="*/ 1477081 h 1477081"/>
              <a:gd name="connsiteX5" fmla="*/ 1026 w 1280642"/>
              <a:gd name="connsiteY5" fmla="*/ 1121297 h 1477081"/>
              <a:gd name="connsiteX6" fmla="*/ 153 w 1280642"/>
              <a:gd name="connsiteY6" fmla="*/ 381965 h 1477081"/>
              <a:gd name="connsiteX0" fmla="*/ 20 w 1298728"/>
              <a:gd name="connsiteY0" fmla="*/ 368301 h 1477081"/>
              <a:gd name="connsiteX1" fmla="*/ 648292 w 1298728"/>
              <a:gd name="connsiteY1" fmla="*/ 0 h 1477081"/>
              <a:gd name="connsiteX2" fmla="*/ 1298728 w 1298728"/>
              <a:gd name="connsiteY2" fmla="*/ 385115 h 1477081"/>
              <a:gd name="connsiteX3" fmla="*/ 1295597 w 1298728"/>
              <a:gd name="connsiteY3" fmla="*/ 1121442 h 1477081"/>
              <a:gd name="connsiteX4" fmla="*/ 654259 w 1298728"/>
              <a:gd name="connsiteY4" fmla="*/ 1477081 h 1477081"/>
              <a:gd name="connsiteX5" fmla="*/ 19112 w 1298728"/>
              <a:gd name="connsiteY5" fmla="*/ 1121297 h 1477081"/>
              <a:gd name="connsiteX6" fmla="*/ 20 w 1298728"/>
              <a:gd name="connsiteY6" fmla="*/ 368301 h 1477081"/>
              <a:gd name="connsiteX0" fmla="*/ 3682 w 1302390"/>
              <a:gd name="connsiteY0" fmla="*/ 368301 h 1477081"/>
              <a:gd name="connsiteX1" fmla="*/ 651954 w 1302390"/>
              <a:gd name="connsiteY1" fmla="*/ 0 h 1477081"/>
              <a:gd name="connsiteX2" fmla="*/ 1302390 w 1302390"/>
              <a:gd name="connsiteY2" fmla="*/ 385115 h 1477081"/>
              <a:gd name="connsiteX3" fmla="*/ 1299259 w 1302390"/>
              <a:gd name="connsiteY3" fmla="*/ 1121442 h 1477081"/>
              <a:gd name="connsiteX4" fmla="*/ 657921 w 1302390"/>
              <a:gd name="connsiteY4" fmla="*/ 1477081 h 1477081"/>
              <a:gd name="connsiteX5" fmla="*/ 0 w 1302390"/>
              <a:gd name="connsiteY5" fmla="*/ 1121297 h 1477081"/>
              <a:gd name="connsiteX6" fmla="*/ 3682 w 1302390"/>
              <a:gd name="connsiteY6" fmla="*/ 368301 h 1477081"/>
              <a:gd name="connsiteX0" fmla="*/ 3682 w 1302390"/>
              <a:gd name="connsiteY0" fmla="*/ 368301 h 1499854"/>
              <a:gd name="connsiteX1" fmla="*/ 651954 w 1302390"/>
              <a:gd name="connsiteY1" fmla="*/ 0 h 1499854"/>
              <a:gd name="connsiteX2" fmla="*/ 1302390 w 1302390"/>
              <a:gd name="connsiteY2" fmla="*/ 385115 h 1499854"/>
              <a:gd name="connsiteX3" fmla="*/ 1299259 w 1302390"/>
              <a:gd name="connsiteY3" fmla="*/ 1121442 h 1499854"/>
              <a:gd name="connsiteX4" fmla="*/ 648811 w 1302390"/>
              <a:gd name="connsiteY4" fmla="*/ 1499854 h 1499854"/>
              <a:gd name="connsiteX5" fmla="*/ 0 w 1302390"/>
              <a:gd name="connsiteY5" fmla="*/ 1121297 h 1499854"/>
              <a:gd name="connsiteX6" fmla="*/ 3682 w 1302390"/>
              <a:gd name="connsiteY6" fmla="*/ 368301 h 1499854"/>
              <a:gd name="connsiteX0" fmla="*/ 3682 w 1304010"/>
              <a:gd name="connsiteY0" fmla="*/ 368301 h 1499854"/>
              <a:gd name="connsiteX1" fmla="*/ 651954 w 1304010"/>
              <a:gd name="connsiteY1" fmla="*/ 0 h 1499854"/>
              <a:gd name="connsiteX2" fmla="*/ 1302390 w 1304010"/>
              <a:gd name="connsiteY2" fmla="*/ 385115 h 1499854"/>
              <a:gd name="connsiteX3" fmla="*/ 1303814 w 1304010"/>
              <a:gd name="connsiteY3" fmla="*/ 1135106 h 1499854"/>
              <a:gd name="connsiteX4" fmla="*/ 648811 w 1304010"/>
              <a:gd name="connsiteY4" fmla="*/ 1499854 h 1499854"/>
              <a:gd name="connsiteX5" fmla="*/ 0 w 1304010"/>
              <a:gd name="connsiteY5" fmla="*/ 1121297 h 1499854"/>
              <a:gd name="connsiteX6" fmla="*/ 3682 w 1304010"/>
              <a:gd name="connsiteY6" fmla="*/ 368301 h 1499854"/>
              <a:gd name="connsiteX0" fmla="*/ 3682 w 1306945"/>
              <a:gd name="connsiteY0" fmla="*/ 368301 h 1499854"/>
              <a:gd name="connsiteX1" fmla="*/ 651954 w 1306945"/>
              <a:gd name="connsiteY1" fmla="*/ 0 h 1499854"/>
              <a:gd name="connsiteX2" fmla="*/ 1306945 w 1306945"/>
              <a:gd name="connsiteY2" fmla="*/ 376007 h 1499854"/>
              <a:gd name="connsiteX3" fmla="*/ 1303814 w 1306945"/>
              <a:gd name="connsiteY3" fmla="*/ 1135106 h 1499854"/>
              <a:gd name="connsiteX4" fmla="*/ 648811 w 1306945"/>
              <a:gd name="connsiteY4" fmla="*/ 1499854 h 1499854"/>
              <a:gd name="connsiteX5" fmla="*/ 0 w 1306945"/>
              <a:gd name="connsiteY5" fmla="*/ 1121297 h 1499854"/>
              <a:gd name="connsiteX6" fmla="*/ 3682 w 1306945"/>
              <a:gd name="connsiteY6" fmla="*/ 368301 h 1499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6945" h="1499854">
                <a:moveTo>
                  <a:pt x="3682" y="368301"/>
                </a:moveTo>
                <a:lnTo>
                  <a:pt x="651954" y="0"/>
                </a:lnTo>
                <a:lnTo>
                  <a:pt x="1306945" y="376007"/>
                </a:lnTo>
                <a:cubicBezTo>
                  <a:pt x="1305901" y="623566"/>
                  <a:pt x="1304858" y="887547"/>
                  <a:pt x="1303814" y="1135106"/>
                </a:cubicBezTo>
                <a:lnTo>
                  <a:pt x="648811" y="1499854"/>
                </a:lnTo>
                <a:lnTo>
                  <a:pt x="0" y="1121297"/>
                </a:lnTo>
                <a:cubicBezTo>
                  <a:pt x="767" y="876970"/>
                  <a:pt x="2915" y="612628"/>
                  <a:pt x="3682" y="368301"/>
                </a:cubicBezTo>
                <a:close/>
              </a:path>
            </a:pathLst>
          </a:custGeom>
          <a:solidFill>
            <a:srgbClr val="CCFFCC">
              <a:alpha val="50000"/>
            </a:srgbClr>
          </a:solidFill>
        </p:spPr>
        <p:txBody>
          <a:bodyPr/>
          <a:lstStyle/>
          <a:p>
            <a:endParaRPr lang="en-US" dirty="0"/>
          </a:p>
        </p:txBody>
      </p:sp>
      <p:sp>
        <p:nvSpPr>
          <p:cNvPr id="12" name="Picture Placeholder 4"/>
          <p:cNvSpPr>
            <a:spLocks noGrp="1"/>
          </p:cNvSpPr>
          <p:nvPr>
            <p:ph type="pic" sz="quarter" idx="19"/>
          </p:nvPr>
        </p:nvSpPr>
        <p:spPr>
          <a:xfrm>
            <a:off x="9090590" y="2306127"/>
            <a:ext cx="1912885" cy="2195232"/>
          </a:xfrm>
          <a:custGeom>
            <a:avLst/>
            <a:gdLst>
              <a:gd name="connsiteX0" fmla="*/ 0 w 1798488"/>
              <a:gd name="connsiteY0" fmla="*/ 839434 h 1678867"/>
              <a:gd name="connsiteX1" fmla="*/ 419717 w 1798488"/>
              <a:gd name="connsiteY1" fmla="*/ 0 h 1678867"/>
              <a:gd name="connsiteX2" fmla="*/ 1378771 w 1798488"/>
              <a:gd name="connsiteY2" fmla="*/ 0 h 1678867"/>
              <a:gd name="connsiteX3" fmla="*/ 1798488 w 1798488"/>
              <a:gd name="connsiteY3" fmla="*/ 839434 h 1678867"/>
              <a:gd name="connsiteX4" fmla="*/ 1378771 w 1798488"/>
              <a:gd name="connsiteY4" fmla="*/ 1678867 h 1678867"/>
              <a:gd name="connsiteX5" fmla="*/ 419717 w 1798488"/>
              <a:gd name="connsiteY5" fmla="*/ 1678867 h 1678867"/>
              <a:gd name="connsiteX6" fmla="*/ 0 w 1798488"/>
              <a:gd name="connsiteY6" fmla="*/ 839434 h 1678867"/>
              <a:gd name="connsiteX0" fmla="*/ 552006 w 2350494"/>
              <a:gd name="connsiteY0" fmla="*/ 839434 h 1678867"/>
              <a:gd name="connsiteX1" fmla="*/ 0 w 2350494"/>
              <a:gd name="connsiteY1" fmla="*/ 136364 h 1678867"/>
              <a:gd name="connsiteX2" fmla="*/ 1930777 w 2350494"/>
              <a:gd name="connsiteY2" fmla="*/ 0 h 1678867"/>
              <a:gd name="connsiteX3" fmla="*/ 2350494 w 2350494"/>
              <a:gd name="connsiteY3" fmla="*/ 839434 h 1678867"/>
              <a:gd name="connsiteX4" fmla="*/ 1930777 w 2350494"/>
              <a:gd name="connsiteY4" fmla="*/ 1678867 h 1678867"/>
              <a:gd name="connsiteX5" fmla="*/ 971723 w 2350494"/>
              <a:gd name="connsiteY5" fmla="*/ 1678867 h 1678867"/>
              <a:gd name="connsiteX6" fmla="*/ 552006 w 2350494"/>
              <a:gd name="connsiteY6" fmla="*/ 839434 h 1678867"/>
              <a:gd name="connsiteX0" fmla="*/ 0 w 2983308"/>
              <a:gd name="connsiteY0" fmla="*/ 515569 h 1678867"/>
              <a:gd name="connsiteX1" fmla="*/ 632814 w 2983308"/>
              <a:gd name="connsiteY1" fmla="*/ 136364 h 1678867"/>
              <a:gd name="connsiteX2" fmla="*/ 2563591 w 2983308"/>
              <a:gd name="connsiteY2" fmla="*/ 0 h 1678867"/>
              <a:gd name="connsiteX3" fmla="*/ 2983308 w 2983308"/>
              <a:gd name="connsiteY3" fmla="*/ 839434 h 1678867"/>
              <a:gd name="connsiteX4" fmla="*/ 2563591 w 2983308"/>
              <a:gd name="connsiteY4" fmla="*/ 1678867 h 1678867"/>
              <a:gd name="connsiteX5" fmla="*/ 1604537 w 2983308"/>
              <a:gd name="connsiteY5" fmla="*/ 1678867 h 1678867"/>
              <a:gd name="connsiteX6" fmla="*/ 0 w 2983308"/>
              <a:gd name="connsiteY6" fmla="*/ 515569 h 1678867"/>
              <a:gd name="connsiteX0" fmla="*/ 15002 w 2998310"/>
              <a:gd name="connsiteY0" fmla="*/ 515569 h 1678867"/>
              <a:gd name="connsiteX1" fmla="*/ 647816 w 2998310"/>
              <a:gd name="connsiteY1" fmla="*/ 136364 h 1678867"/>
              <a:gd name="connsiteX2" fmla="*/ 2578593 w 2998310"/>
              <a:gd name="connsiteY2" fmla="*/ 0 h 1678867"/>
              <a:gd name="connsiteX3" fmla="*/ 2998310 w 2998310"/>
              <a:gd name="connsiteY3" fmla="*/ 839434 h 1678867"/>
              <a:gd name="connsiteX4" fmla="*/ 2578593 w 2998310"/>
              <a:gd name="connsiteY4" fmla="*/ 1678867 h 1678867"/>
              <a:gd name="connsiteX5" fmla="*/ 0 w 2998310"/>
              <a:gd name="connsiteY5" fmla="*/ 1261251 h 1678867"/>
              <a:gd name="connsiteX6" fmla="*/ 15002 w 2998310"/>
              <a:gd name="connsiteY6" fmla="*/ 515569 h 1678867"/>
              <a:gd name="connsiteX0" fmla="*/ 15002 w 2998310"/>
              <a:gd name="connsiteY0" fmla="*/ 515569 h 1610685"/>
              <a:gd name="connsiteX1" fmla="*/ 647816 w 2998310"/>
              <a:gd name="connsiteY1" fmla="*/ 136364 h 1610685"/>
              <a:gd name="connsiteX2" fmla="*/ 2578593 w 2998310"/>
              <a:gd name="connsiteY2" fmla="*/ 0 h 1610685"/>
              <a:gd name="connsiteX3" fmla="*/ 2998310 w 2998310"/>
              <a:gd name="connsiteY3" fmla="*/ 839434 h 1610685"/>
              <a:gd name="connsiteX4" fmla="*/ 635147 w 2998310"/>
              <a:gd name="connsiteY4" fmla="*/ 1610685 h 1610685"/>
              <a:gd name="connsiteX5" fmla="*/ 0 w 2998310"/>
              <a:gd name="connsiteY5" fmla="*/ 1261251 h 1610685"/>
              <a:gd name="connsiteX6" fmla="*/ 15002 w 2998310"/>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42389 w 2578593"/>
              <a:gd name="connsiteY3" fmla="*/ 1086595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76485 w 2578593"/>
              <a:gd name="connsiteY3" fmla="*/ 1274096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1342630"/>
              <a:gd name="connsiteY0" fmla="*/ 379205 h 1474321"/>
              <a:gd name="connsiteX1" fmla="*/ 647816 w 1342630"/>
              <a:gd name="connsiteY1" fmla="*/ 0 h 1474321"/>
              <a:gd name="connsiteX2" fmla="*/ 1342630 w 1342630"/>
              <a:gd name="connsiteY2" fmla="*/ 281252 h 1474321"/>
              <a:gd name="connsiteX3" fmla="*/ 1276485 w 1342630"/>
              <a:gd name="connsiteY3" fmla="*/ 1137732 h 1474321"/>
              <a:gd name="connsiteX4" fmla="*/ 635147 w 1342630"/>
              <a:gd name="connsiteY4" fmla="*/ 1474321 h 1474321"/>
              <a:gd name="connsiteX5" fmla="*/ 0 w 1342630"/>
              <a:gd name="connsiteY5" fmla="*/ 1124887 h 1474321"/>
              <a:gd name="connsiteX6" fmla="*/ 15002 w 1342630"/>
              <a:gd name="connsiteY6" fmla="*/ 379205 h 1474321"/>
              <a:gd name="connsiteX0" fmla="*/ 15002 w 1276485"/>
              <a:gd name="connsiteY0" fmla="*/ 379205 h 1474321"/>
              <a:gd name="connsiteX1" fmla="*/ 647816 w 1276485"/>
              <a:gd name="connsiteY1" fmla="*/ 0 h 1474321"/>
              <a:gd name="connsiteX2" fmla="*/ 1257391 w 1276485"/>
              <a:gd name="connsiteY2" fmla="*/ 366480 h 1474321"/>
              <a:gd name="connsiteX3" fmla="*/ 1276485 w 1276485"/>
              <a:gd name="connsiteY3" fmla="*/ 1137732 h 1474321"/>
              <a:gd name="connsiteX4" fmla="*/ 635147 w 1276485"/>
              <a:gd name="connsiteY4" fmla="*/ 1474321 h 1474321"/>
              <a:gd name="connsiteX5" fmla="*/ 0 w 1276485"/>
              <a:gd name="connsiteY5" fmla="*/ 1124887 h 1474321"/>
              <a:gd name="connsiteX6" fmla="*/ 15002 w 1276485"/>
              <a:gd name="connsiteY6" fmla="*/ 379205 h 1474321"/>
              <a:gd name="connsiteX0" fmla="*/ 15002 w 1276485"/>
              <a:gd name="connsiteY0" fmla="*/ 3601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15002 w 1276485"/>
              <a:gd name="connsiteY6" fmla="*/ 360155 h 1455271"/>
              <a:gd name="connsiteX0" fmla="*/ 2302 w 1276485"/>
              <a:gd name="connsiteY0" fmla="*/ 3728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2302 w 1276485"/>
              <a:gd name="connsiteY6" fmla="*/ 372855 h 1455271"/>
              <a:gd name="connsiteX0" fmla="*/ 153 w 1274336"/>
              <a:gd name="connsiteY0" fmla="*/ 372855 h 1455271"/>
              <a:gd name="connsiteX1" fmla="*/ 639317 w 1274336"/>
              <a:gd name="connsiteY1" fmla="*/ 0 h 1455271"/>
              <a:gd name="connsiteX2" fmla="*/ 1255242 w 1274336"/>
              <a:gd name="connsiteY2" fmla="*/ 347430 h 1455271"/>
              <a:gd name="connsiteX3" fmla="*/ 1274336 w 1274336"/>
              <a:gd name="connsiteY3" fmla="*/ 1118682 h 1455271"/>
              <a:gd name="connsiteX4" fmla="*/ 632998 w 1274336"/>
              <a:gd name="connsiteY4" fmla="*/ 1455271 h 1455271"/>
              <a:gd name="connsiteX5" fmla="*/ 1026 w 1274336"/>
              <a:gd name="connsiteY5" fmla="*/ 1112187 h 1455271"/>
              <a:gd name="connsiteX6" fmla="*/ 153 w 1274336"/>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67971"/>
              <a:gd name="connsiteX1" fmla="*/ 639317 w 1280642"/>
              <a:gd name="connsiteY1" fmla="*/ 0 h 1467971"/>
              <a:gd name="connsiteX2" fmla="*/ 1280642 w 1280642"/>
              <a:gd name="connsiteY2" fmla="*/ 369655 h 1467971"/>
              <a:gd name="connsiteX3" fmla="*/ 1274336 w 1280642"/>
              <a:gd name="connsiteY3" fmla="*/ 111868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6965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7600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81965 h 1477081"/>
              <a:gd name="connsiteX1" fmla="*/ 630206 w 1280642"/>
              <a:gd name="connsiteY1" fmla="*/ 0 h 1477081"/>
              <a:gd name="connsiteX2" fmla="*/ 1280642 w 1280642"/>
              <a:gd name="connsiteY2" fmla="*/ 385115 h 1477081"/>
              <a:gd name="connsiteX3" fmla="*/ 1277511 w 1280642"/>
              <a:gd name="connsiteY3" fmla="*/ 1121442 h 1477081"/>
              <a:gd name="connsiteX4" fmla="*/ 636173 w 1280642"/>
              <a:gd name="connsiteY4" fmla="*/ 1477081 h 1477081"/>
              <a:gd name="connsiteX5" fmla="*/ 1026 w 1280642"/>
              <a:gd name="connsiteY5" fmla="*/ 1121297 h 1477081"/>
              <a:gd name="connsiteX6" fmla="*/ 153 w 1280642"/>
              <a:gd name="connsiteY6" fmla="*/ 381965 h 1477081"/>
              <a:gd name="connsiteX0" fmla="*/ 20 w 1298728"/>
              <a:gd name="connsiteY0" fmla="*/ 368301 h 1477081"/>
              <a:gd name="connsiteX1" fmla="*/ 648292 w 1298728"/>
              <a:gd name="connsiteY1" fmla="*/ 0 h 1477081"/>
              <a:gd name="connsiteX2" fmla="*/ 1298728 w 1298728"/>
              <a:gd name="connsiteY2" fmla="*/ 385115 h 1477081"/>
              <a:gd name="connsiteX3" fmla="*/ 1295597 w 1298728"/>
              <a:gd name="connsiteY3" fmla="*/ 1121442 h 1477081"/>
              <a:gd name="connsiteX4" fmla="*/ 654259 w 1298728"/>
              <a:gd name="connsiteY4" fmla="*/ 1477081 h 1477081"/>
              <a:gd name="connsiteX5" fmla="*/ 19112 w 1298728"/>
              <a:gd name="connsiteY5" fmla="*/ 1121297 h 1477081"/>
              <a:gd name="connsiteX6" fmla="*/ 20 w 1298728"/>
              <a:gd name="connsiteY6" fmla="*/ 368301 h 1477081"/>
              <a:gd name="connsiteX0" fmla="*/ 3682 w 1302390"/>
              <a:gd name="connsiteY0" fmla="*/ 368301 h 1477081"/>
              <a:gd name="connsiteX1" fmla="*/ 651954 w 1302390"/>
              <a:gd name="connsiteY1" fmla="*/ 0 h 1477081"/>
              <a:gd name="connsiteX2" fmla="*/ 1302390 w 1302390"/>
              <a:gd name="connsiteY2" fmla="*/ 385115 h 1477081"/>
              <a:gd name="connsiteX3" fmla="*/ 1299259 w 1302390"/>
              <a:gd name="connsiteY3" fmla="*/ 1121442 h 1477081"/>
              <a:gd name="connsiteX4" fmla="*/ 657921 w 1302390"/>
              <a:gd name="connsiteY4" fmla="*/ 1477081 h 1477081"/>
              <a:gd name="connsiteX5" fmla="*/ 0 w 1302390"/>
              <a:gd name="connsiteY5" fmla="*/ 1121297 h 1477081"/>
              <a:gd name="connsiteX6" fmla="*/ 3682 w 1302390"/>
              <a:gd name="connsiteY6" fmla="*/ 368301 h 1477081"/>
              <a:gd name="connsiteX0" fmla="*/ 3682 w 1302390"/>
              <a:gd name="connsiteY0" fmla="*/ 368301 h 1499854"/>
              <a:gd name="connsiteX1" fmla="*/ 651954 w 1302390"/>
              <a:gd name="connsiteY1" fmla="*/ 0 h 1499854"/>
              <a:gd name="connsiteX2" fmla="*/ 1302390 w 1302390"/>
              <a:gd name="connsiteY2" fmla="*/ 385115 h 1499854"/>
              <a:gd name="connsiteX3" fmla="*/ 1299259 w 1302390"/>
              <a:gd name="connsiteY3" fmla="*/ 1121442 h 1499854"/>
              <a:gd name="connsiteX4" fmla="*/ 648811 w 1302390"/>
              <a:gd name="connsiteY4" fmla="*/ 1499854 h 1499854"/>
              <a:gd name="connsiteX5" fmla="*/ 0 w 1302390"/>
              <a:gd name="connsiteY5" fmla="*/ 1121297 h 1499854"/>
              <a:gd name="connsiteX6" fmla="*/ 3682 w 1302390"/>
              <a:gd name="connsiteY6" fmla="*/ 368301 h 1499854"/>
              <a:gd name="connsiteX0" fmla="*/ 3682 w 1304010"/>
              <a:gd name="connsiteY0" fmla="*/ 368301 h 1499854"/>
              <a:gd name="connsiteX1" fmla="*/ 651954 w 1304010"/>
              <a:gd name="connsiteY1" fmla="*/ 0 h 1499854"/>
              <a:gd name="connsiteX2" fmla="*/ 1302390 w 1304010"/>
              <a:gd name="connsiteY2" fmla="*/ 385115 h 1499854"/>
              <a:gd name="connsiteX3" fmla="*/ 1303814 w 1304010"/>
              <a:gd name="connsiteY3" fmla="*/ 1135106 h 1499854"/>
              <a:gd name="connsiteX4" fmla="*/ 648811 w 1304010"/>
              <a:gd name="connsiteY4" fmla="*/ 1499854 h 1499854"/>
              <a:gd name="connsiteX5" fmla="*/ 0 w 1304010"/>
              <a:gd name="connsiteY5" fmla="*/ 1121297 h 1499854"/>
              <a:gd name="connsiteX6" fmla="*/ 3682 w 1304010"/>
              <a:gd name="connsiteY6" fmla="*/ 368301 h 1499854"/>
              <a:gd name="connsiteX0" fmla="*/ 3682 w 1306945"/>
              <a:gd name="connsiteY0" fmla="*/ 368301 h 1499854"/>
              <a:gd name="connsiteX1" fmla="*/ 651954 w 1306945"/>
              <a:gd name="connsiteY1" fmla="*/ 0 h 1499854"/>
              <a:gd name="connsiteX2" fmla="*/ 1306945 w 1306945"/>
              <a:gd name="connsiteY2" fmla="*/ 376007 h 1499854"/>
              <a:gd name="connsiteX3" fmla="*/ 1303814 w 1306945"/>
              <a:gd name="connsiteY3" fmla="*/ 1135106 h 1499854"/>
              <a:gd name="connsiteX4" fmla="*/ 648811 w 1306945"/>
              <a:gd name="connsiteY4" fmla="*/ 1499854 h 1499854"/>
              <a:gd name="connsiteX5" fmla="*/ 0 w 1306945"/>
              <a:gd name="connsiteY5" fmla="*/ 1121297 h 1499854"/>
              <a:gd name="connsiteX6" fmla="*/ 3682 w 1306945"/>
              <a:gd name="connsiteY6" fmla="*/ 368301 h 1499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6945" h="1499854">
                <a:moveTo>
                  <a:pt x="3682" y="368301"/>
                </a:moveTo>
                <a:lnTo>
                  <a:pt x="651954" y="0"/>
                </a:lnTo>
                <a:lnTo>
                  <a:pt x="1306945" y="376007"/>
                </a:lnTo>
                <a:cubicBezTo>
                  <a:pt x="1305901" y="623566"/>
                  <a:pt x="1304858" y="887547"/>
                  <a:pt x="1303814" y="1135106"/>
                </a:cubicBezTo>
                <a:lnTo>
                  <a:pt x="648811" y="1499854"/>
                </a:lnTo>
                <a:lnTo>
                  <a:pt x="0" y="1121297"/>
                </a:lnTo>
                <a:cubicBezTo>
                  <a:pt x="767" y="876970"/>
                  <a:pt x="2915" y="612628"/>
                  <a:pt x="3682" y="368301"/>
                </a:cubicBezTo>
                <a:close/>
              </a:path>
            </a:pathLst>
          </a:custGeom>
          <a:solidFill>
            <a:srgbClr val="CCFFCC">
              <a:alpha val="50000"/>
            </a:srgbClr>
          </a:solidFill>
        </p:spPr>
        <p:txBody>
          <a:bodyPr/>
          <a:lstStyle/>
          <a:p>
            <a:endParaRPr lang="en-US" dirty="0"/>
          </a:p>
        </p:txBody>
      </p:sp>
      <p:sp>
        <p:nvSpPr>
          <p:cNvPr id="13" name="Picture Placeholder 4"/>
          <p:cNvSpPr>
            <a:spLocks noGrp="1"/>
          </p:cNvSpPr>
          <p:nvPr>
            <p:ph type="pic" sz="quarter" idx="20"/>
          </p:nvPr>
        </p:nvSpPr>
        <p:spPr>
          <a:xfrm>
            <a:off x="4365342" y="159273"/>
            <a:ext cx="1912885" cy="2195232"/>
          </a:xfrm>
          <a:custGeom>
            <a:avLst/>
            <a:gdLst>
              <a:gd name="connsiteX0" fmla="*/ 0 w 1798488"/>
              <a:gd name="connsiteY0" fmla="*/ 839434 h 1678867"/>
              <a:gd name="connsiteX1" fmla="*/ 419717 w 1798488"/>
              <a:gd name="connsiteY1" fmla="*/ 0 h 1678867"/>
              <a:gd name="connsiteX2" fmla="*/ 1378771 w 1798488"/>
              <a:gd name="connsiteY2" fmla="*/ 0 h 1678867"/>
              <a:gd name="connsiteX3" fmla="*/ 1798488 w 1798488"/>
              <a:gd name="connsiteY3" fmla="*/ 839434 h 1678867"/>
              <a:gd name="connsiteX4" fmla="*/ 1378771 w 1798488"/>
              <a:gd name="connsiteY4" fmla="*/ 1678867 h 1678867"/>
              <a:gd name="connsiteX5" fmla="*/ 419717 w 1798488"/>
              <a:gd name="connsiteY5" fmla="*/ 1678867 h 1678867"/>
              <a:gd name="connsiteX6" fmla="*/ 0 w 1798488"/>
              <a:gd name="connsiteY6" fmla="*/ 839434 h 1678867"/>
              <a:gd name="connsiteX0" fmla="*/ 552006 w 2350494"/>
              <a:gd name="connsiteY0" fmla="*/ 839434 h 1678867"/>
              <a:gd name="connsiteX1" fmla="*/ 0 w 2350494"/>
              <a:gd name="connsiteY1" fmla="*/ 136364 h 1678867"/>
              <a:gd name="connsiteX2" fmla="*/ 1930777 w 2350494"/>
              <a:gd name="connsiteY2" fmla="*/ 0 h 1678867"/>
              <a:gd name="connsiteX3" fmla="*/ 2350494 w 2350494"/>
              <a:gd name="connsiteY3" fmla="*/ 839434 h 1678867"/>
              <a:gd name="connsiteX4" fmla="*/ 1930777 w 2350494"/>
              <a:gd name="connsiteY4" fmla="*/ 1678867 h 1678867"/>
              <a:gd name="connsiteX5" fmla="*/ 971723 w 2350494"/>
              <a:gd name="connsiteY5" fmla="*/ 1678867 h 1678867"/>
              <a:gd name="connsiteX6" fmla="*/ 552006 w 2350494"/>
              <a:gd name="connsiteY6" fmla="*/ 839434 h 1678867"/>
              <a:gd name="connsiteX0" fmla="*/ 0 w 2983308"/>
              <a:gd name="connsiteY0" fmla="*/ 515569 h 1678867"/>
              <a:gd name="connsiteX1" fmla="*/ 632814 w 2983308"/>
              <a:gd name="connsiteY1" fmla="*/ 136364 h 1678867"/>
              <a:gd name="connsiteX2" fmla="*/ 2563591 w 2983308"/>
              <a:gd name="connsiteY2" fmla="*/ 0 h 1678867"/>
              <a:gd name="connsiteX3" fmla="*/ 2983308 w 2983308"/>
              <a:gd name="connsiteY3" fmla="*/ 839434 h 1678867"/>
              <a:gd name="connsiteX4" fmla="*/ 2563591 w 2983308"/>
              <a:gd name="connsiteY4" fmla="*/ 1678867 h 1678867"/>
              <a:gd name="connsiteX5" fmla="*/ 1604537 w 2983308"/>
              <a:gd name="connsiteY5" fmla="*/ 1678867 h 1678867"/>
              <a:gd name="connsiteX6" fmla="*/ 0 w 2983308"/>
              <a:gd name="connsiteY6" fmla="*/ 515569 h 1678867"/>
              <a:gd name="connsiteX0" fmla="*/ 15002 w 2998310"/>
              <a:gd name="connsiteY0" fmla="*/ 515569 h 1678867"/>
              <a:gd name="connsiteX1" fmla="*/ 647816 w 2998310"/>
              <a:gd name="connsiteY1" fmla="*/ 136364 h 1678867"/>
              <a:gd name="connsiteX2" fmla="*/ 2578593 w 2998310"/>
              <a:gd name="connsiteY2" fmla="*/ 0 h 1678867"/>
              <a:gd name="connsiteX3" fmla="*/ 2998310 w 2998310"/>
              <a:gd name="connsiteY3" fmla="*/ 839434 h 1678867"/>
              <a:gd name="connsiteX4" fmla="*/ 2578593 w 2998310"/>
              <a:gd name="connsiteY4" fmla="*/ 1678867 h 1678867"/>
              <a:gd name="connsiteX5" fmla="*/ 0 w 2998310"/>
              <a:gd name="connsiteY5" fmla="*/ 1261251 h 1678867"/>
              <a:gd name="connsiteX6" fmla="*/ 15002 w 2998310"/>
              <a:gd name="connsiteY6" fmla="*/ 515569 h 1678867"/>
              <a:gd name="connsiteX0" fmla="*/ 15002 w 2998310"/>
              <a:gd name="connsiteY0" fmla="*/ 515569 h 1610685"/>
              <a:gd name="connsiteX1" fmla="*/ 647816 w 2998310"/>
              <a:gd name="connsiteY1" fmla="*/ 136364 h 1610685"/>
              <a:gd name="connsiteX2" fmla="*/ 2578593 w 2998310"/>
              <a:gd name="connsiteY2" fmla="*/ 0 h 1610685"/>
              <a:gd name="connsiteX3" fmla="*/ 2998310 w 2998310"/>
              <a:gd name="connsiteY3" fmla="*/ 839434 h 1610685"/>
              <a:gd name="connsiteX4" fmla="*/ 635147 w 2998310"/>
              <a:gd name="connsiteY4" fmla="*/ 1610685 h 1610685"/>
              <a:gd name="connsiteX5" fmla="*/ 0 w 2998310"/>
              <a:gd name="connsiteY5" fmla="*/ 1261251 h 1610685"/>
              <a:gd name="connsiteX6" fmla="*/ 15002 w 2998310"/>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42389 w 2578593"/>
              <a:gd name="connsiteY3" fmla="*/ 1086595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76485 w 2578593"/>
              <a:gd name="connsiteY3" fmla="*/ 1274096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1342630"/>
              <a:gd name="connsiteY0" fmla="*/ 379205 h 1474321"/>
              <a:gd name="connsiteX1" fmla="*/ 647816 w 1342630"/>
              <a:gd name="connsiteY1" fmla="*/ 0 h 1474321"/>
              <a:gd name="connsiteX2" fmla="*/ 1342630 w 1342630"/>
              <a:gd name="connsiteY2" fmla="*/ 281252 h 1474321"/>
              <a:gd name="connsiteX3" fmla="*/ 1276485 w 1342630"/>
              <a:gd name="connsiteY3" fmla="*/ 1137732 h 1474321"/>
              <a:gd name="connsiteX4" fmla="*/ 635147 w 1342630"/>
              <a:gd name="connsiteY4" fmla="*/ 1474321 h 1474321"/>
              <a:gd name="connsiteX5" fmla="*/ 0 w 1342630"/>
              <a:gd name="connsiteY5" fmla="*/ 1124887 h 1474321"/>
              <a:gd name="connsiteX6" fmla="*/ 15002 w 1342630"/>
              <a:gd name="connsiteY6" fmla="*/ 379205 h 1474321"/>
              <a:gd name="connsiteX0" fmla="*/ 15002 w 1276485"/>
              <a:gd name="connsiteY0" fmla="*/ 379205 h 1474321"/>
              <a:gd name="connsiteX1" fmla="*/ 647816 w 1276485"/>
              <a:gd name="connsiteY1" fmla="*/ 0 h 1474321"/>
              <a:gd name="connsiteX2" fmla="*/ 1257391 w 1276485"/>
              <a:gd name="connsiteY2" fmla="*/ 366480 h 1474321"/>
              <a:gd name="connsiteX3" fmla="*/ 1276485 w 1276485"/>
              <a:gd name="connsiteY3" fmla="*/ 1137732 h 1474321"/>
              <a:gd name="connsiteX4" fmla="*/ 635147 w 1276485"/>
              <a:gd name="connsiteY4" fmla="*/ 1474321 h 1474321"/>
              <a:gd name="connsiteX5" fmla="*/ 0 w 1276485"/>
              <a:gd name="connsiteY5" fmla="*/ 1124887 h 1474321"/>
              <a:gd name="connsiteX6" fmla="*/ 15002 w 1276485"/>
              <a:gd name="connsiteY6" fmla="*/ 379205 h 1474321"/>
              <a:gd name="connsiteX0" fmla="*/ 15002 w 1276485"/>
              <a:gd name="connsiteY0" fmla="*/ 3601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15002 w 1276485"/>
              <a:gd name="connsiteY6" fmla="*/ 360155 h 1455271"/>
              <a:gd name="connsiteX0" fmla="*/ 2302 w 1276485"/>
              <a:gd name="connsiteY0" fmla="*/ 3728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2302 w 1276485"/>
              <a:gd name="connsiteY6" fmla="*/ 372855 h 1455271"/>
              <a:gd name="connsiteX0" fmla="*/ 153 w 1274336"/>
              <a:gd name="connsiteY0" fmla="*/ 372855 h 1455271"/>
              <a:gd name="connsiteX1" fmla="*/ 639317 w 1274336"/>
              <a:gd name="connsiteY1" fmla="*/ 0 h 1455271"/>
              <a:gd name="connsiteX2" fmla="*/ 1255242 w 1274336"/>
              <a:gd name="connsiteY2" fmla="*/ 347430 h 1455271"/>
              <a:gd name="connsiteX3" fmla="*/ 1274336 w 1274336"/>
              <a:gd name="connsiteY3" fmla="*/ 1118682 h 1455271"/>
              <a:gd name="connsiteX4" fmla="*/ 632998 w 1274336"/>
              <a:gd name="connsiteY4" fmla="*/ 1455271 h 1455271"/>
              <a:gd name="connsiteX5" fmla="*/ 1026 w 1274336"/>
              <a:gd name="connsiteY5" fmla="*/ 1112187 h 1455271"/>
              <a:gd name="connsiteX6" fmla="*/ 153 w 1274336"/>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67971"/>
              <a:gd name="connsiteX1" fmla="*/ 639317 w 1280642"/>
              <a:gd name="connsiteY1" fmla="*/ 0 h 1467971"/>
              <a:gd name="connsiteX2" fmla="*/ 1280642 w 1280642"/>
              <a:gd name="connsiteY2" fmla="*/ 369655 h 1467971"/>
              <a:gd name="connsiteX3" fmla="*/ 1274336 w 1280642"/>
              <a:gd name="connsiteY3" fmla="*/ 111868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6965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7600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81965 h 1477081"/>
              <a:gd name="connsiteX1" fmla="*/ 630206 w 1280642"/>
              <a:gd name="connsiteY1" fmla="*/ 0 h 1477081"/>
              <a:gd name="connsiteX2" fmla="*/ 1280642 w 1280642"/>
              <a:gd name="connsiteY2" fmla="*/ 385115 h 1477081"/>
              <a:gd name="connsiteX3" fmla="*/ 1277511 w 1280642"/>
              <a:gd name="connsiteY3" fmla="*/ 1121442 h 1477081"/>
              <a:gd name="connsiteX4" fmla="*/ 636173 w 1280642"/>
              <a:gd name="connsiteY4" fmla="*/ 1477081 h 1477081"/>
              <a:gd name="connsiteX5" fmla="*/ 1026 w 1280642"/>
              <a:gd name="connsiteY5" fmla="*/ 1121297 h 1477081"/>
              <a:gd name="connsiteX6" fmla="*/ 153 w 1280642"/>
              <a:gd name="connsiteY6" fmla="*/ 381965 h 1477081"/>
              <a:gd name="connsiteX0" fmla="*/ 20 w 1298728"/>
              <a:gd name="connsiteY0" fmla="*/ 368301 h 1477081"/>
              <a:gd name="connsiteX1" fmla="*/ 648292 w 1298728"/>
              <a:gd name="connsiteY1" fmla="*/ 0 h 1477081"/>
              <a:gd name="connsiteX2" fmla="*/ 1298728 w 1298728"/>
              <a:gd name="connsiteY2" fmla="*/ 385115 h 1477081"/>
              <a:gd name="connsiteX3" fmla="*/ 1295597 w 1298728"/>
              <a:gd name="connsiteY3" fmla="*/ 1121442 h 1477081"/>
              <a:gd name="connsiteX4" fmla="*/ 654259 w 1298728"/>
              <a:gd name="connsiteY4" fmla="*/ 1477081 h 1477081"/>
              <a:gd name="connsiteX5" fmla="*/ 19112 w 1298728"/>
              <a:gd name="connsiteY5" fmla="*/ 1121297 h 1477081"/>
              <a:gd name="connsiteX6" fmla="*/ 20 w 1298728"/>
              <a:gd name="connsiteY6" fmla="*/ 368301 h 1477081"/>
              <a:gd name="connsiteX0" fmla="*/ 3682 w 1302390"/>
              <a:gd name="connsiteY0" fmla="*/ 368301 h 1477081"/>
              <a:gd name="connsiteX1" fmla="*/ 651954 w 1302390"/>
              <a:gd name="connsiteY1" fmla="*/ 0 h 1477081"/>
              <a:gd name="connsiteX2" fmla="*/ 1302390 w 1302390"/>
              <a:gd name="connsiteY2" fmla="*/ 385115 h 1477081"/>
              <a:gd name="connsiteX3" fmla="*/ 1299259 w 1302390"/>
              <a:gd name="connsiteY3" fmla="*/ 1121442 h 1477081"/>
              <a:gd name="connsiteX4" fmla="*/ 657921 w 1302390"/>
              <a:gd name="connsiteY4" fmla="*/ 1477081 h 1477081"/>
              <a:gd name="connsiteX5" fmla="*/ 0 w 1302390"/>
              <a:gd name="connsiteY5" fmla="*/ 1121297 h 1477081"/>
              <a:gd name="connsiteX6" fmla="*/ 3682 w 1302390"/>
              <a:gd name="connsiteY6" fmla="*/ 368301 h 1477081"/>
              <a:gd name="connsiteX0" fmla="*/ 3682 w 1302390"/>
              <a:gd name="connsiteY0" fmla="*/ 368301 h 1499854"/>
              <a:gd name="connsiteX1" fmla="*/ 651954 w 1302390"/>
              <a:gd name="connsiteY1" fmla="*/ 0 h 1499854"/>
              <a:gd name="connsiteX2" fmla="*/ 1302390 w 1302390"/>
              <a:gd name="connsiteY2" fmla="*/ 385115 h 1499854"/>
              <a:gd name="connsiteX3" fmla="*/ 1299259 w 1302390"/>
              <a:gd name="connsiteY3" fmla="*/ 1121442 h 1499854"/>
              <a:gd name="connsiteX4" fmla="*/ 648811 w 1302390"/>
              <a:gd name="connsiteY4" fmla="*/ 1499854 h 1499854"/>
              <a:gd name="connsiteX5" fmla="*/ 0 w 1302390"/>
              <a:gd name="connsiteY5" fmla="*/ 1121297 h 1499854"/>
              <a:gd name="connsiteX6" fmla="*/ 3682 w 1302390"/>
              <a:gd name="connsiteY6" fmla="*/ 368301 h 1499854"/>
              <a:gd name="connsiteX0" fmla="*/ 3682 w 1304010"/>
              <a:gd name="connsiteY0" fmla="*/ 368301 h 1499854"/>
              <a:gd name="connsiteX1" fmla="*/ 651954 w 1304010"/>
              <a:gd name="connsiteY1" fmla="*/ 0 h 1499854"/>
              <a:gd name="connsiteX2" fmla="*/ 1302390 w 1304010"/>
              <a:gd name="connsiteY2" fmla="*/ 385115 h 1499854"/>
              <a:gd name="connsiteX3" fmla="*/ 1303814 w 1304010"/>
              <a:gd name="connsiteY3" fmla="*/ 1135106 h 1499854"/>
              <a:gd name="connsiteX4" fmla="*/ 648811 w 1304010"/>
              <a:gd name="connsiteY4" fmla="*/ 1499854 h 1499854"/>
              <a:gd name="connsiteX5" fmla="*/ 0 w 1304010"/>
              <a:gd name="connsiteY5" fmla="*/ 1121297 h 1499854"/>
              <a:gd name="connsiteX6" fmla="*/ 3682 w 1304010"/>
              <a:gd name="connsiteY6" fmla="*/ 368301 h 1499854"/>
              <a:gd name="connsiteX0" fmla="*/ 3682 w 1306945"/>
              <a:gd name="connsiteY0" fmla="*/ 368301 h 1499854"/>
              <a:gd name="connsiteX1" fmla="*/ 651954 w 1306945"/>
              <a:gd name="connsiteY1" fmla="*/ 0 h 1499854"/>
              <a:gd name="connsiteX2" fmla="*/ 1306945 w 1306945"/>
              <a:gd name="connsiteY2" fmla="*/ 376007 h 1499854"/>
              <a:gd name="connsiteX3" fmla="*/ 1303814 w 1306945"/>
              <a:gd name="connsiteY3" fmla="*/ 1135106 h 1499854"/>
              <a:gd name="connsiteX4" fmla="*/ 648811 w 1306945"/>
              <a:gd name="connsiteY4" fmla="*/ 1499854 h 1499854"/>
              <a:gd name="connsiteX5" fmla="*/ 0 w 1306945"/>
              <a:gd name="connsiteY5" fmla="*/ 1121297 h 1499854"/>
              <a:gd name="connsiteX6" fmla="*/ 3682 w 1306945"/>
              <a:gd name="connsiteY6" fmla="*/ 368301 h 1499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6945" h="1499854">
                <a:moveTo>
                  <a:pt x="3682" y="368301"/>
                </a:moveTo>
                <a:lnTo>
                  <a:pt x="651954" y="0"/>
                </a:lnTo>
                <a:lnTo>
                  <a:pt x="1306945" y="376007"/>
                </a:lnTo>
                <a:cubicBezTo>
                  <a:pt x="1305901" y="623566"/>
                  <a:pt x="1304858" y="887547"/>
                  <a:pt x="1303814" y="1135106"/>
                </a:cubicBezTo>
                <a:lnTo>
                  <a:pt x="648811" y="1499854"/>
                </a:lnTo>
                <a:lnTo>
                  <a:pt x="0" y="1121297"/>
                </a:lnTo>
                <a:cubicBezTo>
                  <a:pt x="767" y="876970"/>
                  <a:pt x="2915" y="612628"/>
                  <a:pt x="3682" y="368301"/>
                </a:cubicBezTo>
                <a:close/>
              </a:path>
            </a:pathLst>
          </a:custGeom>
          <a:solidFill>
            <a:srgbClr val="CCFFCC">
              <a:alpha val="50000"/>
            </a:srgbClr>
          </a:solidFill>
        </p:spPr>
        <p:txBody>
          <a:bodyPr/>
          <a:lstStyle/>
          <a:p>
            <a:endParaRPr lang="en-US" dirty="0"/>
          </a:p>
        </p:txBody>
      </p:sp>
      <p:sp>
        <p:nvSpPr>
          <p:cNvPr id="14" name="Picture Placeholder 4"/>
          <p:cNvSpPr>
            <a:spLocks noGrp="1"/>
          </p:cNvSpPr>
          <p:nvPr>
            <p:ph type="pic" sz="quarter" idx="21"/>
          </p:nvPr>
        </p:nvSpPr>
        <p:spPr>
          <a:xfrm>
            <a:off x="6290799" y="159273"/>
            <a:ext cx="1912885" cy="2195232"/>
          </a:xfrm>
          <a:custGeom>
            <a:avLst/>
            <a:gdLst>
              <a:gd name="connsiteX0" fmla="*/ 0 w 1798488"/>
              <a:gd name="connsiteY0" fmla="*/ 839434 h 1678867"/>
              <a:gd name="connsiteX1" fmla="*/ 419717 w 1798488"/>
              <a:gd name="connsiteY1" fmla="*/ 0 h 1678867"/>
              <a:gd name="connsiteX2" fmla="*/ 1378771 w 1798488"/>
              <a:gd name="connsiteY2" fmla="*/ 0 h 1678867"/>
              <a:gd name="connsiteX3" fmla="*/ 1798488 w 1798488"/>
              <a:gd name="connsiteY3" fmla="*/ 839434 h 1678867"/>
              <a:gd name="connsiteX4" fmla="*/ 1378771 w 1798488"/>
              <a:gd name="connsiteY4" fmla="*/ 1678867 h 1678867"/>
              <a:gd name="connsiteX5" fmla="*/ 419717 w 1798488"/>
              <a:gd name="connsiteY5" fmla="*/ 1678867 h 1678867"/>
              <a:gd name="connsiteX6" fmla="*/ 0 w 1798488"/>
              <a:gd name="connsiteY6" fmla="*/ 839434 h 1678867"/>
              <a:gd name="connsiteX0" fmla="*/ 552006 w 2350494"/>
              <a:gd name="connsiteY0" fmla="*/ 839434 h 1678867"/>
              <a:gd name="connsiteX1" fmla="*/ 0 w 2350494"/>
              <a:gd name="connsiteY1" fmla="*/ 136364 h 1678867"/>
              <a:gd name="connsiteX2" fmla="*/ 1930777 w 2350494"/>
              <a:gd name="connsiteY2" fmla="*/ 0 h 1678867"/>
              <a:gd name="connsiteX3" fmla="*/ 2350494 w 2350494"/>
              <a:gd name="connsiteY3" fmla="*/ 839434 h 1678867"/>
              <a:gd name="connsiteX4" fmla="*/ 1930777 w 2350494"/>
              <a:gd name="connsiteY4" fmla="*/ 1678867 h 1678867"/>
              <a:gd name="connsiteX5" fmla="*/ 971723 w 2350494"/>
              <a:gd name="connsiteY5" fmla="*/ 1678867 h 1678867"/>
              <a:gd name="connsiteX6" fmla="*/ 552006 w 2350494"/>
              <a:gd name="connsiteY6" fmla="*/ 839434 h 1678867"/>
              <a:gd name="connsiteX0" fmla="*/ 0 w 2983308"/>
              <a:gd name="connsiteY0" fmla="*/ 515569 h 1678867"/>
              <a:gd name="connsiteX1" fmla="*/ 632814 w 2983308"/>
              <a:gd name="connsiteY1" fmla="*/ 136364 h 1678867"/>
              <a:gd name="connsiteX2" fmla="*/ 2563591 w 2983308"/>
              <a:gd name="connsiteY2" fmla="*/ 0 h 1678867"/>
              <a:gd name="connsiteX3" fmla="*/ 2983308 w 2983308"/>
              <a:gd name="connsiteY3" fmla="*/ 839434 h 1678867"/>
              <a:gd name="connsiteX4" fmla="*/ 2563591 w 2983308"/>
              <a:gd name="connsiteY4" fmla="*/ 1678867 h 1678867"/>
              <a:gd name="connsiteX5" fmla="*/ 1604537 w 2983308"/>
              <a:gd name="connsiteY5" fmla="*/ 1678867 h 1678867"/>
              <a:gd name="connsiteX6" fmla="*/ 0 w 2983308"/>
              <a:gd name="connsiteY6" fmla="*/ 515569 h 1678867"/>
              <a:gd name="connsiteX0" fmla="*/ 15002 w 2998310"/>
              <a:gd name="connsiteY0" fmla="*/ 515569 h 1678867"/>
              <a:gd name="connsiteX1" fmla="*/ 647816 w 2998310"/>
              <a:gd name="connsiteY1" fmla="*/ 136364 h 1678867"/>
              <a:gd name="connsiteX2" fmla="*/ 2578593 w 2998310"/>
              <a:gd name="connsiteY2" fmla="*/ 0 h 1678867"/>
              <a:gd name="connsiteX3" fmla="*/ 2998310 w 2998310"/>
              <a:gd name="connsiteY3" fmla="*/ 839434 h 1678867"/>
              <a:gd name="connsiteX4" fmla="*/ 2578593 w 2998310"/>
              <a:gd name="connsiteY4" fmla="*/ 1678867 h 1678867"/>
              <a:gd name="connsiteX5" fmla="*/ 0 w 2998310"/>
              <a:gd name="connsiteY5" fmla="*/ 1261251 h 1678867"/>
              <a:gd name="connsiteX6" fmla="*/ 15002 w 2998310"/>
              <a:gd name="connsiteY6" fmla="*/ 515569 h 1678867"/>
              <a:gd name="connsiteX0" fmla="*/ 15002 w 2998310"/>
              <a:gd name="connsiteY0" fmla="*/ 515569 h 1610685"/>
              <a:gd name="connsiteX1" fmla="*/ 647816 w 2998310"/>
              <a:gd name="connsiteY1" fmla="*/ 136364 h 1610685"/>
              <a:gd name="connsiteX2" fmla="*/ 2578593 w 2998310"/>
              <a:gd name="connsiteY2" fmla="*/ 0 h 1610685"/>
              <a:gd name="connsiteX3" fmla="*/ 2998310 w 2998310"/>
              <a:gd name="connsiteY3" fmla="*/ 839434 h 1610685"/>
              <a:gd name="connsiteX4" fmla="*/ 635147 w 2998310"/>
              <a:gd name="connsiteY4" fmla="*/ 1610685 h 1610685"/>
              <a:gd name="connsiteX5" fmla="*/ 0 w 2998310"/>
              <a:gd name="connsiteY5" fmla="*/ 1261251 h 1610685"/>
              <a:gd name="connsiteX6" fmla="*/ 15002 w 2998310"/>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42389 w 2578593"/>
              <a:gd name="connsiteY3" fmla="*/ 1086595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76485 w 2578593"/>
              <a:gd name="connsiteY3" fmla="*/ 1274096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1342630"/>
              <a:gd name="connsiteY0" fmla="*/ 379205 h 1474321"/>
              <a:gd name="connsiteX1" fmla="*/ 647816 w 1342630"/>
              <a:gd name="connsiteY1" fmla="*/ 0 h 1474321"/>
              <a:gd name="connsiteX2" fmla="*/ 1342630 w 1342630"/>
              <a:gd name="connsiteY2" fmla="*/ 281252 h 1474321"/>
              <a:gd name="connsiteX3" fmla="*/ 1276485 w 1342630"/>
              <a:gd name="connsiteY3" fmla="*/ 1137732 h 1474321"/>
              <a:gd name="connsiteX4" fmla="*/ 635147 w 1342630"/>
              <a:gd name="connsiteY4" fmla="*/ 1474321 h 1474321"/>
              <a:gd name="connsiteX5" fmla="*/ 0 w 1342630"/>
              <a:gd name="connsiteY5" fmla="*/ 1124887 h 1474321"/>
              <a:gd name="connsiteX6" fmla="*/ 15002 w 1342630"/>
              <a:gd name="connsiteY6" fmla="*/ 379205 h 1474321"/>
              <a:gd name="connsiteX0" fmla="*/ 15002 w 1276485"/>
              <a:gd name="connsiteY0" fmla="*/ 379205 h 1474321"/>
              <a:gd name="connsiteX1" fmla="*/ 647816 w 1276485"/>
              <a:gd name="connsiteY1" fmla="*/ 0 h 1474321"/>
              <a:gd name="connsiteX2" fmla="*/ 1257391 w 1276485"/>
              <a:gd name="connsiteY2" fmla="*/ 366480 h 1474321"/>
              <a:gd name="connsiteX3" fmla="*/ 1276485 w 1276485"/>
              <a:gd name="connsiteY3" fmla="*/ 1137732 h 1474321"/>
              <a:gd name="connsiteX4" fmla="*/ 635147 w 1276485"/>
              <a:gd name="connsiteY4" fmla="*/ 1474321 h 1474321"/>
              <a:gd name="connsiteX5" fmla="*/ 0 w 1276485"/>
              <a:gd name="connsiteY5" fmla="*/ 1124887 h 1474321"/>
              <a:gd name="connsiteX6" fmla="*/ 15002 w 1276485"/>
              <a:gd name="connsiteY6" fmla="*/ 379205 h 1474321"/>
              <a:gd name="connsiteX0" fmla="*/ 15002 w 1276485"/>
              <a:gd name="connsiteY0" fmla="*/ 3601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15002 w 1276485"/>
              <a:gd name="connsiteY6" fmla="*/ 360155 h 1455271"/>
              <a:gd name="connsiteX0" fmla="*/ 2302 w 1276485"/>
              <a:gd name="connsiteY0" fmla="*/ 3728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2302 w 1276485"/>
              <a:gd name="connsiteY6" fmla="*/ 372855 h 1455271"/>
              <a:gd name="connsiteX0" fmla="*/ 153 w 1274336"/>
              <a:gd name="connsiteY0" fmla="*/ 372855 h 1455271"/>
              <a:gd name="connsiteX1" fmla="*/ 639317 w 1274336"/>
              <a:gd name="connsiteY1" fmla="*/ 0 h 1455271"/>
              <a:gd name="connsiteX2" fmla="*/ 1255242 w 1274336"/>
              <a:gd name="connsiteY2" fmla="*/ 347430 h 1455271"/>
              <a:gd name="connsiteX3" fmla="*/ 1274336 w 1274336"/>
              <a:gd name="connsiteY3" fmla="*/ 1118682 h 1455271"/>
              <a:gd name="connsiteX4" fmla="*/ 632998 w 1274336"/>
              <a:gd name="connsiteY4" fmla="*/ 1455271 h 1455271"/>
              <a:gd name="connsiteX5" fmla="*/ 1026 w 1274336"/>
              <a:gd name="connsiteY5" fmla="*/ 1112187 h 1455271"/>
              <a:gd name="connsiteX6" fmla="*/ 153 w 1274336"/>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67971"/>
              <a:gd name="connsiteX1" fmla="*/ 639317 w 1280642"/>
              <a:gd name="connsiteY1" fmla="*/ 0 h 1467971"/>
              <a:gd name="connsiteX2" fmla="*/ 1280642 w 1280642"/>
              <a:gd name="connsiteY2" fmla="*/ 369655 h 1467971"/>
              <a:gd name="connsiteX3" fmla="*/ 1274336 w 1280642"/>
              <a:gd name="connsiteY3" fmla="*/ 111868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6965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7600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81965 h 1477081"/>
              <a:gd name="connsiteX1" fmla="*/ 630206 w 1280642"/>
              <a:gd name="connsiteY1" fmla="*/ 0 h 1477081"/>
              <a:gd name="connsiteX2" fmla="*/ 1280642 w 1280642"/>
              <a:gd name="connsiteY2" fmla="*/ 385115 h 1477081"/>
              <a:gd name="connsiteX3" fmla="*/ 1277511 w 1280642"/>
              <a:gd name="connsiteY3" fmla="*/ 1121442 h 1477081"/>
              <a:gd name="connsiteX4" fmla="*/ 636173 w 1280642"/>
              <a:gd name="connsiteY4" fmla="*/ 1477081 h 1477081"/>
              <a:gd name="connsiteX5" fmla="*/ 1026 w 1280642"/>
              <a:gd name="connsiteY5" fmla="*/ 1121297 h 1477081"/>
              <a:gd name="connsiteX6" fmla="*/ 153 w 1280642"/>
              <a:gd name="connsiteY6" fmla="*/ 381965 h 1477081"/>
              <a:gd name="connsiteX0" fmla="*/ 20 w 1298728"/>
              <a:gd name="connsiteY0" fmla="*/ 368301 h 1477081"/>
              <a:gd name="connsiteX1" fmla="*/ 648292 w 1298728"/>
              <a:gd name="connsiteY1" fmla="*/ 0 h 1477081"/>
              <a:gd name="connsiteX2" fmla="*/ 1298728 w 1298728"/>
              <a:gd name="connsiteY2" fmla="*/ 385115 h 1477081"/>
              <a:gd name="connsiteX3" fmla="*/ 1295597 w 1298728"/>
              <a:gd name="connsiteY3" fmla="*/ 1121442 h 1477081"/>
              <a:gd name="connsiteX4" fmla="*/ 654259 w 1298728"/>
              <a:gd name="connsiteY4" fmla="*/ 1477081 h 1477081"/>
              <a:gd name="connsiteX5" fmla="*/ 19112 w 1298728"/>
              <a:gd name="connsiteY5" fmla="*/ 1121297 h 1477081"/>
              <a:gd name="connsiteX6" fmla="*/ 20 w 1298728"/>
              <a:gd name="connsiteY6" fmla="*/ 368301 h 1477081"/>
              <a:gd name="connsiteX0" fmla="*/ 3682 w 1302390"/>
              <a:gd name="connsiteY0" fmla="*/ 368301 h 1477081"/>
              <a:gd name="connsiteX1" fmla="*/ 651954 w 1302390"/>
              <a:gd name="connsiteY1" fmla="*/ 0 h 1477081"/>
              <a:gd name="connsiteX2" fmla="*/ 1302390 w 1302390"/>
              <a:gd name="connsiteY2" fmla="*/ 385115 h 1477081"/>
              <a:gd name="connsiteX3" fmla="*/ 1299259 w 1302390"/>
              <a:gd name="connsiteY3" fmla="*/ 1121442 h 1477081"/>
              <a:gd name="connsiteX4" fmla="*/ 657921 w 1302390"/>
              <a:gd name="connsiteY4" fmla="*/ 1477081 h 1477081"/>
              <a:gd name="connsiteX5" fmla="*/ 0 w 1302390"/>
              <a:gd name="connsiteY5" fmla="*/ 1121297 h 1477081"/>
              <a:gd name="connsiteX6" fmla="*/ 3682 w 1302390"/>
              <a:gd name="connsiteY6" fmla="*/ 368301 h 1477081"/>
              <a:gd name="connsiteX0" fmla="*/ 3682 w 1302390"/>
              <a:gd name="connsiteY0" fmla="*/ 368301 h 1499854"/>
              <a:gd name="connsiteX1" fmla="*/ 651954 w 1302390"/>
              <a:gd name="connsiteY1" fmla="*/ 0 h 1499854"/>
              <a:gd name="connsiteX2" fmla="*/ 1302390 w 1302390"/>
              <a:gd name="connsiteY2" fmla="*/ 385115 h 1499854"/>
              <a:gd name="connsiteX3" fmla="*/ 1299259 w 1302390"/>
              <a:gd name="connsiteY3" fmla="*/ 1121442 h 1499854"/>
              <a:gd name="connsiteX4" fmla="*/ 648811 w 1302390"/>
              <a:gd name="connsiteY4" fmla="*/ 1499854 h 1499854"/>
              <a:gd name="connsiteX5" fmla="*/ 0 w 1302390"/>
              <a:gd name="connsiteY5" fmla="*/ 1121297 h 1499854"/>
              <a:gd name="connsiteX6" fmla="*/ 3682 w 1302390"/>
              <a:gd name="connsiteY6" fmla="*/ 368301 h 1499854"/>
              <a:gd name="connsiteX0" fmla="*/ 3682 w 1304010"/>
              <a:gd name="connsiteY0" fmla="*/ 368301 h 1499854"/>
              <a:gd name="connsiteX1" fmla="*/ 651954 w 1304010"/>
              <a:gd name="connsiteY1" fmla="*/ 0 h 1499854"/>
              <a:gd name="connsiteX2" fmla="*/ 1302390 w 1304010"/>
              <a:gd name="connsiteY2" fmla="*/ 385115 h 1499854"/>
              <a:gd name="connsiteX3" fmla="*/ 1303814 w 1304010"/>
              <a:gd name="connsiteY3" fmla="*/ 1135106 h 1499854"/>
              <a:gd name="connsiteX4" fmla="*/ 648811 w 1304010"/>
              <a:gd name="connsiteY4" fmla="*/ 1499854 h 1499854"/>
              <a:gd name="connsiteX5" fmla="*/ 0 w 1304010"/>
              <a:gd name="connsiteY5" fmla="*/ 1121297 h 1499854"/>
              <a:gd name="connsiteX6" fmla="*/ 3682 w 1304010"/>
              <a:gd name="connsiteY6" fmla="*/ 368301 h 1499854"/>
              <a:gd name="connsiteX0" fmla="*/ 3682 w 1306945"/>
              <a:gd name="connsiteY0" fmla="*/ 368301 h 1499854"/>
              <a:gd name="connsiteX1" fmla="*/ 651954 w 1306945"/>
              <a:gd name="connsiteY1" fmla="*/ 0 h 1499854"/>
              <a:gd name="connsiteX2" fmla="*/ 1306945 w 1306945"/>
              <a:gd name="connsiteY2" fmla="*/ 376007 h 1499854"/>
              <a:gd name="connsiteX3" fmla="*/ 1303814 w 1306945"/>
              <a:gd name="connsiteY3" fmla="*/ 1135106 h 1499854"/>
              <a:gd name="connsiteX4" fmla="*/ 648811 w 1306945"/>
              <a:gd name="connsiteY4" fmla="*/ 1499854 h 1499854"/>
              <a:gd name="connsiteX5" fmla="*/ 0 w 1306945"/>
              <a:gd name="connsiteY5" fmla="*/ 1121297 h 1499854"/>
              <a:gd name="connsiteX6" fmla="*/ 3682 w 1306945"/>
              <a:gd name="connsiteY6" fmla="*/ 368301 h 1499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6945" h="1499854">
                <a:moveTo>
                  <a:pt x="3682" y="368301"/>
                </a:moveTo>
                <a:lnTo>
                  <a:pt x="651954" y="0"/>
                </a:lnTo>
                <a:lnTo>
                  <a:pt x="1306945" y="376007"/>
                </a:lnTo>
                <a:cubicBezTo>
                  <a:pt x="1305901" y="623566"/>
                  <a:pt x="1304858" y="887547"/>
                  <a:pt x="1303814" y="1135106"/>
                </a:cubicBezTo>
                <a:lnTo>
                  <a:pt x="648811" y="1499854"/>
                </a:lnTo>
                <a:lnTo>
                  <a:pt x="0" y="1121297"/>
                </a:lnTo>
                <a:cubicBezTo>
                  <a:pt x="767" y="876970"/>
                  <a:pt x="2915" y="612628"/>
                  <a:pt x="3682" y="368301"/>
                </a:cubicBezTo>
                <a:close/>
              </a:path>
            </a:pathLst>
          </a:custGeom>
          <a:solidFill>
            <a:srgbClr val="CCFFCC">
              <a:alpha val="50000"/>
            </a:srgbClr>
          </a:solidFill>
        </p:spPr>
        <p:txBody>
          <a:bodyPr/>
          <a:lstStyle/>
          <a:p>
            <a:endParaRPr lang="en-US" dirty="0"/>
          </a:p>
        </p:txBody>
      </p:sp>
      <p:sp>
        <p:nvSpPr>
          <p:cNvPr id="15" name="Picture Placeholder 4"/>
          <p:cNvSpPr>
            <a:spLocks noGrp="1"/>
          </p:cNvSpPr>
          <p:nvPr>
            <p:ph type="pic" sz="quarter" idx="22"/>
          </p:nvPr>
        </p:nvSpPr>
        <p:spPr>
          <a:xfrm>
            <a:off x="5321784" y="1805403"/>
            <a:ext cx="1912885" cy="2195232"/>
          </a:xfrm>
          <a:custGeom>
            <a:avLst/>
            <a:gdLst>
              <a:gd name="connsiteX0" fmla="*/ 0 w 1798488"/>
              <a:gd name="connsiteY0" fmla="*/ 839434 h 1678867"/>
              <a:gd name="connsiteX1" fmla="*/ 419717 w 1798488"/>
              <a:gd name="connsiteY1" fmla="*/ 0 h 1678867"/>
              <a:gd name="connsiteX2" fmla="*/ 1378771 w 1798488"/>
              <a:gd name="connsiteY2" fmla="*/ 0 h 1678867"/>
              <a:gd name="connsiteX3" fmla="*/ 1798488 w 1798488"/>
              <a:gd name="connsiteY3" fmla="*/ 839434 h 1678867"/>
              <a:gd name="connsiteX4" fmla="*/ 1378771 w 1798488"/>
              <a:gd name="connsiteY4" fmla="*/ 1678867 h 1678867"/>
              <a:gd name="connsiteX5" fmla="*/ 419717 w 1798488"/>
              <a:gd name="connsiteY5" fmla="*/ 1678867 h 1678867"/>
              <a:gd name="connsiteX6" fmla="*/ 0 w 1798488"/>
              <a:gd name="connsiteY6" fmla="*/ 839434 h 1678867"/>
              <a:gd name="connsiteX0" fmla="*/ 552006 w 2350494"/>
              <a:gd name="connsiteY0" fmla="*/ 839434 h 1678867"/>
              <a:gd name="connsiteX1" fmla="*/ 0 w 2350494"/>
              <a:gd name="connsiteY1" fmla="*/ 136364 h 1678867"/>
              <a:gd name="connsiteX2" fmla="*/ 1930777 w 2350494"/>
              <a:gd name="connsiteY2" fmla="*/ 0 h 1678867"/>
              <a:gd name="connsiteX3" fmla="*/ 2350494 w 2350494"/>
              <a:gd name="connsiteY3" fmla="*/ 839434 h 1678867"/>
              <a:gd name="connsiteX4" fmla="*/ 1930777 w 2350494"/>
              <a:gd name="connsiteY4" fmla="*/ 1678867 h 1678867"/>
              <a:gd name="connsiteX5" fmla="*/ 971723 w 2350494"/>
              <a:gd name="connsiteY5" fmla="*/ 1678867 h 1678867"/>
              <a:gd name="connsiteX6" fmla="*/ 552006 w 2350494"/>
              <a:gd name="connsiteY6" fmla="*/ 839434 h 1678867"/>
              <a:gd name="connsiteX0" fmla="*/ 0 w 2983308"/>
              <a:gd name="connsiteY0" fmla="*/ 515569 h 1678867"/>
              <a:gd name="connsiteX1" fmla="*/ 632814 w 2983308"/>
              <a:gd name="connsiteY1" fmla="*/ 136364 h 1678867"/>
              <a:gd name="connsiteX2" fmla="*/ 2563591 w 2983308"/>
              <a:gd name="connsiteY2" fmla="*/ 0 h 1678867"/>
              <a:gd name="connsiteX3" fmla="*/ 2983308 w 2983308"/>
              <a:gd name="connsiteY3" fmla="*/ 839434 h 1678867"/>
              <a:gd name="connsiteX4" fmla="*/ 2563591 w 2983308"/>
              <a:gd name="connsiteY4" fmla="*/ 1678867 h 1678867"/>
              <a:gd name="connsiteX5" fmla="*/ 1604537 w 2983308"/>
              <a:gd name="connsiteY5" fmla="*/ 1678867 h 1678867"/>
              <a:gd name="connsiteX6" fmla="*/ 0 w 2983308"/>
              <a:gd name="connsiteY6" fmla="*/ 515569 h 1678867"/>
              <a:gd name="connsiteX0" fmla="*/ 15002 w 2998310"/>
              <a:gd name="connsiteY0" fmla="*/ 515569 h 1678867"/>
              <a:gd name="connsiteX1" fmla="*/ 647816 w 2998310"/>
              <a:gd name="connsiteY1" fmla="*/ 136364 h 1678867"/>
              <a:gd name="connsiteX2" fmla="*/ 2578593 w 2998310"/>
              <a:gd name="connsiteY2" fmla="*/ 0 h 1678867"/>
              <a:gd name="connsiteX3" fmla="*/ 2998310 w 2998310"/>
              <a:gd name="connsiteY3" fmla="*/ 839434 h 1678867"/>
              <a:gd name="connsiteX4" fmla="*/ 2578593 w 2998310"/>
              <a:gd name="connsiteY4" fmla="*/ 1678867 h 1678867"/>
              <a:gd name="connsiteX5" fmla="*/ 0 w 2998310"/>
              <a:gd name="connsiteY5" fmla="*/ 1261251 h 1678867"/>
              <a:gd name="connsiteX6" fmla="*/ 15002 w 2998310"/>
              <a:gd name="connsiteY6" fmla="*/ 515569 h 1678867"/>
              <a:gd name="connsiteX0" fmla="*/ 15002 w 2998310"/>
              <a:gd name="connsiteY0" fmla="*/ 515569 h 1610685"/>
              <a:gd name="connsiteX1" fmla="*/ 647816 w 2998310"/>
              <a:gd name="connsiteY1" fmla="*/ 136364 h 1610685"/>
              <a:gd name="connsiteX2" fmla="*/ 2578593 w 2998310"/>
              <a:gd name="connsiteY2" fmla="*/ 0 h 1610685"/>
              <a:gd name="connsiteX3" fmla="*/ 2998310 w 2998310"/>
              <a:gd name="connsiteY3" fmla="*/ 839434 h 1610685"/>
              <a:gd name="connsiteX4" fmla="*/ 635147 w 2998310"/>
              <a:gd name="connsiteY4" fmla="*/ 1610685 h 1610685"/>
              <a:gd name="connsiteX5" fmla="*/ 0 w 2998310"/>
              <a:gd name="connsiteY5" fmla="*/ 1261251 h 1610685"/>
              <a:gd name="connsiteX6" fmla="*/ 15002 w 2998310"/>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42389 w 2578593"/>
              <a:gd name="connsiteY3" fmla="*/ 1086595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76485 w 2578593"/>
              <a:gd name="connsiteY3" fmla="*/ 1274096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1342630"/>
              <a:gd name="connsiteY0" fmla="*/ 379205 h 1474321"/>
              <a:gd name="connsiteX1" fmla="*/ 647816 w 1342630"/>
              <a:gd name="connsiteY1" fmla="*/ 0 h 1474321"/>
              <a:gd name="connsiteX2" fmla="*/ 1342630 w 1342630"/>
              <a:gd name="connsiteY2" fmla="*/ 281252 h 1474321"/>
              <a:gd name="connsiteX3" fmla="*/ 1276485 w 1342630"/>
              <a:gd name="connsiteY3" fmla="*/ 1137732 h 1474321"/>
              <a:gd name="connsiteX4" fmla="*/ 635147 w 1342630"/>
              <a:gd name="connsiteY4" fmla="*/ 1474321 h 1474321"/>
              <a:gd name="connsiteX5" fmla="*/ 0 w 1342630"/>
              <a:gd name="connsiteY5" fmla="*/ 1124887 h 1474321"/>
              <a:gd name="connsiteX6" fmla="*/ 15002 w 1342630"/>
              <a:gd name="connsiteY6" fmla="*/ 379205 h 1474321"/>
              <a:gd name="connsiteX0" fmla="*/ 15002 w 1276485"/>
              <a:gd name="connsiteY0" fmla="*/ 379205 h 1474321"/>
              <a:gd name="connsiteX1" fmla="*/ 647816 w 1276485"/>
              <a:gd name="connsiteY1" fmla="*/ 0 h 1474321"/>
              <a:gd name="connsiteX2" fmla="*/ 1257391 w 1276485"/>
              <a:gd name="connsiteY2" fmla="*/ 366480 h 1474321"/>
              <a:gd name="connsiteX3" fmla="*/ 1276485 w 1276485"/>
              <a:gd name="connsiteY3" fmla="*/ 1137732 h 1474321"/>
              <a:gd name="connsiteX4" fmla="*/ 635147 w 1276485"/>
              <a:gd name="connsiteY4" fmla="*/ 1474321 h 1474321"/>
              <a:gd name="connsiteX5" fmla="*/ 0 w 1276485"/>
              <a:gd name="connsiteY5" fmla="*/ 1124887 h 1474321"/>
              <a:gd name="connsiteX6" fmla="*/ 15002 w 1276485"/>
              <a:gd name="connsiteY6" fmla="*/ 379205 h 1474321"/>
              <a:gd name="connsiteX0" fmla="*/ 15002 w 1276485"/>
              <a:gd name="connsiteY0" fmla="*/ 3601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15002 w 1276485"/>
              <a:gd name="connsiteY6" fmla="*/ 360155 h 1455271"/>
              <a:gd name="connsiteX0" fmla="*/ 2302 w 1276485"/>
              <a:gd name="connsiteY0" fmla="*/ 3728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2302 w 1276485"/>
              <a:gd name="connsiteY6" fmla="*/ 372855 h 1455271"/>
              <a:gd name="connsiteX0" fmla="*/ 153 w 1274336"/>
              <a:gd name="connsiteY0" fmla="*/ 372855 h 1455271"/>
              <a:gd name="connsiteX1" fmla="*/ 639317 w 1274336"/>
              <a:gd name="connsiteY1" fmla="*/ 0 h 1455271"/>
              <a:gd name="connsiteX2" fmla="*/ 1255242 w 1274336"/>
              <a:gd name="connsiteY2" fmla="*/ 347430 h 1455271"/>
              <a:gd name="connsiteX3" fmla="*/ 1274336 w 1274336"/>
              <a:gd name="connsiteY3" fmla="*/ 1118682 h 1455271"/>
              <a:gd name="connsiteX4" fmla="*/ 632998 w 1274336"/>
              <a:gd name="connsiteY4" fmla="*/ 1455271 h 1455271"/>
              <a:gd name="connsiteX5" fmla="*/ 1026 w 1274336"/>
              <a:gd name="connsiteY5" fmla="*/ 1112187 h 1455271"/>
              <a:gd name="connsiteX6" fmla="*/ 153 w 1274336"/>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67971"/>
              <a:gd name="connsiteX1" fmla="*/ 639317 w 1280642"/>
              <a:gd name="connsiteY1" fmla="*/ 0 h 1467971"/>
              <a:gd name="connsiteX2" fmla="*/ 1280642 w 1280642"/>
              <a:gd name="connsiteY2" fmla="*/ 369655 h 1467971"/>
              <a:gd name="connsiteX3" fmla="*/ 1274336 w 1280642"/>
              <a:gd name="connsiteY3" fmla="*/ 111868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6965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7600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81965 h 1477081"/>
              <a:gd name="connsiteX1" fmla="*/ 630206 w 1280642"/>
              <a:gd name="connsiteY1" fmla="*/ 0 h 1477081"/>
              <a:gd name="connsiteX2" fmla="*/ 1280642 w 1280642"/>
              <a:gd name="connsiteY2" fmla="*/ 385115 h 1477081"/>
              <a:gd name="connsiteX3" fmla="*/ 1277511 w 1280642"/>
              <a:gd name="connsiteY3" fmla="*/ 1121442 h 1477081"/>
              <a:gd name="connsiteX4" fmla="*/ 636173 w 1280642"/>
              <a:gd name="connsiteY4" fmla="*/ 1477081 h 1477081"/>
              <a:gd name="connsiteX5" fmla="*/ 1026 w 1280642"/>
              <a:gd name="connsiteY5" fmla="*/ 1121297 h 1477081"/>
              <a:gd name="connsiteX6" fmla="*/ 153 w 1280642"/>
              <a:gd name="connsiteY6" fmla="*/ 381965 h 1477081"/>
              <a:gd name="connsiteX0" fmla="*/ 20 w 1298728"/>
              <a:gd name="connsiteY0" fmla="*/ 368301 h 1477081"/>
              <a:gd name="connsiteX1" fmla="*/ 648292 w 1298728"/>
              <a:gd name="connsiteY1" fmla="*/ 0 h 1477081"/>
              <a:gd name="connsiteX2" fmla="*/ 1298728 w 1298728"/>
              <a:gd name="connsiteY2" fmla="*/ 385115 h 1477081"/>
              <a:gd name="connsiteX3" fmla="*/ 1295597 w 1298728"/>
              <a:gd name="connsiteY3" fmla="*/ 1121442 h 1477081"/>
              <a:gd name="connsiteX4" fmla="*/ 654259 w 1298728"/>
              <a:gd name="connsiteY4" fmla="*/ 1477081 h 1477081"/>
              <a:gd name="connsiteX5" fmla="*/ 19112 w 1298728"/>
              <a:gd name="connsiteY5" fmla="*/ 1121297 h 1477081"/>
              <a:gd name="connsiteX6" fmla="*/ 20 w 1298728"/>
              <a:gd name="connsiteY6" fmla="*/ 368301 h 1477081"/>
              <a:gd name="connsiteX0" fmla="*/ 3682 w 1302390"/>
              <a:gd name="connsiteY0" fmla="*/ 368301 h 1477081"/>
              <a:gd name="connsiteX1" fmla="*/ 651954 w 1302390"/>
              <a:gd name="connsiteY1" fmla="*/ 0 h 1477081"/>
              <a:gd name="connsiteX2" fmla="*/ 1302390 w 1302390"/>
              <a:gd name="connsiteY2" fmla="*/ 385115 h 1477081"/>
              <a:gd name="connsiteX3" fmla="*/ 1299259 w 1302390"/>
              <a:gd name="connsiteY3" fmla="*/ 1121442 h 1477081"/>
              <a:gd name="connsiteX4" fmla="*/ 657921 w 1302390"/>
              <a:gd name="connsiteY4" fmla="*/ 1477081 h 1477081"/>
              <a:gd name="connsiteX5" fmla="*/ 0 w 1302390"/>
              <a:gd name="connsiteY5" fmla="*/ 1121297 h 1477081"/>
              <a:gd name="connsiteX6" fmla="*/ 3682 w 1302390"/>
              <a:gd name="connsiteY6" fmla="*/ 368301 h 1477081"/>
              <a:gd name="connsiteX0" fmla="*/ 3682 w 1302390"/>
              <a:gd name="connsiteY0" fmla="*/ 368301 h 1499854"/>
              <a:gd name="connsiteX1" fmla="*/ 651954 w 1302390"/>
              <a:gd name="connsiteY1" fmla="*/ 0 h 1499854"/>
              <a:gd name="connsiteX2" fmla="*/ 1302390 w 1302390"/>
              <a:gd name="connsiteY2" fmla="*/ 385115 h 1499854"/>
              <a:gd name="connsiteX3" fmla="*/ 1299259 w 1302390"/>
              <a:gd name="connsiteY3" fmla="*/ 1121442 h 1499854"/>
              <a:gd name="connsiteX4" fmla="*/ 648811 w 1302390"/>
              <a:gd name="connsiteY4" fmla="*/ 1499854 h 1499854"/>
              <a:gd name="connsiteX5" fmla="*/ 0 w 1302390"/>
              <a:gd name="connsiteY5" fmla="*/ 1121297 h 1499854"/>
              <a:gd name="connsiteX6" fmla="*/ 3682 w 1302390"/>
              <a:gd name="connsiteY6" fmla="*/ 368301 h 1499854"/>
              <a:gd name="connsiteX0" fmla="*/ 3682 w 1304010"/>
              <a:gd name="connsiteY0" fmla="*/ 368301 h 1499854"/>
              <a:gd name="connsiteX1" fmla="*/ 651954 w 1304010"/>
              <a:gd name="connsiteY1" fmla="*/ 0 h 1499854"/>
              <a:gd name="connsiteX2" fmla="*/ 1302390 w 1304010"/>
              <a:gd name="connsiteY2" fmla="*/ 385115 h 1499854"/>
              <a:gd name="connsiteX3" fmla="*/ 1303814 w 1304010"/>
              <a:gd name="connsiteY3" fmla="*/ 1135106 h 1499854"/>
              <a:gd name="connsiteX4" fmla="*/ 648811 w 1304010"/>
              <a:gd name="connsiteY4" fmla="*/ 1499854 h 1499854"/>
              <a:gd name="connsiteX5" fmla="*/ 0 w 1304010"/>
              <a:gd name="connsiteY5" fmla="*/ 1121297 h 1499854"/>
              <a:gd name="connsiteX6" fmla="*/ 3682 w 1304010"/>
              <a:gd name="connsiteY6" fmla="*/ 368301 h 1499854"/>
              <a:gd name="connsiteX0" fmla="*/ 3682 w 1306945"/>
              <a:gd name="connsiteY0" fmla="*/ 368301 h 1499854"/>
              <a:gd name="connsiteX1" fmla="*/ 651954 w 1306945"/>
              <a:gd name="connsiteY1" fmla="*/ 0 h 1499854"/>
              <a:gd name="connsiteX2" fmla="*/ 1306945 w 1306945"/>
              <a:gd name="connsiteY2" fmla="*/ 376007 h 1499854"/>
              <a:gd name="connsiteX3" fmla="*/ 1303814 w 1306945"/>
              <a:gd name="connsiteY3" fmla="*/ 1135106 h 1499854"/>
              <a:gd name="connsiteX4" fmla="*/ 648811 w 1306945"/>
              <a:gd name="connsiteY4" fmla="*/ 1499854 h 1499854"/>
              <a:gd name="connsiteX5" fmla="*/ 0 w 1306945"/>
              <a:gd name="connsiteY5" fmla="*/ 1121297 h 1499854"/>
              <a:gd name="connsiteX6" fmla="*/ 3682 w 1306945"/>
              <a:gd name="connsiteY6" fmla="*/ 368301 h 1499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6945" h="1499854">
                <a:moveTo>
                  <a:pt x="3682" y="368301"/>
                </a:moveTo>
                <a:lnTo>
                  <a:pt x="651954" y="0"/>
                </a:lnTo>
                <a:lnTo>
                  <a:pt x="1306945" y="376007"/>
                </a:lnTo>
                <a:cubicBezTo>
                  <a:pt x="1305901" y="623566"/>
                  <a:pt x="1304858" y="887547"/>
                  <a:pt x="1303814" y="1135106"/>
                </a:cubicBezTo>
                <a:lnTo>
                  <a:pt x="648811" y="1499854"/>
                </a:lnTo>
                <a:lnTo>
                  <a:pt x="0" y="1121297"/>
                </a:lnTo>
                <a:cubicBezTo>
                  <a:pt x="767" y="876970"/>
                  <a:pt x="2915" y="612628"/>
                  <a:pt x="3682" y="368301"/>
                </a:cubicBezTo>
                <a:close/>
              </a:path>
            </a:pathLst>
          </a:custGeom>
          <a:solidFill>
            <a:srgbClr val="CCFFCC">
              <a:alpha val="50000"/>
            </a:srgbClr>
          </a:solidFill>
        </p:spPr>
        <p:txBody>
          <a:bodyPr/>
          <a:lstStyle/>
          <a:p>
            <a:endParaRPr lang="en-US" dirty="0"/>
          </a:p>
        </p:txBody>
      </p:sp>
    </p:spTree>
    <p:extLst>
      <p:ext uri="{BB962C8B-B14F-4D97-AF65-F5344CB8AC3E}">
        <p14:creationId xmlns:p14="http://schemas.microsoft.com/office/powerpoint/2010/main" val="4289650090"/>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7" name="Hexagon 6"/>
          <p:cNvSpPr/>
          <p:nvPr userDrawn="1"/>
        </p:nvSpPr>
        <p:spPr>
          <a:xfrm>
            <a:off x="11530135" y="6404219"/>
            <a:ext cx="378821" cy="326571"/>
          </a:xfrm>
          <a:prstGeom prst="hexagon">
            <a:avLst/>
          </a:prstGeom>
          <a:ln w="12700" cmpd="sng"/>
        </p:spPr>
        <p:style>
          <a:lnRef idx="2">
            <a:schemeClr val="dk1"/>
          </a:lnRef>
          <a:fillRef idx="1">
            <a:schemeClr val="lt1"/>
          </a:fillRef>
          <a:effectRef idx="0">
            <a:schemeClr val="dk1"/>
          </a:effectRef>
          <a:fontRef idx="minor">
            <a:schemeClr val="dk1"/>
          </a:fontRef>
        </p:style>
        <p:txBody>
          <a:bodyPr rtlCol="0" anchor="ctr"/>
          <a:lstStyle/>
          <a:p>
            <a:pPr algn="ctr"/>
            <a:endParaRPr lang="en-US" sz="2400"/>
          </a:p>
        </p:txBody>
      </p:sp>
      <p:sp>
        <p:nvSpPr>
          <p:cNvPr id="27" name="Slide Number Placeholder 5"/>
          <p:cNvSpPr>
            <a:spLocks noGrp="1"/>
          </p:cNvSpPr>
          <p:nvPr>
            <p:ph type="sldNum" sz="quarter" idx="4"/>
          </p:nvPr>
        </p:nvSpPr>
        <p:spPr>
          <a:xfrm>
            <a:off x="11470976" y="6371141"/>
            <a:ext cx="493637"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fld id="{EF1C736D-046B-6143-A812-CB8F34C3EF8B}" type="slidenum">
              <a:rPr lang="en-US" smtClean="0"/>
              <a:pPr/>
              <a:t>‹#›</a:t>
            </a:fld>
            <a:endParaRPr lang="en-US" dirty="0"/>
          </a:p>
        </p:txBody>
      </p:sp>
      <p:pic>
        <p:nvPicPr>
          <p:cNvPr id="3" name="Picture 2" descr="MedTechHackThemaMini1.png"/>
          <p:cNvPicPr>
            <a:picLocks noChangeAspect="1"/>
          </p:cNvPicPr>
          <p:nvPr userDrawn="1"/>
        </p:nvPicPr>
        <p:blipFill rotWithShape="1">
          <a:blip r:embed="rId2">
            <a:alphaModFix amt="50000"/>
            <a:extLst>
              <a:ext uri="{28A0092B-C50C-407E-A947-70E740481C1C}">
                <a14:useLocalDpi xmlns:a14="http://schemas.microsoft.com/office/drawing/2010/main"/>
              </a:ext>
            </a:extLst>
          </a:blip>
          <a:srcRect l="3722" t="10021"/>
          <a:stretch/>
        </p:blipFill>
        <p:spPr>
          <a:xfrm>
            <a:off x="0" y="-1"/>
            <a:ext cx="3930957" cy="4234375"/>
          </a:xfrm>
          <a:prstGeom prst="rect">
            <a:avLst/>
          </a:prstGeom>
        </p:spPr>
      </p:pic>
      <p:pic>
        <p:nvPicPr>
          <p:cNvPr id="5" name="Picture 4" descr="MedTechHackThemaMini2.png"/>
          <p:cNvPicPr>
            <a:picLocks noChangeAspect="1"/>
          </p:cNvPicPr>
          <p:nvPr userDrawn="1"/>
        </p:nvPicPr>
        <p:blipFill rotWithShape="1">
          <a:blip r:embed="rId3">
            <a:alphaModFix amt="47000"/>
            <a:extLst>
              <a:ext uri="{28A0092B-C50C-407E-A947-70E740481C1C}">
                <a14:useLocalDpi xmlns:a14="http://schemas.microsoft.com/office/drawing/2010/main"/>
              </a:ext>
            </a:extLst>
          </a:blip>
          <a:srcRect l="4630"/>
          <a:stretch/>
        </p:blipFill>
        <p:spPr>
          <a:xfrm>
            <a:off x="0" y="338668"/>
            <a:ext cx="2588381" cy="3074307"/>
          </a:xfrm>
          <a:prstGeom prst="rect">
            <a:avLst/>
          </a:prstGeom>
        </p:spPr>
      </p:pic>
      <p:sp>
        <p:nvSpPr>
          <p:cNvPr id="16" name="Title 1"/>
          <p:cNvSpPr>
            <a:spLocks noGrp="1"/>
          </p:cNvSpPr>
          <p:nvPr>
            <p:ph type="ctrTitle"/>
          </p:nvPr>
        </p:nvSpPr>
        <p:spPr>
          <a:xfrm>
            <a:off x="553556" y="211743"/>
            <a:ext cx="11411057" cy="1088019"/>
          </a:xfrm>
        </p:spPr>
        <p:txBody>
          <a:bodyPr>
            <a:normAutofit/>
          </a:bodyPr>
          <a:lstStyle>
            <a:lvl1pPr algn="l">
              <a:defRPr sz="5333" baseline="0"/>
            </a:lvl1pPr>
          </a:lstStyle>
          <a:p>
            <a:endParaRPr lang="en-US" dirty="0"/>
          </a:p>
        </p:txBody>
      </p:sp>
      <p:sp>
        <p:nvSpPr>
          <p:cNvPr id="17" name="Subtitle 2"/>
          <p:cNvSpPr>
            <a:spLocks noGrp="1"/>
          </p:cNvSpPr>
          <p:nvPr>
            <p:ph type="subTitle" idx="1"/>
          </p:nvPr>
        </p:nvSpPr>
        <p:spPr>
          <a:xfrm>
            <a:off x="3930957" y="1299763"/>
            <a:ext cx="8033656" cy="804811"/>
          </a:xfrm>
        </p:spPr>
        <p:txBody>
          <a:bodyPr>
            <a:noAutofit/>
          </a:bodyPr>
          <a:lstStyle>
            <a:lvl1pPr marL="0" indent="0" algn="ctr">
              <a:buNone/>
              <a:defRPr sz="3200">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smtClean="0"/>
              <a:t>Click to edit Master subtitle style</a:t>
            </a:r>
            <a:endParaRPr lang="en-US" dirty="0"/>
          </a:p>
        </p:txBody>
      </p:sp>
      <p:sp>
        <p:nvSpPr>
          <p:cNvPr id="19" name="Text Placeholder 3"/>
          <p:cNvSpPr>
            <a:spLocks noGrp="1"/>
          </p:cNvSpPr>
          <p:nvPr>
            <p:ph type="body" sz="quarter" idx="10"/>
          </p:nvPr>
        </p:nvSpPr>
        <p:spPr>
          <a:xfrm>
            <a:off x="7196668" y="2104574"/>
            <a:ext cx="4767945" cy="4266567"/>
          </a:xfrm>
        </p:spPr>
        <p:txBody>
          <a:bodyPr/>
          <a:lstStyle>
            <a:lvl1pPr marL="0" indent="0">
              <a:buNone/>
              <a:defRPr sz="1867"/>
            </a:lvl1pPr>
            <a:lvl2pPr>
              <a:defRPr sz="2667"/>
            </a:lvl2pPr>
            <a:lvl3pPr>
              <a:defRPr sz="2667"/>
            </a:lvl3pPr>
            <a:lvl4pPr>
              <a:defRPr sz="2667"/>
            </a:lvl4pPr>
            <a:lvl5pPr>
              <a:defRPr sz="2667"/>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11655764"/>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Diapositive de titre">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29920" y="2999946"/>
            <a:ext cx="1470128" cy="1091515"/>
          </a:xfrm>
          <a:prstGeom prst="rect">
            <a:avLst/>
          </a:prstGeom>
        </p:spPr>
      </p:pic>
    </p:spTree>
    <p:extLst>
      <p:ext uri="{BB962C8B-B14F-4D97-AF65-F5344CB8AC3E}">
        <p14:creationId xmlns:p14="http://schemas.microsoft.com/office/powerpoint/2010/main" val="2194634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2_Diapositive de titre">
    <p:spTree>
      <p:nvGrpSpPr>
        <p:cNvPr id="1" name=""/>
        <p:cNvGrpSpPr/>
        <p:nvPr/>
      </p:nvGrpSpPr>
      <p:grpSpPr>
        <a:xfrm>
          <a:off x="0" y="0"/>
          <a:ext cx="0" cy="0"/>
          <a:chOff x="0" y="0"/>
          <a:chExt cx="0" cy="0"/>
        </a:xfrm>
      </p:grpSpPr>
      <p:pic>
        <p:nvPicPr>
          <p:cNvPr id="5" name="Image 4" descr="logoBadgeWeb.eps"/>
          <p:cNvPicPr>
            <a:picLocks noChangeAspect="1"/>
          </p:cNvPicPr>
          <p:nvPr/>
        </p:nvPicPr>
        <p:blipFill rotWithShape="1">
          <a:blip r:embed="rId2" cstate="email">
            <a:extLst>
              <a:ext uri="{28A0092B-C50C-407E-A947-70E740481C1C}">
                <a14:useLocalDpi xmlns:a14="http://schemas.microsoft.com/office/drawing/2010/main" val="0"/>
              </a:ext>
            </a:extLst>
          </a:blip>
          <a:srcRect b="20506"/>
          <a:stretch/>
        </p:blipFill>
        <p:spPr>
          <a:xfrm>
            <a:off x="5299456" y="2878270"/>
            <a:ext cx="1629261" cy="1216911"/>
          </a:xfrm>
          <a:prstGeom prst="rect">
            <a:avLst/>
          </a:prstGeom>
        </p:spPr>
      </p:pic>
      <p:sp>
        <p:nvSpPr>
          <p:cNvPr id="4" name="TextBox 3"/>
          <p:cNvSpPr txBox="1"/>
          <p:nvPr/>
        </p:nvSpPr>
        <p:spPr>
          <a:xfrm>
            <a:off x="4129012" y="4394827"/>
            <a:ext cx="2890535" cy="369332"/>
          </a:xfrm>
          <a:prstGeom prst="rect">
            <a:avLst/>
          </a:prstGeom>
          <a:noFill/>
        </p:spPr>
        <p:txBody>
          <a:bodyPr wrap="none" rtlCol="0">
            <a:spAutoFit/>
          </a:bodyPr>
          <a:lstStyle/>
          <a:p>
            <a:r>
              <a:rPr lang="en-US" sz="1800" dirty="0" err="1" smtClean="0"/>
              <a:t>cern.ch</a:t>
            </a:r>
            <a:r>
              <a:rPr lang="en-US" sz="1800" dirty="0" smtClean="0"/>
              <a:t>/</a:t>
            </a:r>
            <a:r>
              <a:rPr lang="en-US" sz="1800" dirty="0" err="1" smtClean="0"/>
              <a:t>knowledgetransfer</a:t>
            </a:r>
            <a:endParaRPr lang="en-US" sz="1800" dirty="0"/>
          </a:p>
        </p:txBody>
      </p:sp>
    </p:spTree>
    <p:extLst>
      <p:ext uri="{BB962C8B-B14F-4D97-AF65-F5344CB8AC3E}">
        <p14:creationId xmlns:p14="http://schemas.microsoft.com/office/powerpoint/2010/main" val="241810823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1329267" y="6210300"/>
            <a:ext cx="10249472" cy="552450"/>
          </a:xfrm>
        </p:spPr>
        <p:txBody>
          <a:bodyPr/>
          <a:lstStyle/>
          <a:p>
            <a:r>
              <a:rPr lang="fr-FR" dirty="0" smtClean="0"/>
              <a:t>LOGO</a:t>
            </a:r>
            <a:endParaRPr lang="fr-FR" dirty="0"/>
          </a:p>
        </p:txBody>
      </p:sp>
    </p:spTree>
    <p:extLst>
      <p:ext uri="{BB962C8B-B14F-4D97-AF65-F5344CB8AC3E}">
        <p14:creationId xmlns:p14="http://schemas.microsoft.com/office/powerpoint/2010/main" val="4287955894"/>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75733" y="2515819"/>
            <a:ext cx="11021312"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575733" y="1329869"/>
            <a:ext cx="88392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Espace réservé pour une image  4"/>
          <p:cNvSpPr>
            <a:spLocks noGrp="1"/>
          </p:cNvSpPr>
          <p:nvPr>
            <p:ph type="pic" sz="quarter" idx="10" hasCustomPrompt="1"/>
          </p:nvPr>
        </p:nvSpPr>
        <p:spPr>
          <a:xfrm>
            <a:off x="1329267" y="6216949"/>
            <a:ext cx="10249472" cy="552450"/>
          </a:xfrm>
        </p:spPr>
        <p:txBody>
          <a:bodyPr/>
          <a:lstStyle/>
          <a:p>
            <a:r>
              <a:rPr lang="fr-FR" dirty="0" smtClean="0"/>
              <a:t>LOGO</a:t>
            </a:r>
            <a:endParaRPr lang="fr-FR" dirty="0"/>
          </a:p>
        </p:txBody>
      </p:sp>
    </p:spTree>
    <p:extLst>
      <p:ext uri="{BB962C8B-B14F-4D97-AF65-F5344CB8AC3E}">
        <p14:creationId xmlns:p14="http://schemas.microsoft.com/office/powerpoint/2010/main" val="2737852107"/>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99568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609600" y="1600201"/>
            <a:ext cx="48768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5689600" y="1600201"/>
            <a:ext cx="48768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1329267" y="6210300"/>
            <a:ext cx="10249472" cy="552450"/>
          </a:xfrm>
        </p:spPr>
        <p:txBody>
          <a:bodyPr/>
          <a:lstStyle/>
          <a:p>
            <a:r>
              <a:rPr lang="fr-FR" dirty="0" smtClean="0"/>
              <a:t>LOGO</a:t>
            </a:r>
            <a:endParaRPr lang="fr-FR" dirty="0"/>
          </a:p>
        </p:txBody>
      </p:sp>
    </p:spTree>
    <p:extLst>
      <p:ext uri="{BB962C8B-B14F-4D97-AF65-F5344CB8AC3E}">
        <p14:creationId xmlns:p14="http://schemas.microsoft.com/office/powerpoint/2010/main" val="244017231"/>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1"/>
            <a:ext cx="109728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609600" y="5101967"/>
            <a:ext cx="5386917"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6193368" y="5101967"/>
            <a:ext cx="5389033"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6193368" y="1269778"/>
            <a:ext cx="5389033"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Espace réservé pour une image  4"/>
          <p:cNvSpPr>
            <a:spLocks noGrp="1"/>
          </p:cNvSpPr>
          <p:nvPr>
            <p:ph type="pic" sz="quarter" idx="10" hasCustomPrompt="1"/>
          </p:nvPr>
        </p:nvSpPr>
        <p:spPr>
          <a:xfrm>
            <a:off x="1329267" y="6210300"/>
            <a:ext cx="10249472" cy="552450"/>
          </a:xfrm>
        </p:spPr>
        <p:txBody>
          <a:bodyPr/>
          <a:lstStyle/>
          <a:p>
            <a:r>
              <a:rPr lang="fr-FR" dirty="0" smtClean="0"/>
              <a:t>LOGO</a:t>
            </a:r>
            <a:endParaRPr lang="fr-FR" dirty="0"/>
          </a:p>
        </p:txBody>
      </p:sp>
    </p:spTree>
    <p:extLst>
      <p:ext uri="{BB962C8B-B14F-4D97-AF65-F5344CB8AC3E}">
        <p14:creationId xmlns:p14="http://schemas.microsoft.com/office/powerpoint/2010/main" val="1542639680"/>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en-US" smtClean="0"/>
              <a:t>Click to edit Master title style</a:t>
            </a:r>
            <a:endParaRPr kumimoji="0" lang="en-US"/>
          </a:p>
        </p:txBody>
      </p:sp>
      <p:sp>
        <p:nvSpPr>
          <p:cNvPr id="3" name="Espace réservé pour une image  4"/>
          <p:cNvSpPr>
            <a:spLocks noGrp="1"/>
          </p:cNvSpPr>
          <p:nvPr>
            <p:ph type="pic" sz="quarter" idx="10" hasCustomPrompt="1"/>
          </p:nvPr>
        </p:nvSpPr>
        <p:spPr>
          <a:xfrm>
            <a:off x="1329267" y="6210300"/>
            <a:ext cx="10249472" cy="552450"/>
          </a:xfrm>
        </p:spPr>
        <p:txBody>
          <a:bodyPr/>
          <a:lstStyle/>
          <a:p>
            <a:r>
              <a:rPr lang="fr-FR" dirty="0" smtClean="0"/>
              <a:t>LOGO</a:t>
            </a:r>
            <a:endParaRPr lang="fr-FR" dirty="0"/>
          </a:p>
        </p:txBody>
      </p:sp>
    </p:spTree>
    <p:extLst>
      <p:ext uri="{BB962C8B-B14F-4D97-AF65-F5344CB8AC3E}">
        <p14:creationId xmlns:p14="http://schemas.microsoft.com/office/powerpoint/2010/main" val="108658927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FC84CA8-1871-4B4D-A4F7-4B1E69DADEE7}" type="datetimeFigureOut">
              <a:rPr lang="en-GB" smtClean="0"/>
              <a:t>14/11/2019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1300E4A-75AD-4649-A073-10FF0B0DEAC3}" type="slidenum">
              <a:rPr lang="en-GB" smtClean="0"/>
              <a:t>‹#›</a:t>
            </a:fld>
            <a:endParaRPr lang="en-GB"/>
          </a:p>
        </p:txBody>
      </p:sp>
    </p:spTree>
    <p:extLst>
      <p:ext uri="{BB962C8B-B14F-4D97-AF65-F5344CB8AC3E}">
        <p14:creationId xmlns:p14="http://schemas.microsoft.com/office/powerpoint/2010/main" val="400753731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Vide">
    <p:spTree>
      <p:nvGrpSpPr>
        <p:cNvPr id="1" name=""/>
        <p:cNvGrpSpPr/>
        <p:nvPr/>
      </p:nvGrpSpPr>
      <p:grpSpPr>
        <a:xfrm>
          <a:off x="0" y="0"/>
          <a:ext cx="0" cy="0"/>
          <a:chOff x="0" y="0"/>
          <a:chExt cx="0" cy="0"/>
        </a:xfrm>
      </p:grpSpPr>
      <p:sp>
        <p:nvSpPr>
          <p:cNvPr id="2" name="Espace réservé pour une image  4"/>
          <p:cNvSpPr>
            <a:spLocks noGrp="1"/>
          </p:cNvSpPr>
          <p:nvPr>
            <p:ph type="pic" sz="quarter" idx="10" hasCustomPrompt="1"/>
          </p:nvPr>
        </p:nvSpPr>
        <p:spPr>
          <a:xfrm>
            <a:off x="1329267" y="6210300"/>
            <a:ext cx="10249472" cy="552450"/>
          </a:xfrm>
        </p:spPr>
        <p:txBody>
          <a:bodyPr/>
          <a:lstStyle/>
          <a:p>
            <a:r>
              <a:rPr lang="fr-FR" dirty="0" smtClean="0"/>
              <a:t>LOGO</a:t>
            </a:r>
            <a:endParaRPr lang="fr-FR" dirty="0"/>
          </a:p>
        </p:txBody>
      </p:sp>
    </p:spTree>
    <p:extLst>
      <p:ext uri="{BB962C8B-B14F-4D97-AF65-F5344CB8AC3E}">
        <p14:creationId xmlns:p14="http://schemas.microsoft.com/office/powerpoint/2010/main" val="1007627355"/>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609600" y="1981200"/>
            <a:ext cx="94488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1329267" y="6210300"/>
            <a:ext cx="10249472" cy="552450"/>
          </a:xfrm>
        </p:spPr>
        <p:txBody>
          <a:bodyPr/>
          <a:lstStyle/>
          <a:p>
            <a:r>
              <a:rPr lang="fr-FR" dirty="0" smtClean="0"/>
              <a:t>LOGO</a:t>
            </a:r>
            <a:endParaRPr lang="fr-FR" dirty="0"/>
          </a:p>
        </p:txBody>
      </p:sp>
    </p:spTree>
    <p:extLst>
      <p:ext uri="{BB962C8B-B14F-4D97-AF65-F5344CB8AC3E}">
        <p14:creationId xmlns:p14="http://schemas.microsoft.com/office/powerpoint/2010/main" val="2091227215"/>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745063"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7408979" y="29987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Espace réservé pour une image  4"/>
          <p:cNvSpPr>
            <a:spLocks noGrp="1"/>
          </p:cNvSpPr>
          <p:nvPr>
            <p:ph type="pic" sz="quarter" idx="10" hasCustomPrompt="1"/>
          </p:nvPr>
        </p:nvSpPr>
        <p:spPr>
          <a:xfrm>
            <a:off x="1329267" y="6210300"/>
            <a:ext cx="10249472" cy="552450"/>
          </a:xfrm>
        </p:spPr>
        <p:txBody>
          <a:bodyPr/>
          <a:lstStyle/>
          <a:p>
            <a:r>
              <a:rPr lang="fr-FR" dirty="0" smtClean="0"/>
              <a:t>LOGO</a:t>
            </a:r>
            <a:endParaRPr lang="fr-FR" dirty="0"/>
          </a:p>
        </p:txBody>
      </p:sp>
    </p:spTree>
    <p:extLst>
      <p:ext uri="{BB962C8B-B14F-4D97-AF65-F5344CB8AC3E}">
        <p14:creationId xmlns:p14="http://schemas.microsoft.com/office/powerpoint/2010/main" val="2212662420"/>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1329267" y="6210300"/>
            <a:ext cx="10249472" cy="552450"/>
          </a:xfrm>
        </p:spPr>
        <p:txBody>
          <a:bodyPr/>
          <a:lstStyle/>
          <a:p>
            <a:r>
              <a:rPr lang="fr-FR" dirty="0" smtClean="0"/>
              <a:t>LOGO</a:t>
            </a:r>
            <a:endParaRPr lang="fr-FR" dirty="0"/>
          </a:p>
        </p:txBody>
      </p:sp>
    </p:spTree>
    <p:extLst>
      <p:ext uri="{BB962C8B-B14F-4D97-AF65-F5344CB8AC3E}">
        <p14:creationId xmlns:p14="http://schemas.microsoft.com/office/powerpoint/2010/main" val="2471976404"/>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1329267" y="6210300"/>
            <a:ext cx="10249472" cy="552450"/>
          </a:xfrm>
        </p:spPr>
        <p:txBody>
          <a:bodyPr/>
          <a:lstStyle/>
          <a:p>
            <a:r>
              <a:rPr lang="fr-FR" dirty="0" smtClean="0"/>
              <a:t>LOGO</a:t>
            </a:r>
            <a:endParaRPr lang="fr-FR" dirty="0"/>
          </a:p>
        </p:txBody>
      </p:sp>
    </p:spTree>
    <p:extLst>
      <p:ext uri="{BB962C8B-B14F-4D97-AF65-F5344CB8AC3E}">
        <p14:creationId xmlns:p14="http://schemas.microsoft.com/office/powerpoint/2010/main" val="3461377431"/>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3_Diapositive de titre">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28357" y="2703285"/>
            <a:ext cx="1563273" cy="1467041"/>
          </a:xfrm>
          <a:prstGeom prst="rect">
            <a:avLst/>
          </a:prstGeom>
        </p:spPr>
      </p:pic>
    </p:spTree>
    <p:extLst>
      <p:ext uri="{BB962C8B-B14F-4D97-AF65-F5344CB8AC3E}">
        <p14:creationId xmlns:p14="http://schemas.microsoft.com/office/powerpoint/2010/main" val="228495442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5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2ECF9F69-BC61-43DF-B059-5C0F3536E1BE}" type="datetimeFigureOut">
              <a:rPr lang="en-GB" smtClean="0"/>
              <a:t>14/11/2019</a:t>
            </a:fld>
            <a:endParaRPr lang="en-GB"/>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FC9FAFD4-8B27-4BFE-BEFB-E3127325465C}" type="slidenum">
              <a:rPr lang="en-GB" smtClean="0"/>
              <a:t>‹#›</a:t>
            </a:fld>
            <a:endParaRPr lang="en-GB"/>
          </a:p>
        </p:txBody>
      </p:sp>
    </p:spTree>
    <p:extLst>
      <p:ext uri="{BB962C8B-B14F-4D97-AF65-F5344CB8AC3E}">
        <p14:creationId xmlns:p14="http://schemas.microsoft.com/office/powerpoint/2010/main" val="155053120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FC84CA8-1871-4B4D-A4F7-4B1E69DADEE7}" type="datetimeFigureOut">
              <a:rPr lang="en-GB" smtClean="0"/>
              <a:t>14/11/2019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1300E4A-75AD-4649-A073-10FF0B0DEAC3}" type="slidenum">
              <a:rPr lang="en-GB" smtClean="0"/>
              <a:t>‹#›</a:t>
            </a:fld>
            <a:endParaRPr lang="en-GB"/>
          </a:p>
        </p:txBody>
      </p:sp>
    </p:spTree>
    <p:extLst>
      <p:ext uri="{BB962C8B-B14F-4D97-AF65-F5344CB8AC3E}">
        <p14:creationId xmlns:p14="http://schemas.microsoft.com/office/powerpoint/2010/main" val="1703836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C84CA8-1871-4B4D-A4F7-4B1E69DADEE7}" type="datetimeFigureOut">
              <a:rPr lang="en-GB" smtClean="0"/>
              <a:t>14/11/2019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1300E4A-75AD-4649-A073-10FF0B0DEAC3}" type="slidenum">
              <a:rPr lang="en-GB" smtClean="0"/>
              <a:t>‹#›</a:t>
            </a:fld>
            <a:endParaRPr lang="en-GB"/>
          </a:p>
        </p:txBody>
      </p:sp>
    </p:spTree>
    <p:extLst>
      <p:ext uri="{BB962C8B-B14F-4D97-AF65-F5344CB8AC3E}">
        <p14:creationId xmlns:p14="http://schemas.microsoft.com/office/powerpoint/2010/main" val="31692838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C84CA8-1871-4B4D-A4F7-4B1E69DADEE7}" type="datetimeFigureOut">
              <a:rPr lang="en-GB" smtClean="0"/>
              <a:t>14/11/2019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300E4A-75AD-4649-A073-10FF0B0DEAC3}" type="slidenum">
              <a:rPr lang="en-GB" smtClean="0"/>
              <a:t>‹#›</a:t>
            </a:fld>
            <a:endParaRPr lang="en-GB"/>
          </a:p>
        </p:txBody>
      </p:sp>
    </p:spTree>
    <p:extLst>
      <p:ext uri="{BB962C8B-B14F-4D97-AF65-F5344CB8AC3E}">
        <p14:creationId xmlns:p14="http://schemas.microsoft.com/office/powerpoint/2010/main" val="21534951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C84CA8-1871-4B4D-A4F7-4B1E69DADEE7}" type="datetimeFigureOut">
              <a:rPr lang="en-GB" smtClean="0"/>
              <a:t>14/11/2019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300E4A-75AD-4649-A073-10FF0B0DEAC3}" type="slidenum">
              <a:rPr lang="en-GB" smtClean="0"/>
              <a:t>‹#›</a:t>
            </a:fld>
            <a:endParaRPr lang="en-GB"/>
          </a:p>
        </p:txBody>
      </p:sp>
    </p:spTree>
    <p:extLst>
      <p:ext uri="{BB962C8B-B14F-4D97-AF65-F5344CB8AC3E}">
        <p14:creationId xmlns:p14="http://schemas.microsoft.com/office/powerpoint/2010/main" val="4166878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theme" Target="../theme/theme3.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6" Type="http://schemas.openxmlformats.org/officeDocument/2006/relationships/image" Target="../media/image4.emf"/><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theme" Target="../theme/theme4.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C84CA8-1871-4B4D-A4F7-4B1E69DADEE7}" type="datetimeFigureOut">
              <a:rPr lang="en-GB" smtClean="0"/>
              <a:t>14/11/2019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300E4A-75AD-4649-A073-10FF0B0DEAC3}" type="slidenum">
              <a:rPr lang="en-GB" smtClean="0"/>
              <a:t>‹#›</a:t>
            </a:fld>
            <a:endParaRPr lang="en-GB"/>
          </a:p>
        </p:txBody>
      </p:sp>
    </p:spTree>
    <p:extLst>
      <p:ext uri="{BB962C8B-B14F-4D97-AF65-F5344CB8AC3E}">
        <p14:creationId xmlns:p14="http://schemas.microsoft.com/office/powerpoint/2010/main" val="30985396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 id="2147483712" r:id="rId13"/>
    <p:sldLayoutId id="2147483713" r:id="rId14"/>
    <p:sldLayoutId id="2147483714" r:id="rId15"/>
  </p:sldLayoutIdLst>
  <p:txStyles>
    <p:titleStyle>
      <a:lvl1pPr algn="l" defTabSz="914400" rtl="0" eaLnBrk="1" latinLnBrk="0" hangingPunct="1">
        <a:lnSpc>
          <a:spcPct val="90000"/>
        </a:lnSpc>
        <a:spcBef>
          <a:spcPct val="0"/>
        </a:spcBef>
        <a:buNone/>
        <a:defRPr sz="4400" kern="1200">
          <a:solidFill>
            <a:srgbClr val="09295C"/>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9295C"/>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9295C"/>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9295C"/>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9295C"/>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9295C"/>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892969" y="312539"/>
            <a:ext cx="10406063" cy="1518047"/>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Title Text</a:t>
            </a:r>
          </a:p>
        </p:txBody>
      </p:sp>
      <p:sp>
        <p:nvSpPr>
          <p:cNvPr id="3" name="Shape 3"/>
          <p:cNvSpPr>
            <a:spLocks noGrp="1"/>
          </p:cNvSpPr>
          <p:nvPr>
            <p:ph type="body" idx="1"/>
          </p:nvPr>
        </p:nvSpPr>
        <p:spPr>
          <a:xfrm>
            <a:off x="892969" y="1830586"/>
            <a:ext cx="10406063" cy="4420195"/>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5917310" y="6505277"/>
            <a:ext cx="301365" cy="297389"/>
          </a:xfrm>
          <a:prstGeom prst="rect">
            <a:avLst/>
          </a:prstGeom>
          <a:ln w="12700">
            <a:miter lim="400000"/>
          </a:ln>
        </p:spPr>
        <p:txBody>
          <a:bodyPr wrap="none" lIns="50800" tIns="50800" rIns="50800" bIns="50800">
            <a:spAutoFit/>
          </a:bodyPr>
          <a:lstStyle>
            <a:lvl1pPr>
              <a:defRPr sz="1266"/>
            </a:lvl1pPr>
          </a:lstStyle>
          <a:p>
            <a:fld id="{86CB4B4D-7CA3-9044-876B-883B54F8677D}" type="slidenum">
              <a:t>‹#›</a:t>
            </a:fld>
            <a:endParaRPr/>
          </a:p>
        </p:txBody>
      </p:sp>
    </p:spTree>
    <p:extLst>
      <p:ext uri="{BB962C8B-B14F-4D97-AF65-F5344CB8AC3E}">
        <p14:creationId xmlns:p14="http://schemas.microsoft.com/office/powerpoint/2010/main" val="4156498827"/>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1" r:id="rId5"/>
    <p:sldLayoutId id="2147483673" r:id="rId6"/>
    <p:sldLayoutId id="2147483674" r:id="rId7"/>
    <p:sldLayoutId id="2147483675" r:id="rId8"/>
    <p:sldLayoutId id="2147483676" r:id="rId9"/>
    <p:sldLayoutId id="2147483677" r:id="rId10"/>
    <p:sldLayoutId id="2147483678" r:id="rId11"/>
  </p:sldLayoutIdLst>
  <p:transition spd="med"/>
  <p:txStyles>
    <p:titleStyle>
      <a:lvl1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Helvetica Light"/>
          <a:ea typeface="Helvetica Light"/>
          <a:cs typeface="Helvetica Light"/>
          <a:sym typeface="Helvetica Light"/>
        </a:defRPr>
      </a:lvl1pPr>
      <a:lvl2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Helvetica Light"/>
          <a:ea typeface="Helvetica Light"/>
          <a:cs typeface="Helvetica Light"/>
          <a:sym typeface="Helvetica Light"/>
        </a:defRPr>
      </a:lvl2pPr>
      <a:lvl3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Helvetica Light"/>
          <a:ea typeface="Helvetica Light"/>
          <a:cs typeface="Helvetica Light"/>
          <a:sym typeface="Helvetica Light"/>
        </a:defRPr>
      </a:lvl3pPr>
      <a:lvl4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Helvetica Light"/>
          <a:ea typeface="Helvetica Light"/>
          <a:cs typeface="Helvetica Light"/>
          <a:sym typeface="Helvetica Light"/>
        </a:defRPr>
      </a:lvl4pPr>
      <a:lvl5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Helvetica Light"/>
          <a:ea typeface="Helvetica Light"/>
          <a:cs typeface="Helvetica Light"/>
          <a:sym typeface="Helvetica Light"/>
        </a:defRPr>
      </a:lvl5pPr>
      <a:lvl6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Helvetica Light"/>
          <a:ea typeface="Helvetica Light"/>
          <a:cs typeface="Helvetica Light"/>
          <a:sym typeface="Helvetica Light"/>
        </a:defRPr>
      </a:lvl6pPr>
      <a:lvl7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Helvetica Light"/>
          <a:ea typeface="Helvetica Light"/>
          <a:cs typeface="Helvetica Light"/>
          <a:sym typeface="Helvetica Light"/>
        </a:defRPr>
      </a:lvl7pPr>
      <a:lvl8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Helvetica Light"/>
          <a:ea typeface="Helvetica Light"/>
          <a:cs typeface="Helvetica Light"/>
          <a:sym typeface="Helvetica Light"/>
        </a:defRPr>
      </a:lvl8pPr>
      <a:lvl9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Helvetica Light"/>
          <a:ea typeface="Helvetica Light"/>
          <a:cs typeface="Helvetica Light"/>
          <a:sym typeface="Helvetica Light"/>
        </a:defRPr>
      </a:lvl9pPr>
    </p:titleStyle>
    <p:bodyStyle>
      <a:lvl1pPr marL="312528"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Helvetica Light"/>
          <a:ea typeface="Helvetica Light"/>
          <a:cs typeface="Helvetica Light"/>
          <a:sym typeface="Helvetica Light"/>
        </a:defRPr>
      </a:lvl1pPr>
      <a:lvl2pPr marL="625056"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Helvetica Light"/>
          <a:ea typeface="Helvetica Light"/>
          <a:cs typeface="Helvetica Light"/>
          <a:sym typeface="Helvetica Light"/>
        </a:defRPr>
      </a:lvl2pPr>
      <a:lvl3pPr marL="937584"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Helvetica Light"/>
          <a:ea typeface="Helvetica Light"/>
          <a:cs typeface="Helvetica Light"/>
          <a:sym typeface="Helvetica Light"/>
        </a:defRPr>
      </a:lvl3pPr>
      <a:lvl4pPr marL="1250112"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Helvetica Light"/>
          <a:ea typeface="Helvetica Light"/>
          <a:cs typeface="Helvetica Light"/>
          <a:sym typeface="Helvetica Light"/>
        </a:defRPr>
      </a:lvl4pPr>
      <a:lvl5pPr marL="1562640"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Helvetica Light"/>
          <a:ea typeface="Helvetica Light"/>
          <a:cs typeface="Helvetica Light"/>
          <a:sym typeface="Helvetica Light"/>
        </a:defRPr>
      </a:lvl5pPr>
      <a:lvl6pPr marL="1875168"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Helvetica Light"/>
          <a:ea typeface="Helvetica Light"/>
          <a:cs typeface="Helvetica Light"/>
          <a:sym typeface="Helvetica Light"/>
        </a:defRPr>
      </a:lvl6pPr>
      <a:lvl7pPr marL="2187696"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Helvetica Light"/>
          <a:ea typeface="Helvetica Light"/>
          <a:cs typeface="Helvetica Light"/>
          <a:sym typeface="Helvetica Light"/>
        </a:defRPr>
      </a:lvl7pPr>
      <a:lvl8pPr marL="2500224"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Helvetica Light"/>
          <a:ea typeface="Helvetica Light"/>
          <a:cs typeface="Helvetica Light"/>
          <a:sym typeface="Helvetica Light"/>
        </a:defRPr>
      </a:lvl8pPr>
      <a:lvl9pPr marL="2812752"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Helvetica Light"/>
          <a:ea typeface="Helvetica Light"/>
          <a:cs typeface="Helvetica Light"/>
          <a:sym typeface="Helvetica Light"/>
        </a:defRPr>
      </a:lvl9pPr>
    </p:bodyStyle>
    <p:otherStyle>
      <a:lvl1pPr marL="0" marR="0" indent="0"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1pPr>
      <a:lvl2pPr marL="0" marR="0" indent="0"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2pPr>
      <a:lvl3pPr marL="0" marR="0" indent="0"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3pPr>
      <a:lvl4pPr marL="0" marR="0" indent="0"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4pPr>
      <a:lvl5pPr marL="0" marR="0" indent="0"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5pPr>
      <a:lvl6pPr marL="0" marR="0" indent="0"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6pPr>
      <a:lvl7pPr marL="0" marR="0" indent="0"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7pPr>
      <a:lvl8pPr marL="0" marR="0" indent="0"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8pPr>
      <a:lvl9pPr marL="0" marR="0" indent="0"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2CB107-000D-43BC-B53A-5DFDA85E875A}" type="datetimeFigureOut">
              <a:rPr lang="en-GB" smtClean="0"/>
              <a:t>14/11/2019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BE8CD9-E460-4D84-8456-4E14B8DA43D1}" type="slidenum">
              <a:rPr lang="en-GB" smtClean="0"/>
              <a:t>‹#›</a:t>
            </a:fld>
            <a:endParaRPr lang="en-GB"/>
          </a:p>
        </p:txBody>
      </p:sp>
    </p:spTree>
    <p:extLst>
      <p:ext uri="{BB962C8B-B14F-4D97-AF65-F5344CB8AC3E}">
        <p14:creationId xmlns:p14="http://schemas.microsoft.com/office/powerpoint/2010/main" val="1203572261"/>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09295C"/>
          </a:solidFill>
          <a:latin typeface="Gill Sans MT" panose="020B0502020104020203"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9295C"/>
          </a:solidFill>
          <a:latin typeface="Gill Sans MT" panose="020B0502020104020203"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9295C"/>
          </a:solidFill>
          <a:latin typeface="Gill Sans MT" panose="020B0502020104020203"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9295C"/>
          </a:solidFill>
          <a:latin typeface="Gill Sans MT" panose="020B0502020104020203"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9295C"/>
          </a:solidFill>
          <a:latin typeface="Gill Sans MT" panose="020B0502020104020203"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9295C"/>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0" y="233493"/>
            <a:ext cx="10969139"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609600" y="1325607"/>
            <a:ext cx="10969139"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3" name="Image 2" descr="bande-02.eps"/>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8865" y="6124202"/>
            <a:ext cx="12192000" cy="707202"/>
          </a:xfrm>
          <a:prstGeom prst="rect">
            <a:avLst/>
          </a:prstGeom>
        </p:spPr>
      </p:pic>
      <p:sp>
        <p:nvSpPr>
          <p:cNvPr id="5" name="Rectangle 4"/>
          <p:cNvSpPr/>
          <p:nvPr/>
        </p:nvSpPr>
        <p:spPr>
          <a:xfrm>
            <a:off x="1199443" y="6302001"/>
            <a:ext cx="10992557" cy="369332"/>
          </a:xfrm>
          <a:prstGeom prst="rect">
            <a:avLst/>
          </a:prstGeom>
        </p:spPr>
        <p:txBody>
          <a:bodyPr wrap="square">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2">
                    <a:lumMod val="75000"/>
                  </a:schemeClr>
                </a:solidFill>
                <a:latin typeface="Helvetica Neue"/>
                <a:cs typeface="Helvetica Neue"/>
              </a:rPr>
              <a:t>Knowledge Transfer</a:t>
            </a:r>
            <a:r>
              <a:rPr lang="en-US" sz="1400" i="1" dirty="0">
                <a:solidFill>
                  <a:schemeClr val="tx2">
                    <a:lumMod val="75000"/>
                  </a:schemeClr>
                </a:solidFill>
                <a:latin typeface="Helvetica Neue"/>
                <a:cs typeface="Helvetica Neue"/>
              </a:rPr>
              <a:t> </a:t>
            </a:r>
            <a:r>
              <a:rPr lang="en-US" sz="1400" dirty="0">
                <a:solidFill>
                  <a:schemeClr val="tx2">
                    <a:lumMod val="75000"/>
                  </a:schemeClr>
                </a:solidFill>
                <a:latin typeface="Helvetica Neue"/>
                <a:cs typeface="Helvetica Neue"/>
              </a:rPr>
              <a:t>|</a:t>
            </a:r>
            <a:r>
              <a:rPr lang="en-US" sz="1400" i="1" dirty="0">
                <a:solidFill>
                  <a:schemeClr val="tx2">
                    <a:lumMod val="75000"/>
                  </a:schemeClr>
                </a:solidFill>
                <a:latin typeface="Helvetica Neue"/>
                <a:cs typeface="Helvetica Neue"/>
              </a:rPr>
              <a:t> Accelerating </a:t>
            </a:r>
            <a:r>
              <a:rPr lang="en-US" sz="1400" i="1" dirty="0" smtClean="0">
                <a:solidFill>
                  <a:schemeClr val="tx2">
                    <a:lumMod val="75000"/>
                  </a:schemeClr>
                </a:solidFill>
                <a:latin typeface="Helvetica Neue"/>
                <a:cs typeface="Helvetica Neue"/>
              </a:rPr>
              <a:t>Innovation</a:t>
            </a:r>
            <a:r>
              <a:rPr lang="en-US" sz="1800" i="1" baseline="0" dirty="0" smtClean="0">
                <a:solidFill>
                  <a:schemeClr val="tx2">
                    <a:lumMod val="75000"/>
                  </a:schemeClr>
                </a:solidFill>
                <a:latin typeface="Helvetica Neue"/>
                <a:cs typeface="Helvetica Neue"/>
              </a:rPr>
              <a:t> </a:t>
            </a:r>
            <a:endParaRPr lang="en-US" sz="1000" dirty="0" smtClean="0"/>
          </a:p>
        </p:txBody>
      </p:sp>
      <p:sp>
        <p:nvSpPr>
          <p:cNvPr id="7" name="Rectangle 6"/>
          <p:cNvSpPr/>
          <p:nvPr/>
        </p:nvSpPr>
        <p:spPr>
          <a:xfrm>
            <a:off x="5438896" y="6395432"/>
            <a:ext cx="6173141" cy="246221"/>
          </a:xfrm>
          <a:prstGeom prst="rect">
            <a:avLst/>
          </a:prstGeom>
        </p:spPr>
        <p:txBody>
          <a:bodyPr wrap="square">
            <a:sp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000" b="1" dirty="0" smtClean="0">
                <a:latin typeface="+mn-lt"/>
                <a:cs typeface="Arial"/>
              </a:rPr>
              <a:t>Name Surname</a:t>
            </a:r>
            <a:endParaRPr lang="en-US" sz="1800" dirty="0"/>
          </a:p>
        </p:txBody>
      </p:sp>
    </p:spTree>
    <p:extLst>
      <p:ext uri="{BB962C8B-B14F-4D97-AF65-F5344CB8AC3E}">
        <p14:creationId xmlns:p14="http://schemas.microsoft.com/office/powerpoint/2010/main" val="2799409199"/>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Lst>
  <p:timing>
    <p:tnLst>
      <p:par>
        <p:cT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28.tif"/><Relationship Id="rId3" Type="http://schemas.openxmlformats.org/officeDocument/2006/relationships/image" Target="../media/image23.tif"/><Relationship Id="rId7" Type="http://schemas.openxmlformats.org/officeDocument/2006/relationships/image" Target="../media/image27.tif"/><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26.tif"/><Relationship Id="rId5" Type="http://schemas.openxmlformats.org/officeDocument/2006/relationships/image" Target="../media/image25.png"/><Relationship Id="rId10" Type="http://schemas.openxmlformats.org/officeDocument/2006/relationships/image" Target="../media/image30.jpg"/><Relationship Id="rId4" Type="http://schemas.openxmlformats.org/officeDocument/2006/relationships/image" Target="../media/image24.png"/><Relationship Id="rId9"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1.jpg"/><Relationship Id="rId7" Type="http://schemas.openxmlformats.org/officeDocument/2006/relationships/image" Target="../media/image45.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jpg"/><Relationship Id="rId4" Type="http://schemas.openxmlformats.org/officeDocument/2006/relationships/image" Target="../media/image42.jpg"/></Relationships>
</file>

<file path=ppt/slides/_rels/slide2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6.xml"/><Relationship Id="rId1" Type="http://schemas.openxmlformats.org/officeDocument/2006/relationships/slideLayout" Target="../slideLayouts/slideLayout28.xml"/><Relationship Id="rId4"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8.png"/><Relationship Id="rId1" Type="http://schemas.openxmlformats.org/officeDocument/2006/relationships/slideLayout" Target="../slideLayouts/slideLayout4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3.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jpg"/><Relationship Id="rId7" Type="http://schemas.openxmlformats.org/officeDocument/2006/relationships/image" Target="../media/image58.png"/><Relationship Id="rId2" Type="http://schemas.openxmlformats.org/officeDocument/2006/relationships/image" Target="../media/image53.jpg"/><Relationship Id="rId1" Type="http://schemas.openxmlformats.org/officeDocument/2006/relationships/slideLayout" Target="../slideLayouts/slideLayout28.xml"/><Relationship Id="rId6" Type="http://schemas.openxmlformats.org/officeDocument/2006/relationships/image" Target="../media/image57.jpg"/><Relationship Id="rId11" Type="http://schemas.openxmlformats.org/officeDocument/2006/relationships/image" Target="../media/image62.png"/><Relationship Id="rId5" Type="http://schemas.openxmlformats.org/officeDocument/2006/relationships/image" Target="../media/image56.jpeg"/><Relationship Id="rId10" Type="http://schemas.openxmlformats.org/officeDocument/2006/relationships/image" Target="../media/image61.jpg"/><Relationship Id="rId4" Type="http://schemas.openxmlformats.org/officeDocument/2006/relationships/image" Target="../media/image55.png"/><Relationship Id="rId9" Type="http://schemas.openxmlformats.org/officeDocument/2006/relationships/image" Target="../media/image60.jpeg"/></Relationships>
</file>

<file path=ppt/slides/_rels/slide34.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2.png"/>
          <p:cNvPicPr>
            <a:picLocks noChangeAspect="1"/>
          </p:cNvPicPr>
          <p:nvPr/>
        </p:nvPicPr>
        <p:blipFill rotWithShape="1">
          <a:blip r:embed="rId3">
            <a:extLst/>
          </a:blip>
          <a:srcRect t="38420"/>
          <a:stretch/>
        </p:blipFill>
        <p:spPr>
          <a:xfrm>
            <a:off x="0" y="0"/>
            <a:ext cx="12192000" cy="5501641"/>
          </a:xfrm>
          <a:prstGeom prst="rect">
            <a:avLst/>
          </a:prstGeom>
          <a:ln w="12700">
            <a:miter lim="400000"/>
          </a:ln>
        </p:spPr>
      </p:pic>
      <p:sp>
        <p:nvSpPr>
          <p:cNvPr id="5" name="Title 4"/>
          <p:cNvSpPr>
            <a:spLocks noGrp="1"/>
          </p:cNvSpPr>
          <p:nvPr>
            <p:ph type="ctrTitle"/>
          </p:nvPr>
        </p:nvSpPr>
        <p:spPr>
          <a:xfrm>
            <a:off x="477220" y="2500872"/>
            <a:ext cx="10979673" cy="2387600"/>
          </a:xfrm>
          <a:solidFill>
            <a:schemeClr val="bg1">
              <a:alpha val="44000"/>
            </a:schemeClr>
          </a:solidFill>
        </p:spPr>
        <p:txBody>
          <a:bodyPr>
            <a:normAutofit/>
          </a:bodyPr>
          <a:lstStyle/>
          <a:p>
            <a:pPr algn="l"/>
            <a:r>
              <a:rPr lang="en-GB" b="1" dirty="0" smtClean="0"/>
              <a:t/>
            </a:r>
            <a:br>
              <a:rPr lang="en-GB" b="1" dirty="0" smtClean="0"/>
            </a:br>
            <a:r>
              <a:rPr lang="en-GB" b="1" dirty="0" smtClean="0"/>
              <a:t>Accelerating Innovation</a:t>
            </a:r>
            <a:endParaRPr lang="en-GB" b="1" dirty="0"/>
          </a:p>
        </p:txBody>
      </p:sp>
      <p:sp>
        <p:nvSpPr>
          <p:cNvPr id="6" name="Subtitle 5"/>
          <p:cNvSpPr>
            <a:spLocks noGrp="1"/>
          </p:cNvSpPr>
          <p:nvPr>
            <p:ph type="subTitle" idx="1"/>
          </p:nvPr>
        </p:nvSpPr>
        <p:spPr>
          <a:xfrm>
            <a:off x="570001" y="5641309"/>
            <a:ext cx="8422640" cy="1655762"/>
          </a:xfrm>
          <a:noFill/>
        </p:spPr>
        <p:txBody>
          <a:bodyPr/>
          <a:lstStyle/>
          <a:p>
            <a:pPr algn="l"/>
            <a:r>
              <a:rPr lang="en-GB" i="1" dirty="0" err="1" smtClean="0"/>
              <a:t>Aurélie</a:t>
            </a:r>
            <a:r>
              <a:rPr lang="en-GB" i="1" dirty="0" smtClean="0"/>
              <a:t> Pezous </a:t>
            </a:r>
            <a:r>
              <a:rPr lang="en-GB" sz="1800" i="1" dirty="0" smtClean="0"/>
              <a:t>CERN Knowledge Transfer | Section Business Development</a:t>
            </a:r>
            <a:endParaRPr lang="en-GB" sz="1800" i="1" dirty="0"/>
          </a:p>
        </p:txBody>
      </p:sp>
      <p:pic>
        <p:nvPicPr>
          <p:cNvPr id="7" name="Picture 6"/>
          <p:cNvPicPr>
            <a:picLocks noChangeAspect="1"/>
          </p:cNvPicPr>
          <p:nvPr/>
        </p:nvPicPr>
        <p:blipFill>
          <a:blip r:embed="rId4"/>
          <a:stretch>
            <a:fillRect/>
          </a:stretch>
        </p:blipFill>
        <p:spPr>
          <a:xfrm>
            <a:off x="9795970" y="1382925"/>
            <a:ext cx="2396030" cy="2343255"/>
          </a:xfrm>
          <a:prstGeom prst="rect">
            <a:avLst/>
          </a:prstGeom>
        </p:spPr>
      </p:pic>
    </p:spTree>
    <p:extLst>
      <p:ext uri="{BB962C8B-B14F-4D97-AF65-F5344CB8AC3E}">
        <p14:creationId xmlns:p14="http://schemas.microsoft.com/office/powerpoint/2010/main" val="1128877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Shape 173"/>
          <p:cNvSpPr>
            <a:spLocks noGrp="1"/>
          </p:cNvSpPr>
          <p:nvPr>
            <p:ph type="title"/>
          </p:nvPr>
        </p:nvSpPr>
        <p:spPr>
          <a:xfrm>
            <a:off x="1730795" y="5446145"/>
            <a:ext cx="8952082" cy="1185487"/>
          </a:xfrm>
          <a:prstGeom prst="rect">
            <a:avLst/>
          </a:prstGeom>
        </p:spPr>
        <p:txBody>
          <a:bodyPr/>
          <a:lstStyle>
            <a:lvl1pPr>
              <a:defRPr sz="6000"/>
            </a:lvl1pPr>
          </a:lstStyle>
          <a:p>
            <a:r>
              <a:rPr dirty="0"/>
              <a:t>Accelerating Innovation </a:t>
            </a:r>
          </a:p>
        </p:txBody>
      </p:sp>
      <p:pic>
        <p:nvPicPr>
          <p:cNvPr id="174" name="image10-small.jpg"/>
          <p:cNvPicPr>
            <a:picLocks noChangeAspect="1"/>
          </p:cNvPicPr>
          <p:nvPr/>
        </p:nvPicPr>
        <p:blipFill>
          <a:blip r:embed="rId3">
            <a:extLst/>
          </a:blip>
          <a:stretch>
            <a:fillRect/>
          </a:stretch>
        </p:blipFill>
        <p:spPr>
          <a:xfrm>
            <a:off x="0" y="-634343"/>
            <a:ext cx="12192000" cy="6080488"/>
          </a:xfrm>
          <a:prstGeom prst="rect">
            <a:avLst/>
          </a:prstGeom>
          <a:ln w="12700">
            <a:miter lim="400000"/>
          </a:ln>
        </p:spPr>
      </p:pic>
    </p:spTree>
    <p:extLst>
      <p:ext uri="{BB962C8B-B14F-4D97-AF65-F5344CB8AC3E}">
        <p14:creationId xmlns:p14="http://schemas.microsoft.com/office/powerpoint/2010/main" val="1935407283"/>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From CERN Technologies …"/>
          <p:cNvSpPr txBox="1">
            <a:spLocks noGrp="1"/>
          </p:cNvSpPr>
          <p:nvPr>
            <p:ph type="title"/>
          </p:nvPr>
        </p:nvSpPr>
        <p:spPr>
          <a:xfrm>
            <a:off x="4682395" y="-153324"/>
            <a:ext cx="4868706" cy="1977803"/>
          </a:xfrm>
          <a:prstGeom prst="rect">
            <a:avLst/>
          </a:prstGeom>
        </p:spPr>
        <p:txBody>
          <a:bodyPr/>
          <a:lstStyle>
            <a:lvl1pPr algn="l">
              <a:defRPr sz="4900"/>
            </a:lvl1pPr>
          </a:lstStyle>
          <a:p>
            <a:r>
              <a:t>From CERN Technologies …</a:t>
            </a:r>
          </a:p>
        </p:txBody>
      </p:sp>
      <p:sp>
        <p:nvSpPr>
          <p:cNvPr id="154" name="… to Society"/>
          <p:cNvSpPr txBox="1"/>
          <p:nvPr/>
        </p:nvSpPr>
        <p:spPr>
          <a:xfrm>
            <a:off x="5323148" y="4933450"/>
            <a:ext cx="6537831" cy="19778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8" tIns="35718" rIns="35718" bIns="35718" anchor="ctr">
            <a:normAutofit/>
          </a:bodyPr>
          <a:lstStyle>
            <a:lvl1pPr>
              <a:defRPr sz="4900"/>
            </a:lvl1pPr>
          </a:lstStyle>
          <a:p>
            <a:r>
              <a:rPr sz="3446"/>
              <a:t>… to Society</a:t>
            </a:r>
          </a:p>
        </p:txBody>
      </p:sp>
      <p:pic>
        <p:nvPicPr>
          <p:cNvPr id="155" name="infographie_1_updateV2-01-01.png" descr="infographie_1_updateV2-01-01.png"/>
          <p:cNvPicPr>
            <a:picLocks noChangeAspect="1"/>
          </p:cNvPicPr>
          <p:nvPr/>
        </p:nvPicPr>
        <p:blipFill rotWithShape="1">
          <a:blip r:embed="rId3">
            <a:extLst/>
          </a:blip>
          <a:srcRect t="22295" b="21085"/>
          <a:stretch/>
        </p:blipFill>
        <p:spPr>
          <a:xfrm>
            <a:off x="1927543" y="142817"/>
            <a:ext cx="8631798" cy="6911871"/>
          </a:xfrm>
          <a:prstGeom prst="rect">
            <a:avLst/>
          </a:prstGeom>
          <a:ln w="12700">
            <a:miter lim="400000"/>
          </a:ln>
        </p:spPr>
      </p:pic>
    </p:spTree>
    <p:extLst>
      <p:ext uri="{BB962C8B-B14F-4D97-AF65-F5344CB8AC3E}">
        <p14:creationId xmlns:p14="http://schemas.microsoft.com/office/powerpoint/2010/main" val="425910360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DCE6A2D-12A0-7248-9043-3A42ABE06FA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2732"/>
            <a:ext cx="12098069" cy="6805164"/>
          </a:xfrm>
          <a:prstGeom prst="rect">
            <a:avLst/>
          </a:prstGeom>
        </p:spPr>
      </p:pic>
    </p:spTree>
    <p:extLst>
      <p:ext uri="{BB962C8B-B14F-4D97-AF65-F5344CB8AC3E}">
        <p14:creationId xmlns:p14="http://schemas.microsoft.com/office/powerpoint/2010/main" val="432123463"/>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2.png"/>
          <p:cNvPicPr>
            <a:picLocks noChangeAspect="1"/>
          </p:cNvPicPr>
          <p:nvPr/>
        </p:nvPicPr>
        <p:blipFill rotWithShape="1">
          <a:blip r:embed="rId3">
            <a:extLst/>
          </a:blip>
          <a:srcRect t="38420"/>
          <a:stretch/>
        </p:blipFill>
        <p:spPr>
          <a:xfrm flipH="1">
            <a:off x="0" y="0"/>
            <a:ext cx="12192000" cy="5501641"/>
          </a:xfrm>
          <a:prstGeom prst="rect">
            <a:avLst/>
          </a:prstGeom>
          <a:ln w="12700">
            <a:miter lim="400000"/>
          </a:ln>
        </p:spPr>
      </p:pic>
      <p:pic>
        <p:nvPicPr>
          <p:cNvPr id="3" name="Picture 2"/>
          <p:cNvPicPr>
            <a:picLocks noChangeAspect="1"/>
          </p:cNvPicPr>
          <p:nvPr/>
        </p:nvPicPr>
        <p:blipFill>
          <a:blip r:embed="rId4"/>
          <a:stretch>
            <a:fillRect/>
          </a:stretch>
        </p:blipFill>
        <p:spPr>
          <a:xfrm>
            <a:off x="4632305" y="0"/>
            <a:ext cx="7559695" cy="6927180"/>
          </a:xfrm>
          <a:prstGeom prst="rect">
            <a:avLst/>
          </a:prstGeom>
        </p:spPr>
      </p:pic>
      <p:sp>
        <p:nvSpPr>
          <p:cNvPr id="4" name="Title 1"/>
          <p:cNvSpPr txBox="1">
            <a:spLocks/>
          </p:cNvSpPr>
          <p:nvPr/>
        </p:nvSpPr>
        <p:spPr>
          <a:xfrm>
            <a:off x="838200" y="2412683"/>
            <a:ext cx="3540760" cy="2032635"/>
          </a:xfrm>
          <a:prstGeom prst="rect">
            <a:avLst/>
          </a:prstGeom>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400" kern="1200">
                <a:solidFill>
                  <a:srgbClr val="09295C"/>
                </a:solidFill>
                <a:latin typeface="Arial" panose="020B0604020202020204" pitchFamily="34" charset="0"/>
                <a:ea typeface="+mj-ea"/>
                <a:cs typeface="Arial" panose="020B0604020202020204" pitchFamily="34" charset="0"/>
              </a:defRPr>
            </a:lvl1pPr>
          </a:lstStyle>
          <a:p>
            <a:r>
              <a:rPr lang="en-GB" b="1" dirty="0" smtClean="0">
                <a:solidFill>
                  <a:srgbClr val="835684"/>
                </a:solidFill>
              </a:rPr>
              <a:t>Medical &amp; Biomedical Technologies</a:t>
            </a:r>
            <a:endParaRPr lang="en-GB" b="1" dirty="0">
              <a:solidFill>
                <a:srgbClr val="835684"/>
              </a:solidFill>
            </a:endParaRPr>
          </a:p>
        </p:txBody>
      </p:sp>
    </p:spTree>
    <p:extLst>
      <p:ext uri="{BB962C8B-B14F-4D97-AF65-F5344CB8AC3E}">
        <p14:creationId xmlns:p14="http://schemas.microsoft.com/office/powerpoint/2010/main" val="210502329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2.png"/>
          <p:cNvPicPr>
            <a:picLocks noChangeAspect="1"/>
          </p:cNvPicPr>
          <p:nvPr/>
        </p:nvPicPr>
        <p:blipFill rotWithShape="1">
          <a:blip r:embed="rId3">
            <a:extLst/>
          </a:blip>
          <a:srcRect t="38420"/>
          <a:stretch/>
        </p:blipFill>
        <p:spPr>
          <a:xfrm flipH="1">
            <a:off x="0" y="0"/>
            <a:ext cx="12192000" cy="5501641"/>
          </a:xfrm>
          <a:prstGeom prst="rect">
            <a:avLst/>
          </a:prstGeom>
          <a:ln w="12700">
            <a:miter lim="400000"/>
          </a:ln>
        </p:spPr>
      </p:pic>
      <p:sp>
        <p:nvSpPr>
          <p:cNvPr id="3" name="Title 4"/>
          <p:cNvSpPr>
            <a:spLocks noGrp="1"/>
          </p:cNvSpPr>
          <p:nvPr>
            <p:ph type="title"/>
          </p:nvPr>
        </p:nvSpPr>
        <p:spPr>
          <a:xfrm>
            <a:off x="767080" y="2770346"/>
            <a:ext cx="3662680" cy="1325563"/>
          </a:xfrm>
        </p:spPr>
        <p:txBody>
          <a:bodyPr/>
          <a:lstStyle/>
          <a:p>
            <a:r>
              <a:rPr lang="en-GB" b="1" dirty="0" smtClean="0">
                <a:solidFill>
                  <a:srgbClr val="227FA1"/>
                </a:solidFill>
              </a:rPr>
              <a:t>Aerospace Applications</a:t>
            </a:r>
            <a:endParaRPr lang="en-GB" b="1" dirty="0">
              <a:solidFill>
                <a:srgbClr val="227FA1"/>
              </a:solidFill>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59680" y="-119266"/>
            <a:ext cx="7132320" cy="6981394"/>
          </a:xfrm>
          <a:prstGeom prst="rect">
            <a:avLst/>
          </a:prstGeom>
        </p:spPr>
      </p:pic>
    </p:spTree>
    <p:extLst>
      <p:ext uri="{BB962C8B-B14F-4D97-AF65-F5344CB8AC3E}">
        <p14:creationId xmlns:p14="http://schemas.microsoft.com/office/powerpoint/2010/main" val="42528763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 y="-774807"/>
            <a:ext cx="12192000" cy="8128000"/>
          </a:xfrm>
          <a:prstGeom prst="rect">
            <a:avLst/>
          </a:prstGeom>
        </p:spPr>
      </p:pic>
      <p:sp>
        <p:nvSpPr>
          <p:cNvPr id="6" name="Shape 170"/>
          <p:cNvSpPr txBox="1">
            <a:spLocks/>
          </p:cNvSpPr>
          <p:nvPr/>
        </p:nvSpPr>
        <p:spPr>
          <a:xfrm>
            <a:off x="7461436" y="5223130"/>
            <a:ext cx="4788817" cy="1856509"/>
          </a:xfrm>
          <a:prstGeom prst="rect">
            <a:avLst/>
          </a:prstGeom>
          <a:solidFill>
            <a:srgbClr val="DCDEE0"/>
          </a:solidFill>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213590"/>
            <a:r>
              <a:rPr lang="en-GB" sz="3200" dirty="0" smtClean="0">
                <a:latin typeface="Raleway" charset="0"/>
                <a:ea typeface="Raleway" charset="0"/>
                <a:cs typeface="Raleway" charset="0"/>
              </a:rPr>
              <a:t>CERN tech used for monitoring radiation levels in space </a:t>
            </a:r>
            <a:r>
              <a:rPr lang="en-GB" sz="3200" dirty="0">
                <a:latin typeface="Raleway" charset="0"/>
                <a:ea typeface="Raleway" charset="0"/>
                <a:cs typeface="Raleway" charset="0"/>
              </a:rPr>
              <a:t>missions (courtesy of NASA </a:t>
            </a:r>
            <a:r>
              <a:rPr lang="en-GB" sz="3200" dirty="0" smtClean="0">
                <a:latin typeface="Raleway" charset="0"/>
                <a:ea typeface="Raleway" charset="0"/>
                <a:cs typeface="Raleway" charset="0"/>
              </a:rPr>
              <a:t>ISS)</a:t>
            </a:r>
            <a:endParaRPr lang="en-GB" sz="3200" dirty="0">
              <a:latin typeface="Raleway" charset="0"/>
              <a:ea typeface="Raleway" charset="0"/>
              <a:cs typeface="Raleway" charset="0"/>
            </a:endParaRPr>
          </a:p>
        </p:txBody>
      </p:sp>
    </p:spTree>
    <p:extLst>
      <p:ext uri="{BB962C8B-B14F-4D97-AF65-F5344CB8AC3E}">
        <p14:creationId xmlns:p14="http://schemas.microsoft.com/office/powerpoint/2010/main" val="162511027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6858000"/>
          </a:xfrm>
          <a:prstGeom prst="rect">
            <a:avLst/>
          </a:prstGeom>
          <a:solidFill>
            <a:srgbClr val="131313"/>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6844" y="2233149"/>
            <a:ext cx="7007629" cy="3893127"/>
          </a:xfrm>
          <a:prstGeom prst="rect">
            <a:avLst/>
          </a:prstGeom>
        </p:spPr>
      </p:pic>
      <p:sp>
        <p:nvSpPr>
          <p:cNvPr id="4" name="Shape 153"/>
          <p:cNvSpPr txBox="1">
            <a:spLocks/>
          </p:cNvSpPr>
          <p:nvPr/>
        </p:nvSpPr>
        <p:spPr>
          <a:xfrm>
            <a:off x="1146317" y="1136075"/>
            <a:ext cx="4086000" cy="997526"/>
          </a:xfrm>
          <a:prstGeom prst="rect">
            <a:avLst/>
          </a:prstGeom>
          <a:solidFill>
            <a:srgbClr val="DCDEE0"/>
          </a:solidFill>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213590">
              <a:defRPr sz="4160"/>
            </a:pPr>
            <a:r>
              <a:rPr lang="en-US" sz="3200" dirty="0">
                <a:solidFill>
                  <a:srgbClr val="09295C"/>
                </a:solidFill>
                <a:latin typeface="Raleway" charset="0"/>
                <a:ea typeface="Raleway" charset="0"/>
                <a:cs typeface="Raleway" charset="0"/>
              </a:rPr>
              <a:t>Spectral imaging - Medipix chip</a:t>
            </a:r>
          </a:p>
        </p:txBody>
      </p:sp>
    </p:spTree>
    <p:extLst>
      <p:ext uri="{BB962C8B-B14F-4D97-AF65-F5344CB8AC3E}">
        <p14:creationId xmlns:p14="http://schemas.microsoft.com/office/powerpoint/2010/main" val="25084007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 name="Screenshot 2018-08-08 09.47.11.png" descr="Screenshot 2018-08-08 09.47.11.png"/>
          <p:cNvPicPr>
            <a:picLocks noChangeAspect="1"/>
          </p:cNvPicPr>
          <p:nvPr/>
        </p:nvPicPr>
        <p:blipFill>
          <a:blip r:embed="rId2">
            <a:extLst/>
          </a:blip>
          <a:stretch>
            <a:fillRect/>
          </a:stretch>
        </p:blipFill>
        <p:spPr>
          <a:xfrm>
            <a:off x="101203" y="-4465"/>
            <a:ext cx="8465344" cy="2027040"/>
          </a:xfrm>
          <a:prstGeom prst="rect">
            <a:avLst/>
          </a:prstGeom>
          <a:ln w="12700">
            <a:miter lim="400000"/>
          </a:ln>
        </p:spPr>
      </p:pic>
      <p:pic>
        <p:nvPicPr>
          <p:cNvPr id="174" name="Image" descr="Image"/>
          <p:cNvPicPr>
            <a:picLocks noChangeAspect="1"/>
          </p:cNvPicPr>
          <p:nvPr/>
        </p:nvPicPr>
        <p:blipFill>
          <a:blip r:embed="rId3">
            <a:extLst/>
          </a:blip>
          <a:stretch>
            <a:fillRect/>
          </a:stretch>
        </p:blipFill>
        <p:spPr>
          <a:xfrm>
            <a:off x="0" y="2393156"/>
            <a:ext cx="7143750" cy="4464844"/>
          </a:xfrm>
          <a:prstGeom prst="rect">
            <a:avLst/>
          </a:prstGeom>
          <a:ln w="12700">
            <a:miter lim="400000"/>
          </a:ln>
        </p:spPr>
      </p:pic>
      <p:pic>
        <p:nvPicPr>
          <p:cNvPr id="175" name="Screenshot 2018-08-08 09.48.23.png" descr="Screenshot 2018-08-08 09.48.23.png"/>
          <p:cNvPicPr>
            <a:picLocks noChangeAspect="1"/>
          </p:cNvPicPr>
          <p:nvPr/>
        </p:nvPicPr>
        <p:blipFill>
          <a:blip r:embed="rId4">
            <a:extLst/>
          </a:blip>
          <a:stretch>
            <a:fillRect/>
          </a:stretch>
        </p:blipFill>
        <p:spPr>
          <a:xfrm>
            <a:off x="7136309" y="2399109"/>
            <a:ext cx="2018214" cy="878219"/>
          </a:xfrm>
          <a:prstGeom prst="rect">
            <a:avLst/>
          </a:prstGeom>
          <a:ln w="12700">
            <a:miter lim="400000"/>
          </a:ln>
        </p:spPr>
      </p:pic>
      <p:sp>
        <p:nvSpPr>
          <p:cNvPr id="176" name="July’s best science images"/>
          <p:cNvSpPr txBox="1"/>
          <p:nvPr/>
        </p:nvSpPr>
        <p:spPr>
          <a:xfrm>
            <a:off x="1598414" y="526931"/>
            <a:ext cx="9222460" cy="970202"/>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lvl1pPr algn="l">
              <a:defRPr sz="8300" b="0">
                <a:latin typeface="Helvetica Light"/>
                <a:ea typeface="Helvetica Light"/>
                <a:cs typeface="Helvetica Light"/>
                <a:sym typeface="Helvetica Light"/>
              </a:defRPr>
            </a:lvl1pPr>
          </a:lstStyle>
          <a:p>
            <a:r>
              <a:rPr sz="5836"/>
              <a:t>July’s best science images</a:t>
            </a:r>
          </a:p>
        </p:txBody>
      </p:sp>
      <p:pic>
        <p:nvPicPr>
          <p:cNvPr id="6" name="Picture 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1336092" y="0"/>
            <a:ext cx="797912" cy="317715"/>
          </a:xfrm>
          <a:prstGeom prst="rect">
            <a:avLst/>
          </a:prstGeom>
        </p:spPr>
      </p:pic>
      <p:pic>
        <p:nvPicPr>
          <p:cNvPr id="13" name="Image" descr="Image"/>
          <p:cNvPicPr>
            <a:picLocks noChangeAspect="1"/>
          </p:cNvPicPr>
          <p:nvPr/>
        </p:nvPicPr>
        <p:blipFill rotWithShape="1">
          <a:blip r:embed="rId6">
            <a:extLst/>
          </a:blip>
          <a:srcRect l="8664" t="12320" r="6804" b="10429"/>
          <a:stretch/>
        </p:blipFill>
        <p:spPr>
          <a:xfrm>
            <a:off x="9293817" y="1621801"/>
            <a:ext cx="2898183" cy="1929540"/>
          </a:xfrm>
          <a:prstGeom prst="rect">
            <a:avLst/>
          </a:prstGeom>
          <a:ln w="12700">
            <a:miter lim="400000"/>
          </a:ln>
        </p:spPr>
      </p:pic>
      <p:pic>
        <p:nvPicPr>
          <p:cNvPr id="14" name="Image" descr="Image"/>
          <p:cNvPicPr>
            <a:picLocks noChangeAspect="1"/>
          </p:cNvPicPr>
          <p:nvPr/>
        </p:nvPicPr>
        <p:blipFill>
          <a:blip r:embed="rId7">
            <a:extLst/>
          </a:blip>
          <a:stretch>
            <a:fillRect/>
          </a:stretch>
        </p:blipFill>
        <p:spPr>
          <a:xfrm>
            <a:off x="11338384" y="6036750"/>
            <a:ext cx="727046" cy="727046"/>
          </a:xfrm>
          <a:prstGeom prst="rect">
            <a:avLst/>
          </a:prstGeom>
          <a:ln w="12700">
            <a:miter lim="400000"/>
          </a:ln>
        </p:spPr>
      </p:pic>
      <p:pic>
        <p:nvPicPr>
          <p:cNvPr id="15" name="Image" descr="Image"/>
          <p:cNvPicPr>
            <a:picLocks noChangeAspect="1"/>
          </p:cNvPicPr>
          <p:nvPr/>
        </p:nvPicPr>
        <p:blipFill>
          <a:blip r:embed="rId8">
            <a:extLst/>
          </a:blip>
          <a:stretch>
            <a:fillRect/>
          </a:stretch>
        </p:blipFill>
        <p:spPr>
          <a:xfrm>
            <a:off x="9503261" y="6400273"/>
            <a:ext cx="1433795" cy="300613"/>
          </a:xfrm>
          <a:prstGeom prst="rect">
            <a:avLst/>
          </a:prstGeom>
          <a:ln w="12700">
            <a:miter lim="400000"/>
          </a:ln>
        </p:spPr>
      </p:pic>
      <p:pic>
        <p:nvPicPr>
          <p:cNvPr id="2" name="Picture 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647274" y="5283125"/>
            <a:ext cx="1507249" cy="1507249"/>
          </a:xfrm>
          <a:prstGeom prst="rect">
            <a:avLst/>
          </a:prstGeom>
        </p:spPr>
      </p:pic>
      <p:pic>
        <p:nvPicPr>
          <p:cNvPr id="4" name="Picture 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020072" y="3551341"/>
            <a:ext cx="2025112" cy="2025112"/>
          </a:xfrm>
          <a:prstGeom prst="rect">
            <a:avLst/>
          </a:prstGeom>
        </p:spPr>
      </p:pic>
    </p:spTree>
    <p:extLst>
      <p:ext uri="{BB962C8B-B14F-4D97-AF65-F5344CB8AC3E}">
        <p14:creationId xmlns:p14="http://schemas.microsoft.com/office/powerpoint/2010/main" val="4858065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2500" y="0"/>
            <a:ext cx="10287000" cy="6858000"/>
          </a:xfrm>
          <a:prstGeom prst="rect">
            <a:avLst/>
          </a:prstGeom>
        </p:spPr>
      </p:pic>
      <p:sp>
        <p:nvSpPr>
          <p:cNvPr id="173" name="Shape 173"/>
          <p:cNvSpPr>
            <a:spLocks noGrp="1"/>
          </p:cNvSpPr>
          <p:nvPr>
            <p:ph type="title" idx="4294967295"/>
          </p:nvPr>
        </p:nvSpPr>
        <p:spPr>
          <a:xfrm>
            <a:off x="1317797" y="5065321"/>
            <a:ext cx="4086000" cy="1418606"/>
          </a:xfrm>
          <a:prstGeom prst="rect">
            <a:avLst/>
          </a:prstGeom>
          <a:solidFill>
            <a:srgbClr val="DCDEE0"/>
          </a:solidFill>
        </p:spPr>
        <p:txBody>
          <a:bodyPr anchor="t">
            <a:noAutofit/>
          </a:bodyPr>
          <a:lstStyle/>
          <a:p>
            <a:pPr defTabSz="221806">
              <a:defRPr sz="4320"/>
            </a:pPr>
            <a:r>
              <a:rPr lang="en-US" sz="3200" dirty="0" smtClean="0">
                <a:latin typeface="Raleway" charset="0"/>
                <a:ea typeface="Raleway" charset="0"/>
                <a:cs typeface="Raleway" charset="0"/>
              </a:rPr>
              <a:t>X-ray eyes for cultural heritage </a:t>
            </a:r>
            <a:r>
              <a:rPr lang="mr-IN" sz="3200" dirty="0" smtClean="0">
                <a:latin typeface="Raleway" charset="0"/>
                <a:ea typeface="Raleway" charset="0"/>
                <a:cs typeface="Raleway" charset="0"/>
              </a:rPr>
              <a:t>–</a:t>
            </a:r>
            <a:r>
              <a:rPr lang="en-US" sz="3200" dirty="0" smtClean="0">
                <a:latin typeface="Raleway" charset="0"/>
                <a:ea typeface="Raleway" charset="0"/>
                <a:cs typeface="Raleway" charset="0"/>
              </a:rPr>
              <a:t> Medipix chip</a:t>
            </a:r>
            <a:r>
              <a:rPr lang="en-US" sz="3200" dirty="0">
                <a:latin typeface="Raleway" charset="0"/>
                <a:ea typeface="Raleway" charset="0"/>
                <a:cs typeface="Raleway" charset="0"/>
              </a:rPr>
              <a:t/>
            </a:r>
            <a:br>
              <a:rPr lang="en-US" sz="3200" dirty="0">
                <a:latin typeface="Raleway" charset="0"/>
                <a:ea typeface="Raleway" charset="0"/>
                <a:cs typeface="Raleway" charset="0"/>
              </a:rPr>
            </a:br>
            <a:endParaRPr sz="3200" dirty="0">
              <a:latin typeface="Raleway" charset="0"/>
              <a:ea typeface="Raleway" charset="0"/>
              <a:cs typeface="Raleway" charset="0"/>
            </a:endParaRPr>
          </a:p>
        </p:txBody>
      </p:sp>
    </p:spTree>
    <p:extLst>
      <p:ext uri="{BB962C8B-B14F-4D97-AF65-F5344CB8AC3E}">
        <p14:creationId xmlns:p14="http://schemas.microsoft.com/office/powerpoint/2010/main" val="2511882857"/>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059894" y="9131"/>
            <a:ext cx="9190495" cy="6874525"/>
          </a:xfrm>
          <a:prstGeom prst="rect">
            <a:avLst/>
          </a:prstGeom>
        </p:spPr>
      </p:pic>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059894" y="0"/>
            <a:ext cx="9207765" cy="6858000"/>
          </a:xfrm>
          <a:prstGeom prst="rect">
            <a:avLst/>
          </a:prstGeom>
          <a:effectLst>
            <a:outerShdw blurRad="50800" dist="50800" dir="5400000" algn="ctr" rotWithShape="0">
              <a:srgbClr val="000000"/>
            </a:outerShdw>
          </a:effectLst>
        </p:spPr>
      </p:pic>
      <p:pic>
        <p:nvPicPr>
          <p:cNvPr id="2" name="Picture 1"/>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42970" y="5499233"/>
            <a:ext cx="1089887" cy="1198875"/>
          </a:xfrm>
          <a:prstGeom prst="rect">
            <a:avLst/>
          </a:prstGeom>
        </p:spPr>
      </p:pic>
      <p:sp>
        <p:nvSpPr>
          <p:cNvPr id="6" name="Shape 173"/>
          <p:cNvSpPr txBox="1">
            <a:spLocks/>
          </p:cNvSpPr>
          <p:nvPr/>
        </p:nvSpPr>
        <p:spPr>
          <a:xfrm>
            <a:off x="-17414" y="83013"/>
            <a:ext cx="3077308" cy="1418606"/>
          </a:xfrm>
          <a:prstGeom prst="rect">
            <a:avLst/>
          </a:prstGeom>
          <a:solidFill>
            <a:srgbClr val="DCDEE0"/>
          </a:solidFill>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rgbClr val="09295C"/>
                </a:solidFill>
                <a:latin typeface="Arial" panose="020B0604020202020204" pitchFamily="34" charset="0"/>
                <a:ea typeface="+mj-ea"/>
                <a:cs typeface="Arial" panose="020B0604020202020204" pitchFamily="34" charset="0"/>
              </a:defRPr>
            </a:lvl1pPr>
          </a:lstStyle>
          <a:p>
            <a:pPr defTabSz="221806">
              <a:defRPr sz="4320"/>
            </a:pPr>
            <a:r>
              <a:rPr lang="en-GB" sz="3200" dirty="0" smtClean="0">
                <a:latin typeface="Raleway" charset="0"/>
                <a:ea typeface="Raleway" charset="0"/>
                <a:cs typeface="Raleway" charset="0"/>
              </a:rPr>
              <a:t>X-ray eyes for cultural heritage </a:t>
            </a:r>
            <a:r>
              <a:rPr lang="en-GB" sz="3200" dirty="0" err="1" smtClean="0">
                <a:latin typeface="Raleway" charset="0"/>
                <a:ea typeface="Raleway" charset="0"/>
                <a:cs typeface="Raleway" charset="0"/>
              </a:rPr>
              <a:t>Medipix</a:t>
            </a:r>
            <a:r>
              <a:rPr lang="en-GB" sz="3200" dirty="0" smtClean="0">
                <a:latin typeface="Raleway" charset="0"/>
                <a:ea typeface="Raleway" charset="0"/>
                <a:cs typeface="Raleway" charset="0"/>
              </a:rPr>
              <a:t> chip</a:t>
            </a:r>
            <a:br>
              <a:rPr lang="en-GB" sz="3200" dirty="0" smtClean="0">
                <a:latin typeface="Raleway" charset="0"/>
                <a:ea typeface="Raleway" charset="0"/>
                <a:cs typeface="Raleway" charset="0"/>
              </a:rPr>
            </a:br>
            <a:endParaRPr lang="en-GB" sz="3200" dirty="0">
              <a:latin typeface="Raleway" charset="0"/>
              <a:ea typeface="Raleway" charset="0"/>
              <a:cs typeface="Raleway" charset="0"/>
            </a:endParaRPr>
          </a:p>
        </p:txBody>
      </p:sp>
    </p:spTree>
    <p:extLst>
      <p:ext uri="{BB962C8B-B14F-4D97-AF65-F5344CB8AC3E}">
        <p14:creationId xmlns:p14="http://schemas.microsoft.com/office/powerpoint/2010/main" val="2491532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746438" y="890943"/>
            <a:ext cx="5769012" cy="5357733"/>
          </a:xfrm>
          <a:prstGeom prst="rect">
            <a:avLst/>
          </a:prstGeom>
        </p:spPr>
      </p:pic>
      <p:pic>
        <p:nvPicPr>
          <p:cNvPr id="11" name="CERN1_T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6104965" y="1477677"/>
            <a:ext cx="5051957" cy="3788968"/>
          </a:xfrm>
          <a:prstGeom prst="rect">
            <a:avLst/>
          </a:prstGeom>
        </p:spPr>
      </p:pic>
      <p:sp>
        <p:nvSpPr>
          <p:cNvPr id="2" name="TextBox 1"/>
          <p:cNvSpPr txBox="1"/>
          <p:nvPr/>
        </p:nvSpPr>
        <p:spPr>
          <a:xfrm>
            <a:off x="878542" y="3569809"/>
            <a:ext cx="4796118" cy="1938992"/>
          </a:xfrm>
          <a:prstGeom prst="rect">
            <a:avLst/>
          </a:prstGeom>
          <a:noFill/>
        </p:spPr>
        <p:txBody>
          <a:bodyPr wrap="square" rtlCol="0">
            <a:spAutoFit/>
          </a:bodyPr>
          <a:lstStyle/>
          <a:p>
            <a:r>
              <a:rPr lang="en-GB" sz="3000" dirty="0" smtClean="0">
                <a:solidFill>
                  <a:schemeClr val="tx1">
                    <a:lumMod val="85000"/>
                    <a:lumOff val="15000"/>
                  </a:schemeClr>
                </a:solidFill>
                <a:latin typeface="Arial" panose="020B0604020202020204" pitchFamily="34" charset="0"/>
                <a:cs typeface="Arial" panose="020B0604020202020204" pitchFamily="34" charset="0"/>
              </a:rPr>
              <a:t>Council meeting in Amsterdam when </a:t>
            </a:r>
            <a:r>
              <a:rPr lang="en-GB" sz="3000" dirty="0">
                <a:solidFill>
                  <a:schemeClr val="tx1">
                    <a:lumMod val="85000"/>
                    <a:lumOff val="15000"/>
                  </a:schemeClr>
                </a:solidFill>
                <a:latin typeface="Arial" panose="020B0604020202020204" pitchFamily="34" charset="0"/>
                <a:cs typeface="Arial" panose="020B0604020202020204" pitchFamily="34" charset="0"/>
              </a:rPr>
              <a:t>the CERN convention was </a:t>
            </a:r>
            <a:r>
              <a:rPr lang="en-GB" sz="3000" dirty="0" smtClean="0">
                <a:solidFill>
                  <a:schemeClr val="tx1">
                    <a:lumMod val="85000"/>
                    <a:lumOff val="15000"/>
                  </a:schemeClr>
                </a:solidFill>
                <a:latin typeface="Arial" panose="020B0604020202020204" pitchFamily="34" charset="0"/>
                <a:cs typeface="Arial" panose="020B0604020202020204" pitchFamily="34" charset="0"/>
              </a:rPr>
              <a:t>signed (1953).</a:t>
            </a:r>
            <a:endParaRPr lang="en-GB" sz="3000" dirty="0">
              <a:solidFill>
                <a:schemeClr val="tx1">
                  <a:lumMod val="85000"/>
                  <a:lumOff val="1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0760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 presetClass="mediacall" presetSubtype="0" fill="hold" nodeType="afterEffect">
                                  <p:stCondLst>
                                    <p:cond delay="0"/>
                                  </p:stCondLst>
                                  <p:childTnLst>
                                    <p:cmd type="call" cmd="playFrom(0.0)">
                                      <p:cBhvr>
                                        <p:cTn id="10" dur="34749"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showWhenStopped="0">
                <p:cTn id="11" fill="hold" display="0">
                  <p:stCondLst>
                    <p:cond delay="indefinite"/>
                  </p:stCondLst>
                </p:cTn>
                <p:tgtEl>
                  <p:spTgt spid="11"/>
                </p:tgtEl>
              </p:cMediaNode>
            </p:video>
            <p:seq concurrent="1" nextAc="seek">
              <p:cTn id="12" restart="whenNotActive" fill="hold" evtFilter="cancelBubble" nodeType="interactiveSeq">
                <p:stCondLst>
                  <p:cond evt="onClick" delay="0">
                    <p:tgtEl>
                      <p:spTgt spid="11"/>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Shape 159"/>
          <p:cNvSpPr>
            <a:spLocks noGrp="1"/>
          </p:cNvSpPr>
          <p:nvPr>
            <p:ph type="title" idx="4294967295"/>
          </p:nvPr>
        </p:nvSpPr>
        <p:spPr>
          <a:xfrm>
            <a:off x="0" y="496819"/>
            <a:ext cx="4798243" cy="1926754"/>
          </a:xfrm>
          <a:prstGeom prst="rect">
            <a:avLst/>
          </a:prstGeom>
          <a:solidFill>
            <a:srgbClr val="DCDEE0"/>
          </a:solidFill>
        </p:spPr>
        <p:txBody>
          <a:bodyPr vert="horz" lIns="91440" tIns="45720" rIns="91440" bIns="45720" rtlCol="0" anchor="b">
            <a:noAutofit/>
          </a:bodyPr>
          <a:lstStyle/>
          <a:p>
            <a:pPr defTabSz="213590"/>
            <a:r>
              <a:rPr lang="en-GB" sz="3200" dirty="0" err="1">
                <a:latin typeface="Raleway" charset="0"/>
                <a:ea typeface="Raleway" charset="0"/>
                <a:cs typeface="Raleway" charset="0"/>
              </a:rPr>
              <a:t>Zenuity</a:t>
            </a:r>
            <a:r>
              <a:rPr lang="en-GB" sz="3200" dirty="0">
                <a:latin typeface="Raleway" charset="0"/>
                <a:ea typeface="Raleway" charset="0"/>
                <a:cs typeface="Raleway" charset="0"/>
              </a:rPr>
              <a:t> (Volvo Cars / </a:t>
            </a:r>
            <a:r>
              <a:rPr lang="en-GB" sz="3200" dirty="0" err="1">
                <a:latin typeface="Raleway" charset="0"/>
                <a:ea typeface="Raleway" charset="0"/>
                <a:cs typeface="Raleway" charset="0"/>
              </a:rPr>
              <a:t>Veoneer</a:t>
            </a:r>
            <a:r>
              <a:rPr lang="en-GB" sz="3200" dirty="0">
                <a:latin typeface="Raleway" charset="0"/>
                <a:ea typeface="Raleway" charset="0"/>
                <a:cs typeface="Raleway" charset="0"/>
              </a:rPr>
              <a:t>) teams up with CERN on fast machine learning using FPGAs .</a:t>
            </a:r>
            <a:endParaRPr sz="3200" dirty="0">
              <a:latin typeface="Raleway" charset="0"/>
              <a:ea typeface="Raleway" charset="0"/>
              <a:cs typeface="Raleway" charset="0"/>
            </a:endParaRPr>
          </a:p>
        </p:txBody>
      </p:sp>
    </p:spTree>
    <p:extLst>
      <p:ext uri="{BB962C8B-B14F-4D97-AF65-F5344CB8AC3E}">
        <p14:creationId xmlns:p14="http://schemas.microsoft.com/office/powerpoint/2010/main" val="2403720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585" y="0"/>
            <a:ext cx="12422284" cy="8285566"/>
          </a:xfrm>
          <a:prstGeom prst="rect">
            <a:avLst/>
          </a:prstGeom>
        </p:spPr>
      </p:pic>
      <p:sp>
        <p:nvSpPr>
          <p:cNvPr id="170" name="Shape 170"/>
          <p:cNvSpPr>
            <a:spLocks noGrp="1"/>
          </p:cNvSpPr>
          <p:nvPr>
            <p:ph type="title" idx="4294967295"/>
          </p:nvPr>
        </p:nvSpPr>
        <p:spPr>
          <a:xfrm>
            <a:off x="7726310" y="442345"/>
            <a:ext cx="4547389" cy="1856509"/>
          </a:xfrm>
          <a:prstGeom prst="rect">
            <a:avLst/>
          </a:prstGeom>
          <a:solidFill>
            <a:srgbClr val="DCDEE0"/>
          </a:solidFill>
        </p:spPr>
        <p:txBody>
          <a:bodyPr vert="horz" lIns="91440" tIns="45720" rIns="91440" bIns="45720" rtlCol="0" anchor="b">
            <a:noAutofit/>
          </a:bodyPr>
          <a:lstStyle/>
          <a:p>
            <a:pPr defTabSz="213590"/>
            <a:r>
              <a:rPr sz="3200" dirty="0">
                <a:latin typeface="Raleway" charset="0"/>
                <a:ea typeface="Raleway" charset="0"/>
                <a:cs typeface="Raleway" charset="0"/>
              </a:rPr>
              <a:t>CERN’s </a:t>
            </a:r>
            <a:r>
              <a:rPr lang="en-US" sz="3200" dirty="0">
                <a:latin typeface="Raleway" charset="0"/>
                <a:ea typeface="Raleway" charset="0"/>
                <a:cs typeface="Raleway" charset="0"/>
              </a:rPr>
              <a:t>C</a:t>
            </a:r>
            <a:r>
              <a:rPr sz="3200" dirty="0">
                <a:latin typeface="Raleway" charset="0"/>
                <a:ea typeface="Raleway" charset="0"/>
                <a:cs typeface="Raleway" charset="0"/>
              </a:rPr>
              <a:t>ontrols middleware software </a:t>
            </a:r>
            <a:r>
              <a:rPr sz="3200" dirty="0" smtClean="0">
                <a:latin typeface="Raleway" charset="0"/>
                <a:ea typeface="Raleway" charset="0"/>
                <a:cs typeface="Raleway" charset="0"/>
              </a:rPr>
              <a:t>for </a:t>
            </a:r>
            <a:r>
              <a:rPr sz="3200" dirty="0">
                <a:latin typeface="Raleway" charset="0"/>
                <a:ea typeface="Raleway" charset="0"/>
                <a:cs typeface="Raleway" charset="0"/>
              </a:rPr>
              <a:t>worldwide factory automation</a:t>
            </a:r>
            <a:r>
              <a:rPr lang="en-US" sz="3200" dirty="0">
                <a:latin typeface="Raleway" charset="0"/>
                <a:ea typeface="Raleway" charset="0"/>
                <a:cs typeface="Raleway" charset="0"/>
              </a:rPr>
              <a:t> at LG.</a:t>
            </a:r>
            <a:endParaRPr sz="3200" dirty="0">
              <a:latin typeface="Raleway" charset="0"/>
              <a:ea typeface="Raleway" charset="0"/>
              <a:cs typeface="Raleway" charset="0"/>
            </a:endParaRPr>
          </a:p>
        </p:txBody>
      </p:sp>
    </p:spTree>
    <p:extLst>
      <p:ext uri="{BB962C8B-B14F-4D97-AF65-F5344CB8AC3E}">
        <p14:creationId xmlns:p14="http://schemas.microsoft.com/office/powerpoint/2010/main" val="350001360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0"/>
                                        </p:tgtEl>
                                        <p:attrNameLst>
                                          <p:attrName>style.visibility</p:attrName>
                                        </p:attrNameLst>
                                      </p:cBhvr>
                                      <p:to>
                                        <p:strVal val="visible"/>
                                      </p:to>
                                    </p:set>
                                    <p:animEffect transition="in" filter="fade">
                                      <p:cBhvr>
                                        <p:cTn id="7" dur="10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
            <a:ext cx="12192000" cy="7526529"/>
          </a:xfrm>
        </p:spPr>
      </p:pic>
      <p:sp>
        <p:nvSpPr>
          <p:cNvPr id="5" name="Shape 170"/>
          <p:cNvSpPr txBox="1">
            <a:spLocks/>
          </p:cNvSpPr>
          <p:nvPr/>
        </p:nvSpPr>
        <p:spPr>
          <a:xfrm>
            <a:off x="0" y="4326903"/>
            <a:ext cx="5995447" cy="1544710"/>
          </a:xfrm>
          <a:prstGeom prst="rect">
            <a:avLst/>
          </a:prstGeom>
          <a:solidFill>
            <a:srgbClr val="DCDEE0"/>
          </a:solidFill>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213590"/>
            <a:r>
              <a:rPr lang="en-GB" sz="3200" dirty="0" smtClean="0">
                <a:latin typeface="Raleway" charset="0"/>
                <a:ea typeface="Raleway" charset="0"/>
                <a:cs typeface="Raleway" charset="0"/>
              </a:rPr>
              <a:t>Using CERN ROOT for helping detect fraud in commodity stock market transactions</a:t>
            </a:r>
            <a:endParaRPr lang="en-GB" sz="3200" dirty="0">
              <a:latin typeface="Raleway" charset="0"/>
              <a:ea typeface="Raleway" charset="0"/>
              <a:cs typeface="Raleway" charset="0"/>
            </a:endParaRPr>
          </a:p>
        </p:txBody>
      </p:sp>
    </p:spTree>
    <p:extLst>
      <p:ext uri="{BB962C8B-B14F-4D97-AF65-F5344CB8AC3E}">
        <p14:creationId xmlns:p14="http://schemas.microsoft.com/office/powerpoint/2010/main" val="2659876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1584" y="-65989"/>
            <a:ext cx="12323583" cy="8216749"/>
          </a:xfrm>
          <a:prstGeom prst="rect">
            <a:avLst/>
          </a:prstGeom>
        </p:spPr>
      </p:pic>
      <p:sp>
        <p:nvSpPr>
          <p:cNvPr id="153" name="Shape 153"/>
          <p:cNvSpPr>
            <a:spLocks noGrp="1"/>
          </p:cNvSpPr>
          <p:nvPr>
            <p:ph type="title" idx="4294967295"/>
          </p:nvPr>
        </p:nvSpPr>
        <p:spPr>
          <a:xfrm>
            <a:off x="6185698" y="5638356"/>
            <a:ext cx="6006302" cy="1054674"/>
          </a:xfrm>
          <a:prstGeom prst="rect">
            <a:avLst/>
          </a:prstGeom>
          <a:solidFill>
            <a:srgbClr val="DCDEE0"/>
          </a:solidFill>
        </p:spPr>
        <p:txBody>
          <a:bodyPr anchor="t">
            <a:noAutofit/>
          </a:bodyPr>
          <a:lstStyle/>
          <a:p>
            <a:pPr defTabSz="213590">
              <a:defRPr sz="4160"/>
            </a:pPr>
            <a:r>
              <a:rPr lang="en-US" sz="3200" dirty="0" smtClean="0">
                <a:latin typeface="Raleway" charset="0"/>
                <a:ea typeface="Raleway" charset="0"/>
                <a:cs typeface="Raleway" charset="0"/>
              </a:rPr>
              <a:t>Machine </a:t>
            </a:r>
            <a:r>
              <a:rPr sz="3200" dirty="0" smtClean="0">
                <a:latin typeface="Raleway" charset="0"/>
                <a:ea typeface="Raleway" charset="0"/>
                <a:cs typeface="Raleway" charset="0"/>
              </a:rPr>
              <a:t>learning </a:t>
            </a:r>
            <a:r>
              <a:rPr lang="en-US" sz="3200" dirty="0" smtClean="0">
                <a:latin typeface="Raleway" charset="0"/>
                <a:ea typeface="Raleway" charset="0"/>
                <a:cs typeface="Raleway" charset="0"/>
              </a:rPr>
              <a:t>to </a:t>
            </a:r>
            <a:r>
              <a:rPr sz="3200" dirty="0" smtClean="0">
                <a:latin typeface="Raleway" charset="0"/>
                <a:ea typeface="Raleway" charset="0"/>
                <a:cs typeface="Raleway" charset="0"/>
              </a:rPr>
              <a:t>improve </a:t>
            </a:r>
            <a:r>
              <a:rPr sz="3200" dirty="0">
                <a:latin typeface="Raleway" charset="0"/>
                <a:ea typeface="Raleway" charset="0"/>
                <a:cs typeface="Raleway" charset="0"/>
              </a:rPr>
              <a:t>vaccine </a:t>
            </a:r>
            <a:r>
              <a:rPr sz="3200" dirty="0" smtClean="0">
                <a:latin typeface="Raleway" charset="0"/>
                <a:ea typeface="Raleway" charset="0"/>
                <a:cs typeface="Raleway" charset="0"/>
              </a:rPr>
              <a:t>production</a:t>
            </a:r>
            <a:r>
              <a:rPr lang="en-US" sz="3200" dirty="0">
                <a:latin typeface="Raleway" charset="0"/>
                <a:ea typeface="Raleway" charset="0"/>
                <a:cs typeface="Raleway" charset="0"/>
              </a:rPr>
              <a:t> </a:t>
            </a:r>
            <a:r>
              <a:rPr lang="en-US" sz="3200" dirty="0" smtClean="0">
                <a:latin typeface="Raleway" charset="0"/>
                <a:ea typeface="Raleway" charset="0"/>
                <a:cs typeface="Raleway" charset="0"/>
              </a:rPr>
              <a:t>at Sanofi.</a:t>
            </a:r>
            <a:endParaRPr sz="3200" dirty="0">
              <a:latin typeface="Raleway" charset="0"/>
              <a:ea typeface="Raleway" charset="0"/>
              <a:cs typeface="Raleway" charset="0"/>
            </a:endParaRPr>
          </a:p>
        </p:txBody>
      </p:sp>
    </p:spTree>
    <p:extLst>
      <p:ext uri="{BB962C8B-B14F-4D97-AF65-F5344CB8AC3E}">
        <p14:creationId xmlns:p14="http://schemas.microsoft.com/office/powerpoint/2010/main" val="388640359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3"/>
                                        </p:tgtEl>
                                        <p:attrNameLst>
                                          <p:attrName>style.visibility</p:attrName>
                                        </p:attrNameLst>
                                      </p:cBhvr>
                                      <p:to>
                                        <p:strVal val="visible"/>
                                      </p:to>
                                    </p:set>
                                    <p:animEffect transition="in" filter="fade">
                                      <p:cBhvr>
                                        <p:cTn id="7" dur="1000"/>
                                        <p:tgtEl>
                                          <p:spTgt spid="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2.png"/>
          <p:cNvPicPr>
            <a:picLocks noChangeAspect="1"/>
          </p:cNvPicPr>
          <p:nvPr/>
        </p:nvPicPr>
        <p:blipFill rotWithShape="1">
          <a:blip r:embed="rId3">
            <a:extLst/>
          </a:blip>
          <a:srcRect t="38420"/>
          <a:stretch/>
        </p:blipFill>
        <p:spPr>
          <a:xfrm>
            <a:off x="0" y="0"/>
            <a:ext cx="12192000" cy="5501641"/>
          </a:xfrm>
          <a:prstGeom prst="rect">
            <a:avLst/>
          </a:prstGeom>
          <a:ln w="12700">
            <a:miter lim="400000"/>
          </a:ln>
        </p:spPr>
      </p:pic>
      <p:sp>
        <p:nvSpPr>
          <p:cNvPr id="4" name="Title 21"/>
          <p:cNvSpPr>
            <a:spLocks noGrp="1"/>
          </p:cNvSpPr>
          <p:nvPr>
            <p:ph type="title"/>
          </p:nvPr>
        </p:nvSpPr>
        <p:spPr>
          <a:xfrm>
            <a:off x="726440" y="2766219"/>
            <a:ext cx="10515600" cy="1325563"/>
          </a:xfrm>
        </p:spPr>
        <p:txBody>
          <a:bodyPr/>
          <a:lstStyle/>
          <a:p>
            <a:r>
              <a:rPr lang="en-GB" b="1" dirty="0" smtClean="0"/>
              <a:t>How?</a:t>
            </a:r>
            <a:endParaRPr lang="en-GB" b="1" dirty="0"/>
          </a:p>
        </p:txBody>
      </p:sp>
    </p:spTree>
    <p:extLst>
      <p:ext uri="{BB962C8B-B14F-4D97-AF65-F5344CB8AC3E}">
        <p14:creationId xmlns:p14="http://schemas.microsoft.com/office/powerpoint/2010/main" val="38222417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44 KT Contracts in 2018"/>
          <p:cNvSpPr txBox="1">
            <a:spLocks noGrp="1"/>
          </p:cNvSpPr>
          <p:nvPr>
            <p:ph type="body" sz="half" idx="4294967295"/>
          </p:nvPr>
        </p:nvSpPr>
        <p:spPr>
          <a:xfrm>
            <a:off x="2790178" y="29183"/>
            <a:ext cx="7632545" cy="1743310"/>
          </a:xfrm>
          <a:prstGeom prst="rect">
            <a:avLst/>
          </a:prstGeom>
        </p:spPr>
        <p:txBody>
          <a:bodyPr/>
          <a:lstStyle>
            <a:lvl1pPr marL="0" indent="0">
              <a:buSzTx/>
              <a:buNone/>
              <a:defRPr sz="6000"/>
            </a:lvl1pPr>
          </a:lstStyle>
          <a:p>
            <a:r>
              <a:rPr dirty="0"/>
              <a:t>44 KT Contracts in 2018</a:t>
            </a:r>
          </a:p>
        </p:txBody>
      </p:sp>
      <p:pic>
        <p:nvPicPr>
          <p:cNvPr id="210" name="KT-contract-and-proportion-FOR-SCREEN_Partener-titled.png" descr="KT-contract-and-proportion-FOR-SCREEN_Partener-titled.png"/>
          <p:cNvPicPr>
            <a:picLocks noChangeAspect="1"/>
          </p:cNvPicPr>
          <p:nvPr/>
        </p:nvPicPr>
        <p:blipFill rotWithShape="1">
          <a:blip r:embed="rId2">
            <a:extLst/>
          </a:blip>
          <a:srcRect l="27255" t="1570" r="27435" b="11959"/>
          <a:stretch/>
        </p:blipFill>
        <p:spPr>
          <a:xfrm>
            <a:off x="535971" y="1943666"/>
            <a:ext cx="4327332" cy="4647389"/>
          </a:xfrm>
          <a:prstGeom prst="rect">
            <a:avLst/>
          </a:prstGeom>
          <a:ln w="12700">
            <a:miter lim="400000"/>
          </a:ln>
        </p:spPr>
      </p:pic>
      <p:pic>
        <p:nvPicPr>
          <p:cNvPr id="211" name="KT-contract-and-proportion-FOR-SCREEN_Type-titled.png" descr="KT-contract-and-proportion-FOR-SCREEN_Type-titled.png"/>
          <p:cNvPicPr>
            <a:picLocks noChangeAspect="1"/>
          </p:cNvPicPr>
          <p:nvPr/>
        </p:nvPicPr>
        <p:blipFill>
          <a:blip r:embed="rId3">
            <a:extLst/>
          </a:blip>
          <a:srcRect l="26832" b="20117"/>
          <a:stretch>
            <a:fillRect/>
          </a:stretch>
        </p:blipFill>
        <p:spPr>
          <a:xfrm>
            <a:off x="4934851" y="2066143"/>
            <a:ext cx="6879117" cy="4226520"/>
          </a:xfrm>
          <a:prstGeom prst="rect">
            <a:avLst/>
          </a:prstGeom>
          <a:ln w="12700">
            <a:miter lim="400000"/>
          </a:ln>
        </p:spPr>
      </p:pic>
    </p:spTree>
    <p:extLst>
      <p:ext uri="{BB962C8B-B14F-4D97-AF65-F5344CB8AC3E}">
        <p14:creationId xmlns:p14="http://schemas.microsoft.com/office/powerpoint/2010/main" val="50423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5803725" cy="3907879"/>
          </a:xfrm>
          <a:prstGeom prst="rect">
            <a:avLst/>
          </a:prstGeom>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t="2771" r="10017" b="14520"/>
          <a:stretch/>
        </p:blipFill>
        <p:spPr>
          <a:xfrm>
            <a:off x="5803725" y="1"/>
            <a:ext cx="6388275" cy="3907878"/>
          </a:xfrm>
          <a:prstGeom prst="rect">
            <a:avLst/>
          </a:prstGeom>
        </p:spPr>
      </p:pic>
      <p:pic>
        <p:nvPicPr>
          <p:cNvPr id="7" name="Picture 6"/>
          <p:cNvPicPr>
            <a:picLocks noChangeAspect="1"/>
          </p:cNvPicPr>
          <p:nvPr/>
        </p:nvPicPr>
        <p:blipFill rotWithShape="1">
          <a:blip r:embed="rId5" cstate="print">
            <a:extLst>
              <a:ext uri="{28A0092B-C50C-407E-A947-70E740481C1C}">
                <a14:useLocalDpi xmlns:a14="http://schemas.microsoft.com/office/drawing/2010/main" val="0"/>
              </a:ext>
            </a:extLst>
          </a:blip>
          <a:srcRect t="9302" b="14632"/>
          <a:stretch/>
        </p:blipFill>
        <p:spPr>
          <a:xfrm>
            <a:off x="0" y="3880984"/>
            <a:ext cx="5803725" cy="2938049"/>
          </a:xfrm>
          <a:prstGeom prst="rect">
            <a:avLst/>
          </a:prstGeom>
        </p:spPr>
      </p:pic>
      <p:pic>
        <p:nvPicPr>
          <p:cNvPr id="9" name="Picture 8"/>
          <p:cNvPicPr>
            <a:picLocks noChangeAspect="1"/>
          </p:cNvPicPr>
          <p:nvPr/>
        </p:nvPicPr>
        <p:blipFill rotWithShape="1">
          <a:blip r:embed="rId6" cstate="print">
            <a:extLst>
              <a:ext uri="{28A0092B-C50C-407E-A947-70E740481C1C}">
                <a14:useLocalDpi xmlns:a14="http://schemas.microsoft.com/office/drawing/2010/main" val="0"/>
              </a:ext>
            </a:extLst>
          </a:blip>
          <a:srcRect l="9656" r="5045"/>
          <a:stretch/>
        </p:blipFill>
        <p:spPr>
          <a:xfrm>
            <a:off x="8432801" y="3907876"/>
            <a:ext cx="3759200" cy="2938051"/>
          </a:xfrm>
          <a:prstGeom prst="rect">
            <a:avLst/>
          </a:prstGeom>
        </p:spPr>
      </p:pic>
      <p:pic>
        <p:nvPicPr>
          <p:cNvPr id="10" name="Picture 9"/>
          <p:cNvPicPr>
            <a:picLocks noChangeAspect="1"/>
          </p:cNvPicPr>
          <p:nvPr/>
        </p:nvPicPr>
        <p:blipFill rotWithShape="1">
          <a:blip r:embed="rId7" cstate="print">
            <a:extLst>
              <a:ext uri="{28A0092B-C50C-407E-A947-70E740481C1C}">
                <a14:useLocalDpi xmlns:a14="http://schemas.microsoft.com/office/drawing/2010/main" val="0"/>
              </a:ext>
            </a:extLst>
          </a:blip>
          <a:srcRect l="27381" r="-1"/>
          <a:stretch/>
        </p:blipFill>
        <p:spPr>
          <a:xfrm>
            <a:off x="5232400" y="3907877"/>
            <a:ext cx="3200400" cy="2938050"/>
          </a:xfrm>
          <a:prstGeom prst="rect">
            <a:avLst/>
          </a:prstGeom>
        </p:spPr>
      </p:pic>
      <p:sp>
        <p:nvSpPr>
          <p:cNvPr id="11" name="Shape 173"/>
          <p:cNvSpPr>
            <a:spLocks noGrp="1"/>
          </p:cNvSpPr>
          <p:nvPr>
            <p:ph type="title" idx="4294967295"/>
          </p:nvPr>
        </p:nvSpPr>
        <p:spPr>
          <a:xfrm>
            <a:off x="3908739" y="2752997"/>
            <a:ext cx="4086000" cy="1154879"/>
          </a:xfrm>
          <a:prstGeom prst="rect">
            <a:avLst/>
          </a:prstGeom>
          <a:solidFill>
            <a:srgbClr val="DCDEE0"/>
          </a:solidFill>
        </p:spPr>
        <p:txBody>
          <a:bodyPr anchor="t">
            <a:noAutofit/>
          </a:bodyPr>
          <a:lstStyle/>
          <a:p>
            <a:pPr defTabSz="221806">
              <a:defRPr sz="4320"/>
            </a:pPr>
            <a:r>
              <a:rPr lang="en-US" sz="3200" dirty="0" smtClean="0">
                <a:latin typeface="Raleway" charset="0"/>
                <a:ea typeface="Raleway" charset="0"/>
                <a:cs typeface="Raleway" charset="0"/>
              </a:rPr>
              <a:t>Building a culture of entrepreneurship</a:t>
            </a:r>
            <a:endParaRPr sz="3200" dirty="0">
              <a:latin typeface="Raleway" charset="0"/>
              <a:ea typeface="Raleway" charset="0"/>
              <a:cs typeface="Raleway" charset="0"/>
            </a:endParaRPr>
          </a:p>
        </p:txBody>
      </p:sp>
      <p:cxnSp>
        <p:nvCxnSpPr>
          <p:cNvPr id="13" name="Straight Connector 12"/>
          <p:cNvCxnSpPr/>
          <p:nvPr/>
        </p:nvCxnSpPr>
        <p:spPr>
          <a:xfrm flipV="1">
            <a:off x="5803725" y="-1"/>
            <a:ext cx="0" cy="2772000"/>
          </a:xfrm>
          <a:prstGeom prst="line">
            <a:avLst/>
          </a:prstGeom>
          <a:ln w="57150">
            <a:solidFill>
              <a:srgbClr val="DCDEE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flipV="1">
            <a:off x="8432800" y="3874515"/>
            <a:ext cx="22685" cy="2805361"/>
          </a:xfrm>
          <a:prstGeom prst="line">
            <a:avLst/>
          </a:prstGeom>
          <a:ln w="57150">
            <a:solidFill>
              <a:srgbClr val="DCDEE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flipV="1">
            <a:off x="5232400" y="3907876"/>
            <a:ext cx="22685" cy="2938051"/>
          </a:xfrm>
          <a:prstGeom prst="line">
            <a:avLst/>
          </a:prstGeom>
          <a:ln w="57150">
            <a:solidFill>
              <a:srgbClr val="DCDEE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21499" y="3874515"/>
            <a:ext cx="4151047" cy="3724"/>
          </a:xfrm>
          <a:prstGeom prst="line">
            <a:avLst/>
          </a:prstGeom>
          <a:ln w="57150">
            <a:solidFill>
              <a:srgbClr val="DCDEE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flipV="1">
            <a:off x="7832182" y="3874515"/>
            <a:ext cx="4359818" cy="3724"/>
          </a:xfrm>
          <a:prstGeom prst="line">
            <a:avLst/>
          </a:prstGeom>
          <a:ln w="57150">
            <a:solidFill>
              <a:srgbClr val="DCDEE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20164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7100" y="0"/>
            <a:ext cx="10325528" cy="6858000"/>
          </a:xfrm>
          <a:prstGeom prst="rect">
            <a:avLst/>
          </a:prstGeom>
        </p:spPr>
      </p:pic>
      <p:sp>
        <p:nvSpPr>
          <p:cNvPr id="8" name="Shape 167"/>
          <p:cNvSpPr txBox="1">
            <a:spLocks/>
          </p:cNvSpPr>
          <p:nvPr/>
        </p:nvSpPr>
        <p:spPr>
          <a:xfrm>
            <a:off x="927100" y="5943600"/>
            <a:ext cx="10325528" cy="699247"/>
          </a:xfrm>
          <a:prstGeom prst="rect">
            <a:avLst/>
          </a:prstGeom>
          <a:solidFill>
            <a:srgbClr val="DCDEE0"/>
          </a:solidFill>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0"/>
              </a:spcBef>
              <a:defRPr/>
            </a:pPr>
            <a:r>
              <a:rPr lang="en-US" sz="3200" dirty="0" smtClean="0">
                <a:latin typeface="Raleway" charset="0"/>
                <a:ea typeface="Raleway" charset="0"/>
                <a:cs typeface="Raleway" charset="0"/>
              </a:rPr>
              <a:t>http://</a:t>
            </a:r>
            <a:r>
              <a:rPr lang="en-US" sz="4000" dirty="0" err="1" smtClean="0">
                <a:latin typeface="Raleway" charset="0"/>
                <a:ea typeface="Raleway" charset="0"/>
                <a:cs typeface="Raleway" charset="0"/>
              </a:rPr>
              <a:t>cern.ch</a:t>
            </a:r>
            <a:r>
              <a:rPr lang="en-US" sz="4000" dirty="0" smtClean="0">
                <a:latin typeface="Raleway" charset="0"/>
                <a:ea typeface="Raleway" charset="0"/>
                <a:cs typeface="Raleway" charset="0"/>
              </a:rPr>
              <a:t>/go/Bnc7</a:t>
            </a:r>
            <a:endParaRPr lang="en-US" sz="3200" dirty="0">
              <a:latin typeface="Raleway" charset="0"/>
              <a:ea typeface="Raleway" charset="0"/>
              <a:cs typeface="Raleway" charset="0"/>
            </a:endParaRPr>
          </a:p>
        </p:txBody>
      </p:sp>
      <p:sp>
        <p:nvSpPr>
          <p:cNvPr id="10" name="Shape 173"/>
          <p:cNvSpPr txBox="1">
            <a:spLocks/>
          </p:cNvSpPr>
          <p:nvPr/>
        </p:nvSpPr>
        <p:spPr>
          <a:xfrm>
            <a:off x="927100" y="219834"/>
            <a:ext cx="10325528" cy="613883"/>
          </a:xfrm>
          <a:prstGeom prst="rect">
            <a:avLst/>
          </a:prstGeom>
          <a:solidFill>
            <a:srgbClr val="DCDEE0"/>
          </a:solidFill>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defTabSz="221806">
              <a:defRPr sz="4320"/>
            </a:pPr>
            <a:r>
              <a:rPr lang="en-US" sz="4000" dirty="0" smtClean="0">
                <a:latin typeface="Raleway" charset="0"/>
                <a:ea typeface="Raleway" charset="0"/>
                <a:cs typeface="Raleway" charset="0"/>
              </a:rPr>
              <a:t>Entrepreneurship Meet-Ups</a:t>
            </a:r>
            <a:endParaRPr lang="en-US" sz="4000" dirty="0">
              <a:latin typeface="Raleway" charset="0"/>
              <a:ea typeface="Raleway" charset="0"/>
              <a:cs typeface="Raleway" charset="0"/>
            </a:endParaRPr>
          </a:p>
        </p:txBody>
      </p:sp>
    </p:spTree>
    <p:extLst>
      <p:ext uri="{BB962C8B-B14F-4D97-AF65-F5344CB8AC3E}">
        <p14:creationId xmlns:p14="http://schemas.microsoft.com/office/powerpoint/2010/main" val="39611092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258"/>
          <p:cNvSpPr>
            <a:spLocks noGrp="1"/>
          </p:cNvSpPr>
          <p:nvPr>
            <p:ph type="body" sz="quarter" idx="1"/>
          </p:nvPr>
        </p:nvSpPr>
        <p:spPr>
          <a:xfrm>
            <a:off x="8277278" y="659262"/>
            <a:ext cx="3685714" cy="5407942"/>
          </a:xfrm>
          <a:prstGeom prst="rect">
            <a:avLst/>
          </a:prstGeom>
        </p:spPr>
        <p:txBody>
          <a:bodyPr>
            <a:normAutofit/>
          </a:bodyPr>
          <a:lstStyle>
            <a:lvl1pPr marL="0" indent="0">
              <a:buSzTx/>
              <a:buNone/>
              <a:defRPr sz="3900"/>
            </a:lvl1pPr>
          </a:lstStyle>
          <a:p>
            <a:r>
              <a:rPr lang="fr-CH" sz="3200" b="1" dirty="0" smtClean="0">
                <a:solidFill>
                  <a:srgbClr val="FF0000"/>
                </a:solidFill>
              </a:rPr>
              <a:t>9</a:t>
            </a:r>
            <a:r>
              <a:rPr lang="fr-CH" sz="2400" b="1" dirty="0" smtClean="0">
                <a:solidFill>
                  <a:schemeClr val="tx1"/>
                </a:solidFill>
              </a:rPr>
              <a:t> </a:t>
            </a:r>
            <a:r>
              <a:rPr sz="2400" b="1" dirty="0" smtClean="0">
                <a:solidFill>
                  <a:schemeClr val="tx1"/>
                </a:solidFill>
              </a:rPr>
              <a:t>Established </a:t>
            </a:r>
            <a:r>
              <a:rPr sz="2400" b="1" dirty="0">
                <a:solidFill>
                  <a:schemeClr val="tx1"/>
                </a:solidFill>
              </a:rPr>
              <a:t>Business Incubation </a:t>
            </a:r>
            <a:r>
              <a:rPr sz="2400" b="1" dirty="0" err="1" smtClean="0">
                <a:solidFill>
                  <a:schemeClr val="tx1"/>
                </a:solidFill>
              </a:rPr>
              <a:t>Centres</a:t>
            </a:r>
            <a:r>
              <a:rPr lang="en-US" sz="2400" b="1" dirty="0" smtClean="0">
                <a:solidFill>
                  <a:schemeClr val="tx1"/>
                </a:solidFill>
              </a:rPr>
              <a:t> in the Member States</a:t>
            </a:r>
            <a:endParaRPr sz="2400" b="1" dirty="0">
              <a:solidFill>
                <a:schemeClr val="tx1"/>
              </a:solidFill>
            </a:endParaRP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45769"/>
          <a:stretch/>
        </p:blipFill>
        <p:spPr>
          <a:xfrm>
            <a:off x="463061" y="0"/>
            <a:ext cx="6611815" cy="6856286"/>
          </a:xfrm>
          <a:prstGeom prst="rect">
            <a:avLst/>
          </a:prstGeom>
        </p:spPr>
      </p:pic>
    </p:spTree>
    <p:extLst>
      <p:ext uri="{BB962C8B-B14F-4D97-AF65-F5344CB8AC3E}">
        <p14:creationId xmlns:p14="http://schemas.microsoft.com/office/powerpoint/2010/main" val="31187694"/>
      </p:ext>
    </p:extLst>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2.png"/>
          <p:cNvPicPr>
            <a:picLocks noChangeAspect="1"/>
          </p:cNvPicPr>
          <p:nvPr/>
        </p:nvPicPr>
        <p:blipFill rotWithShape="1">
          <a:blip r:embed="rId3">
            <a:extLst/>
          </a:blip>
          <a:srcRect t="38420"/>
          <a:stretch/>
        </p:blipFill>
        <p:spPr>
          <a:xfrm>
            <a:off x="0" y="0"/>
            <a:ext cx="12192000" cy="5501641"/>
          </a:xfrm>
          <a:prstGeom prst="rect">
            <a:avLst/>
          </a:prstGeom>
          <a:ln w="12700">
            <a:miter lim="400000"/>
          </a:ln>
        </p:spPr>
      </p:pic>
      <p:sp>
        <p:nvSpPr>
          <p:cNvPr id="4" name="Title 21"/>
          <p:cNvSpPr>
            <a:spLocks noGrp="1"/>
          </p:cNvSpPr>
          <p:nvPr>
            <p:ph type="title"/>
          </p:nvPr>
        </p:nvSpPr>
        <p:spPr>
          <a:xfrm>
            <a:off x="654723" y="4344007"/>
            <a:ext cx="10515600" cy="1325563"/>
          </a:xfrm>
        </p:spPr>
        <p:txBody>
          <a:bodyPr/>
          <a:lstStyle/>
          <a:p>
            <a:r>
              <a:rPr lang="en-GB" b="1" dirty="0" smtClean="0"/>
              <a:t>Examples of industry collaborations?</a:t>
            </a:r>
            <a:endParaRPr lang="en-GB" b="1" dirty="0"/>
          </a:p>
        </p:txBody>
      </p:sp>
    </p:spTree>
    <p:extLst>
      <p:ext uri="{BB962C8B-B14F-4D97-AF65-F5344CB8AC3E}">
        <p14:creationId xmlns:p14="http://schemas.microsoft.com/office/powerpoint/2010/main" val="35397010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0807031_01-A4-at-144-dpi.jpg"/>
          <p:cNvPicPr>
            <a:picLocks noChangeAspect="1"/>
          </p:cNvPicPr>
          <p:nvPr/>
        </p:nvPicPr>
        <p:blipFill>
          <a:blip r:embed="rId3">
            <a:lum bright="-2000" contrast="2000"/>
          </a:blip>
          <a:stretch>
            <a:fillRect/>
          </a:stretch>
        </p:blipFill>
        <p:spPr>
          <a:xfrm>
            <a:off x="0" y="-1183493"/>
            <a:ext cx="12192000" cy="9144000"/>
          </a:xfrm>
          <a:prstGeom prst="rect">
            <a:avLst/>
          </a:prstGeom>
          <a:effectLst>
            <a:innerShdw blurRad="38100" dist="50800" dir="2700000">
              <a:prstClr val="black"/>
            </a:innerShdw>
          </a:effectLst>
        </p:spPr>
      </p:pic>
    </p:spTree>
    <p:extLst>
      <p:ext uri="{BB962C8B-B14F-4D97-AF65-F5344CB8AC3E}">
        <p14:creationId xmlns:p14="http://schemas.microsoft.com/office/powerpoint/2010/main" val="4414021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1568899" y="372657"/>
            <a:ext cx="8424765" cy="6222351"/>
            <a:chOff x="2875892" y="849933"/>
            <a:chExt cx="8424765" cy="6038652"/>
          </a:xfrm>
        </p:grpSpPr>
        <p:sp>
          <p:nvSpPr>
            <p:cNvPr id="12" name="TextBox 11"/>
            <p:cNvSpPr txBox="1"/>
            <p:nvPr/>
          </p:nvSpPr>
          <p:spPr>
            <a:xfrm>
              <a:off x="2875892" y="849933"/>
              <a:ext cx="3142729"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srgbClr val="09295C"/>
                  </a:solidFill>
                  <a:effectLst/>
                  <a:uLnTx/>
                  <a:uFillTx/>
                  <a:latin typeface="Gill Sans MT" panose="020B0502020104020203" pitchFamily="34" charset="0"/>
                  <a:ea typeface="+mn-ea"/>
                  <a:cs typeface="Arial" panose="020B0604020202020204" pitchFamily="34" charset="0"/>
                </a:rPr>
                <a:t>Advise / 2</a:t>
              </a:r>
              <a:r>
                <a:rPr kumimoji="0" lang="en-GB" sz="2400" b="0" i="0" u="none" strike="noStrike" kern="1200" cap="none" spc="0" normalizeH="0" baseline="30000" noProof="0" dirty="0" smtClean="0">
                  <a:ln>
                    <a:noFill/>
                  </a:ln>
                  <a:solidFill>
                    <a:srgbClr val="09295C"/>
                  </a:solidFill>
                  <a:effectLst/>
                  <a:uLnTx/>
                  <a:uFillTx/>
                  <a:latin typeface="Gill Sans MT" panose="020B0502020104020203" pitchFamily="34" charset="0"/>
                  <a:ea typeface="+mn-ea"/>
                  <a:cs typeface="Arial" panose="020B0604020202020204" pitchFamily="34" charset="0"/>
                </a:rPr>
                <a:t>ND</a:t>
              </a:r>
              <a:r>
                <a:rPr kumimoji="0" lang="en-GB" sz="2400" b="0" i="0" u="none" strike="noStrike" kern="1200" cap="none" spc="0" normalizeH="0" noProof="0" dirty="0" smtClean="0">
                  <a:ln>
                    <a:noFill/>
                  </a:ln>
                  <a:solidFill>
                    <a:srgbClr val="09295C"/>
                  </a:solidFill>
                  <a:effectLst/>
                  <a:uLnTx/>
                  <a:uFillTx/>
                  <a:latin typeface="Gill Sans MT" panose="020B0502020104020203" pitchFamily="34" charset="0"/>
                  <a:ea typeface="+mn-ea"/>
                  <a:cs typeface="Arial" panose="020B0604020202020204" pitchFamily="34" charset="0"/>
                </a:rPr>
                <a:t> Opinion / </a:t>
              </a:r>
              <a:r>
                <a:rPr lang="en-GB" sz="2400" dirty="0" smtClean="0">
                  <a:solidFill>
                    <a:srgbClr val="09295C"/>
                  </a:solidFill>
                  <a:latin typeface="Gill Sans MT" panose="020B0502020104020203" pitchFamily="34" charset="0"/>
                  <a:cs typeface="Arial" panose="020B0604020202020204" pitchFamily="34" charset="0"/>
                </a:rPr>
                <a:t>Tech </a:t>
              </a:r>
              <a:r>
                <a:rPr kumimoji="0" lang="en-GB" sz="2400" b="0" i="0" u="none" strike="noStrike" kern="1200" cap="none" spc="0" normalizeH="0" noProof="0" dirty="0" smtClean="0">
                  <a:ln>
                    <a:noFill/>
                  </a:ln>
                  <a:solidFill>
                    <a:srgbClr val="09295C"/>
                  </a:solidFill>
                  <a:effectLst/>
                  <a:uLnTx/>
                  <a:uFillTx/>
                  <a:latin typeface="Gill Sans MT" panose="020B0502020104020203" pitchFamily="34" charset="0"/>
                  <a:ea typeface="+mn-ea"/>
                  <a:cs typeface="Arial" panose="020B0604020202020204" pitchFamily="34" charset="0"/>
                </a:rPr>
                <a:t>Challenge from CERN Expert team</a:t>
              </a:r>
              <a:endParaRPr kumimoji="0" lang="en-GB" sz="2400" b="0" i="0" u="none" strike="noStrike" kern="1200" cap="none" spc="0" normalizeH="0" baseline="0" noProof="0" dirty="0">
                <a:ln>
                  <a:noFill/>
                </a:ln>
                <a:solidFill>
                  <a:srgbClr val="09295C"/>
                </a:solidFill>
                <a:effectLst/>
                <a:uLnTx/>
                <a:uFillTx/>
                <a:latin typeface="Gill Sans MT" panose="020B0502020104020203" pitchFamily="34" charset="0"/>
                <a:ea typeface="+mn-ea"/>
                <a:cs typeface="Arial" panose="020B0604020202020204" pitchFamily="34" charset="0"/>
              </a:endParaRPr>
            </a:p>
          </p:txBody>
        </p:sp>
        <p:sp>
          <p:nvSpPr>
            <p:cNvPr id="13" name="Hexagon 8"/>
            <p:cNvSpPr/>
            <p:nvPr/>
          </p:nvSpPr>
          <p:spPr>
            <a:xfrm rot="5400000">
              <a:off x="5108775" y="2246853"/>
              <a:ext cx="3709222" cy="2150351"/>
            </a:xfrm>
            <a:custGeom>
              <a:avLst/>
              <a:gdLst>
                <a:gd name="connsiteX0" fmla="*/ 0 w 1957016"/>
                <a:gd name="connsiteY0" fmla="*/ 866720 h 1733440"/>
                <a:gd name="connsiteX1" fmla="*/ 482555 w 1957016"/>
                <a:gd name="connsiteY1" fmla="*/ 0 h 1733440"/>
                <a:gd name="connsiteX2" fmla="*/ 1474461 w 1957016"/>
                <a:gd name="connsiteY2" fmla="*/ 0 h 1733440"/>
                <a:gd name="connsiteX3" fmla="*/ 1957016 w 1957016"/>
                <a:gd name="connsiteY3" fmla="*/ 866720 h 1733440"/>
                <a:gd name="connsiteX4" fmla="*/ 1474461 w 1957016"/>
                <a:gd name="connsiteY4" fmla="*/ 1733440 h 1733440"/>
                <a:gd name="connsiteX5" fmla="*/ 482555 w 1957016"/>
                <a:gd name="connsiteY5" fmla="*/ 1733440 h 1733440"/>
                <a:gd name="connsiteX6" fmla="*/ 0 w 1957016"/>
                <a:gd name="connsiteY6" fmla="*/ 866720 h 1733440"/>
                <a:gd name="connsiteX0" fmla="*/ 482555 w 1957016"/>
                <a:gd name="connsiteY0" fmla="*/ 1733440 h 1824880"/>
                <a:gd name="connsiteX1" fmla="*/ 0 w 1957016"/>
                <a:gd name="connsiteY1" fmla="*/ 866720 h 1824880"/>
                <a:gd name="connsiteX2" fmla="*/ 482555 w 1957016"/>
                <a:gd name="connsiteY2" fmla="*/ 0 h 1824880"/>
                <a:gd name="connsiteX3" fmla="*/ 1474461 w 1957016"/>
                <a:gd name="connsiteY3" fmla="*/ 0 h 1824880"/>
                <a:gd name="connsiteX4" fmla="*/ 1957016 w 1957016"/>
                <a:gd name="connsiteY4" fmla="*/ 866720 h 1824880"/>
                <a:gd name="connsiteX5" fmla="*/ 1474461 w 1957016"/>
                <a:gd name="connsiteY5" fmla="*/ 1733440 h 1824880"/>
                <a:gd name="connsiteX6" fmla="*/ 573995 w 1957016"/>
                <a:gd name="connsiteY6" fmla="*/ 1824880 h 1824880"/>
                <a:gd name="connsiteX0" fmla="*/ 0 w 1957016"/>
                <a:gd name="connsiteY0" fmla="*/ 866720 h 1824880"/>
                <a:gd name="connsiteX1" fmla="*/ 482555 w 1957016"/>
                <a:gd name="connsiteY1" fmla="*/ 0 h 1824880"/>
                <a:gd name="connsiteX2" fmla="*/ 1474461 w 1957016"/>
                <a:gd name="connsiteY2" fmla="*/ 0 h 1824880"/>
                <a:gd name="connsiteX3" fmla="*/ 1957016 w 1957016"/>
                <a:gd name="connsiteY3" fmla="*/ 866720 h 1824880"/>
                <a:gd name="connsiteX4" fmla="*/ 1474461 w 1957016"/>
                <a:gd name="connsiteY4" fmla="*/ 1733440 h 1824880"/>
                <a:gd name="connsiteX5" fmla="*/ 573995 w 1957016"/>
                <a:gd name="connsiteY5" fmla="*/ 1824880 h 1824880"/>
                <a:gd name="connsiteX0" fmla="*/ 0 w 1957016"/>
                <a:gd name="connsiteY0" fmla="*/ 866720 h 1824880"/>
                <a:gd name="connsiteX1" fmla="*/ 482555 w 1957016"/>
                <a:gd name="connsiteY1" fmla="*/ 0 h 1824880"/>
                <a:gd name="connsiteX2" fmla="*/ 1474461 w 1957016"/>
                <a:gd name="connsiteY2" fmla="*/ 0 h 1824880"/>
                <a:gd name="connsiteX3" fmla="*/ 1957016 w 1957016"/>
                <a:gd name="connsiteY3" fmla="*/ 866720 h 1824880"/>
                <a:gd name="connsiteX4" fmla="*/ 573995 w 1957016"/>
                <a:gd name="connsiteY4" fmla="*/ 1824880 h 1824880"/>
                <a:gd name="connsiteX0" fmla="*/ 0 w 1957016"/>
                <a:gd name="connsiteY0" fmla="*/ 866720 h 866720"/>
                <a:gd name="connsiteX1" fmla="*/ 482555 w 1957016"/>
                <a:gd name="connsiteY1" fmla="*/ 0 h 866720"/>
                <a:gd name="connsiteX2" fmla="*/ 1474461 w 1957016"/>
                <a:gd name="connsiteY2" fmla="*/ 0 h 866720"/>
                <a:gd name="connsiteX3" fmla="*/ 1957016 w 1957016"/>
                <a:gd name="connsiteY3" fmla="*/ 866720 h 866720"/>
              </a:gdLst>
              <a:ahLst/>
              <a:cxnLst>
                <a:cxn ang="0">
                  <a:pos x="connsiteX0" y="connsiteY0"/>
                </a:cxn>
                <a:cxn ang="0">
                  <a:pos x="connsiteX1" y="connsiteY1"/>
                </a:cxn>
                <a:cxn ang="0">
                  <a:pos x="connsiteX2" y="connsiteY2"/>
                </a:cxn>
                <a:cxn ang="0">
                  <a:pos x="connsiteX3" y="connsiteY3"/>
                </a:cxn>
              </a:cxnLst>
              <a:rect l="l" t="t" r="r" b="b"/>
              <a:pathLst>
                <a:path w="1957016" h="866720">
                  <a:moveTo>
                    <a:pt x="0" y="866720"/>
                  </a:moveTo>
                  <a:lnTo>
                    <a:pt x="482555" y="0"/>
                  </a:lnTo>
                  <a:lnTo>
                    <a:pt x="1474461" y="0"/>
                  </a:lnTo>
                  <a:lnTo>
                    <a:pt x="1957016" y="866720"/>
                  </a:lnTo>
                </a:path>
              </a:pathLst>
            </a:cu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4" name="Hexagon 13"/>
            <p:cNvSpPr/>
            <p:nvPr/>
          </p:nvSpPr>
          <p:spPr>
            <a:xfrm rot="5400000">
              <a:off x="7793233" y="3048904"/>
              <a:ext cx="490654" cy="553679"/>
            </a:xfrm>
            <a:prstGeom prst="hexagon">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cxnSp>
          <p:nvCxnSpPr>
            <p:cNvPr id="15" name="Straight Connector 14"/>
            <p:cNvCxnSpPr/>
            <p:nvPr/>
          </p:nvCxnSpPr>
          <p:spPr>
            <a:xfrm>
              <a:off x="5893754" y="5185947"/>
              <a:ext cx="0" cy="1702638"/>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sp>
          <p:nvSpPr>
            <p:cNvPr id="16" name="Hexagon 15"/>
            <p:cNvSpPr/>
            <p:nvPr/>
          </p:nvSpPr>
          <p:spPr>
            <a:xfrm rot="5400000">
              <a:off x="5648427" y="5653744"/>
              <a:ext cx="490654" cy="553679"/>
            </a:xfrm>
            <a:prstGeom prst="hexagon">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7" name="Hexagon 16"/>
            <p:cNvSpPr/>
            <p:nvPr/>
          </p:nvSpPr>
          <p:spPr>
            <a:xfrm rot="5400000">
              <a:off x="5783098" y="1342550"/>
              <a:ext cx="221309" cy="249737"/>
            </a:xfrm>
            <a:prstGeom prst="hexagon">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8" name="TextBox 17"/>
            <p:cNvSpPr txBox="1"/>
            <p:nvPr/>
          </p:nvSpPr>
          <p:spPr>
            <a:xfrm>
              <a:off x="3845343" y="2717858"/>
              <a:ext cx="4100649" cy="1200329"/>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srgbClr val="09295C"/>
                  </a:solidFill>
                  <a:effectLst/>
                  <a:uLnTx/>
                  <a:uFillTx/>
                  <a:latin typeface="Gill Sans MT" panose="020B0502020104020203" pitchFamily="34" charset="0"/>
                  <a:ea typeface="+mn-ea"/>
                  <a:cs typeface="Arial" panose="020B0604020202020204" pitchFamily="34" charset="0"/>
                </a:rPr>
                <a:t>Collaborative R&amp;D / Co-development agreements on specific topic of mutual interest</a:t>
              </a:r>
              <a:endParaRPr kumimoji="0" lang="en-GB" sz="2400" b="0" i="0" u="none" strike="noStrike" kern="1200" cap="none" spc="0" normalizeH="0" baseline="0" noProof="0" dirty="0">
                <a:ln>
                  <a:noFill/>
                </a:ln>
                <a:solidFill>
                  <a:srgbClr val="09295C"/>
                </a:solidFill>
                <a:effectLst/>
                <a:uLnTx/>
                <a:uFillTx/>
                <a:latin typeface="Gill Sans MT" panose="020B0502020104020203" pitchFamily="34" charset="0"/>
                <a:ea typeface="+mn-ea"/>
                <a:cs typeface="Arial" panose="020B0604020202020204" pitchFamily="34" charset="0"/>
              </a:endParaRPr>
            </a:p>
          </p:txBody>
        </p:sp>
        <p:sp>
          <p:nvSpPr>
            <p:cNvPr id="19" name="TextBox 18"/>
            <p:cNvSpPr txBox="1"/>
            <p:nvPr/>
          </p:nvSpPr>
          <p:spPr>
            <a:xfrm>
              <a:off x="6258244" y="5304767"/>
              <a:ext cx="5042413" cy="1200329"/>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srgbClr val="09295C"/>
                  </a:solidFill>
                  <a:effectLst/>
                  <a:uLnTx/>
                  <a:uFillTx/>
                  <a:latin typeface="Gill Sans MT" panose="020B0502020104020203" pitchFamily="34" charset="0"/>
                  <a:ea typeface="+mn-ea"/>
                  <a:cs typeface="Arial" panose="020B0604020202020204" pitchFamily="34" charset="0"/>
                </a:rPr>
                <a:t>Challenge Based</a:t>
              </a:r>
              <a:r>
                <a:rPr kumimoji="0" lang="en-GB" sz="2400" b="0" i="0" u="none" strike="noStrike" kern="1200" cap="none" spc="0" normalizeH="0" noProof="0" dirty="0" smtClean="0">
                  <a:ln>
                    <a:noFill/>
                  </a:ln>
                  <a:solidFill>
                    <a:srgbClr val="09295C"/>
                  </a:solidFill>
                  <a:effectLst/>
                  <a:uLnTx/>
                  <a:uFillTx/>
                  <a:latin typeface="Gill Sans MT" panose="020B0502020104020203" pitchFamily="34" charset="0"/>
                  <a:ea typeface="+mn-ea"/>
                  <a:cs typeface="Arial" panose="020B0604020202020204" pitchFamily="34" charset="0"/>
                </a:rPr>
                <a:t> Innovation program with CERN Experts and/or universities to address specific issue</a:t>
              </a:r>
              <a:endParaRPr kumimoji="0" lang="en-GB" sz="2400" b="0" i="0" u="none" strike="noStrike" kern="1200" cap="none" spc="0" normalizeH="0" baseline="0" noProof="0" dirty="0">
                <a:ln>
                  <a:noFill/>
                </a:ln>
                <a:solidFill>
                  <a:srgbClr val="09295C"/>
                </a:solidFill>
                <a:effectLst/>
                <a:uLnTx/>
                <a:uFillTx/>
                <a:latin typeface="Gill Sans MT" panose="020B0502020104020203" pitchFamily="34" charset="0"/>
                <a:ea typeface="+mn-ea"/>
                <a:cs typeface="Arial" panose="020B0604020202020204" pitchFamily="34" charset="0"/>
              </a:endParaRPr>
            </a:p>
          </p:txBody>
        </p:sp>
      </p:grpSp>
      <p:pic>
        <p:nvPicPr>
          <p:cNvPr id="21" name="Picture 20" descr="MedTechHackThemaSmall.pn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5400000">
            <a:off x="8535333" y="31039"/>
            <a:ext cx="3687706" cy="3625629"/>
          </a:xfrm>
          <a:prstGeom prst="rect">
            <a:avLst/>
          </a:prstGeom>
        </p:spPr>
      </p:pic>
      <p:pic>
        <p:nvPicPr>
          <p:cNvPr id="22" name="Picture 21" descr="MedTechHackThemaSmall.pn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rot="5400000" flipH="1" flipV="1">
            <a:off x="-2054" y="4273000"/>
            <a:ext cx="2606909" cy="2563092"/>
          </a:xfrm>
          <a:prstGeom prst="rect">
            <a:avLst/>
          </a:prstGeom>
        </p:spPr>
      </p:pic>
    </p:spTree>
    <p:extLst>
      <p:ext uri="{BB962C8B-B14F-4D97-AF65-F5344CB8AC3E}">
        <p14:creationId xmlns:p14="http://schemas.microsoft.com/office/powerpoint/2010/main" val="42745210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flipH="1">
            <a:off x="886564" y="781456"/>
            <a:ext cx="2620869" cy="5763947"/>
            <a:chOff x="5616914" y="1356764"/>
            <a:chExt cx="2698485" cy="5531821"/>
          </a:xfrm>
        </p:grpSpPr>
        <p:sp>
          <p:nvSpPr>
            <p:cNvPr id="13" name="Hexagon 8"/>
            <p:cNvSpPr/>
            <p:nvPr/>
          </p:nvSpPr>
          <p:spPr>
            <a:xfrm rot="5400000">
              <a:off x="5108775" y="2246853"/>
              <a:ext cx="3709222" cy="2150351"/>
            </a:xfrm>
            <a:custGeom>
              <a:avLst/>
              <a:gdLst>
                <a:gd name="connsiteX0" fmla="*/ 0 w 1957016"/>
                <a:gd name="connsiteY0" fmla="*/ 866720 h 1733440"/>
                <a:gd name="connsiteX1" fmla="*/ 482555 w 1957016"/>
                <a:gd name="connsiteY1" fmla="*/ 0 h 1733440"/>
                <a:gd name="connsiteX2" fmla="*/ 1474461 w 1957016"/>
                <a:gd name="connsiteY2" fmla="*/ 0 h 1733440"/>
                <a:gd name="connsiteX3" fmla="*/ 1957016 w 1957016"/>
                <a:gd name="connsiteY3" fmla="*/ 866720 h 1733440"/>
                <a:gd name="connsiteX4" fmla="*/ 1474461 w 1957016"/>
                <a:gd name="connsiteY4" fmla="*/ 1733440 h 1733440"/>
                <a:gd name="connsiteX5" fmla="*/ 482555 w 1957016"/>
                <a:gd name="connsiteY5" fmla="*/ 1733440 h 1733440"/>
                <a:gd name="connsiteX6" fmla="*/ 0 w 1957016"/>
                <a:gd name="connsiteY6" fmla="*/ 866720 h 1733440"/>
                <a:gd name="connsiteX0" fmla="*/ 482555 w 1957016"/>
                <a:gd name="connsiteY0" fmla="*/ 1733440 h 1824880"/>
                <a:gd name="connsiteX1" fmla="*/ 0 w 1957016"/>
                <a:gd name="connsiteY1" fmla="*/ 866720 h 1824880"/>
                <a:gd name="connsiteX2" fmla="*/ 482555 w 1957016"/>
                <a:gd name="connsiteY2" fmla="*/ 0 h 1824880"/>
                <a:gd name="connsiteX3" fmla="*/ 1474461 w 1957016"/>
                <a:gd name="connsiteY3" fmla="*/ 0 h 1824880"/>
                <a:gd name="connsiteX4" fmla="*/ 1957016 w 1957016"/>
                <a:gd name="connsiteY4" fmla="*/ 866720 h 1824880"/>
                <a:gd name="connsiteX5" fmla="*/ 1474461 w 1957016"/>
                <a:gd name="connsiteY5" fmla="*/ 1733440 h 1824880"/>
                <a:gd name="connsiteX6" fmla="*/ 573995 w 1957016"/>
                <a:gd name="connsiteY6" fmla="*/ 1824880 h 1824880"/>
                <a:gd name="connsiteX0" fmla="*/ 0 w 1957016"/>
                <a:gd name="connsiteY0" fmla="*/ 866720 h 1824880"/>
                <a:gd name="connsiteX1" fmla="*/ 482555 w 1957016"/>
                <a:gd name="connsiteY1" fmla="*/ 0 h 1824880"/>
                <a:gd name="connsiteX2" fmla="*/ 1474461 w 1957016"/>
                <a:gd name="connsiteY2" fmla="*/ 0 h 1824880"/>
                <a:gd name="connsiteX3" fmla="*/ 1957016 w 1957016"/>
                <a:gd name="connsiteY3" fmla="*/ 866720 h 1824880"/>
                <a:gd name="connsiteX4" fmla="*/ 1474461 w 1957016"/>
                <a:gd name="connsiteY4" fmla="*/ 1733440 h 1824880"/>
                <a:gd name="connsiteX5" fmla="*/ 573995 w 1957016"/>
                <a:gd name="connsiteY5" fmla="*/ 1824880 h 1824880"/>
                <a:gd name="connsiteX0" fmla="*/ 0 w 1957016"/>
                <a:gd name="connsiteY0" fmla="*/ 866720 h 1824880"/>
                <a:gd name="connsiteX1" fmla="*/ 482555 w 1957016"/>
                <a:gd name="connsiteY1" fmla="*/ 0 h 1824880"/>
                <a:gd name="connsiteX2" fmla="*/ 1474461 w 1957016"/>
                <a:gd name="connsiteY2" fmla="*/ 0 h 1824880"/>
                <a:gd name="connsiteX3" fmla="*/ 1957016 w 1957016"/>
                <a:gd name="connsiteY3" fmla="*/ 866720 h 1824880"/>
                <a:gd name="connsiteX4" fmla="*/ 573995 w 1957016"/>
                <a:gd name="connsiteY4" fmla="*/ 1824880 h 1824880"/>
                <a:gd name="connsiteX0" fmla="*/ 0 w 1957016"/>
                <a:gd name="connsiteY0" fmla="*/ 866720 h 866720"/>
                <a:gd name="connsiteX1" fmla="*/ 482555 w 1957016"/>
                <a:gd name="connsiteY1" fmla="*/ 0 h 866720"/>
                <a:gd name="connsiteX2" fmla="*/ 1474461 w 1957016"/>
                <a:gd name="connsiteY2" fmla="*/ 0 h 866720"/>
                <a:gd name="connsiteX3" fmla="*/ 1957016 w 1957016"/>
                <a:gd name="connsiteY3" fmla="*/ 866720 h 866720"/>
              </a:gdLst>
              <a:ahLst/>
              <a:cxnLst>
                <a:cxn ang="0">
                  <a:pos x="connsiteX0" y="connsiteY0"/>
                </a:cxn>
                <a:cxn ang="0">
                  <a:pos x="connsiteX1" y="connsiteY1"/>
                </a:cxn>
                <a:cxn ang="0">
                  <a:pos x="connsiteX2" y="connsiteY2"/>
                </a:cxn>
                <a:cxn ang="0">
                  <a:pos x="connsiteX3" y="connsiteY3"/>
                </a:cxn>
              </a:cxnLst>
              <a:rect l="l" t="t" r="r" b="b"/>
              <a:pathLst>
                <a:path w="1957016" h="866720">
                  <a:moveTo>
                    <a:pt x="0" y="866720"/>
                  </a:moveTo>
                  <a:lnTo>
                    <a:pt x="482555" y="0"/>
                  </a:lnTo>
                  <a:lnTo>
                    <a:pt x="1474461" y="0"/>
                  </a:lnTo>
                  <a:lnTo>
                    <a:pt x="1957016" y="866720"/>
                  </a:lnTo>
                </a:path>
              </a:pathLst>
            </a:cu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4" name="Hexagon 13"/>
            <p:cNvSpPr/>
            <p:nvPr/>
          </p:nvSpPr>
          <p:spPr>
            <a:xfrm rot="5400000">
              <a:off x="7793233" y="3048904"/>
              <a:ext cx="490654" cy="553679"/>
            </a:xfrm>
            <a:prstGeom prst="hexagon">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cxnSp>
          <p:nvCxnSpPr>
            <p:cNvPr id="15" name="Straight Connector 14"/>
            <p:cNvCxnSpPr/>
            <p:nvPr/>
          </p:nvCxnSpPr>
          <p:spPr>
            <a:xfrm>
              <a:off x="5893754" y="5185947"/>
              <a:ext cx="0" cy="1702638"/>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sp>
          <p:nvSpPr>
            <p:cNvPr id="16" name="Hexagon 15"/>
            <p:cNvSpPr/>
            <p:nvPr/>
          </p:nvSpPr>
          <p:spPr>
            <a:xfrm rot="5400000">
              <a:off x="5648427" y="5653744"/>
              <a:ext cx="490654" cy="553679"/>
            </a:xfrm>
            <a:prstGeom prst="hexagon">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7" name="Hexagon 16"/>
            <p:cNvSpPr/>
            <p:nvPr/>
          </p:nvSpPr>
          <p:spPr>
            <a:xfrm rot="5400000">
              <a:off x="5783098" y="1342550"/>
              <a:ext cx="221309" cy="249737"/>
            </a:xfrm>
            <a:prstGeom prst="hexagon">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grpSp>
      <p:pic>
        <p:nvPicPr>
          <p:cNvPr id="21" name="Picture 20" descr="MedTechHackThemaSmall.pn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rot="5400000">
            <a:off x="9037040" y="-543711"/>
            <a:ext cx="3687706" cy="3625629"/>
          </a:xfrm>
          <a:prstGeom prst="rect">
            <a:avLst/>
          </a:prstGeom>
        </p:spPr>
      </p:pic>
      <p:pic>
        <p:nvPicPr>
          <p:cNvPr id="22" name="Picture 21" descr="MedTechHackThemaSmall.pn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5400000" flipH="1" flipV="1">
            <a:off x="-152858" y="5057929"/>
            <a:ext cx="2606909" cy="2563092"/>
          </a:xfrm>
          <a:prstGeom prst="rect">
            <a:avLst/>
          </a:prstGeom>
        </p:spPr>
      </p:pic>
      <p:sp>
        <p:nvSpPr>
          <p:cNvPr id="23" name="TextBox 22"/>
          <p:cNvSpPr txBox="1"/>
          <p:nvPr/>
        </p:nvSpPr>
        <p:spPr>
          <a:xfrm>
            <a:off x="1529729" y="2229021"/>
            <a:ext cx="5655997" cy="1569660"/>
          </a:xfrm>
          <a:prstGeom prst="rect">
            <a:avLst/>
          </a:prstGeom>
          <a:noFill/>
        </p:spPr>
        <p:txBody>
          <a:bodyPr wrap="square" rtlCol="0">
            <a:spAutoFit/>
          </a:bodyPr>
          <a:lstStyle/>
          <a:p>
            <a:r>
              <a:rPr kumimoji="0" lang="en-GB" sz="2400" b="0" i="0" u="none" strike="noStrike" kern="1200" cap="none" spc="0" normalizeH="0" baseline="0" noProof="0" dirty="0" smtClean="0">
                <a:ln>
                  <a:noFill/>
                </a:ln>
                <a:solidFill>
                  <a:srgbClr val="09295C"/>
                </a:solidFill>
                <a:effectLst/>
                <a:uLnTx/>
                <a:uFillTx/>
                <a:latin typeface="Gill Sans MT" panose="020B0502020104020203" pitchFamily="34" charset="0"/>
                <a:ea typeface="+mn-ea"/>
                <a:cs typeface="Arial" panose="020B0604020202020204" pitchFamily="34" charset="0"/>
              </a:rPr>
              <a:t>Licensing of CERN</a:t>
            </a:r>
            <a:r>
              <a:rPr kumimoji="0" lang="en-GB" sz="2400" b="0" i="0" u="none" strike="noStrike" kern="1200" cap="none" spc="0" normalizeH="0" noProof="0" dirty="0" smtClean="0">
                <a:ln>
                  <a:noFill/>
                </a:ln>
                <a:solidFill>
                  <a:srgbClr val="09295C"/>
                </a:solidFill>
                <a:effectLst/>
                <a:uLnTx/>
                <a:uFillTx/>
                <a:latin typeface="Gill Sans MT" panose="020B0502020104020203" pitchFamily="34" charset="0"/>
                <a:ea typeface="+mn-ea"/>
                <a:cs typeface="Arial" panose="020B0604020202020204" pitchFamily="34" charset="0"/>
              </a:rPr>
              <a:t> technology for commercial use / </a:t>
            </a:r>
            <a:r>
              <a:rPr lang="en-GB" sz="2400" dirty="0" smtClean="0">
                <a:solidFill>
                  <a:srgbClr val="09295C"/>
                </a:solidFill>
                <a:latin typeface="Gill Sans MT" panose="020B0502020104020203" pitchFamily="34" charset="0"/>
                <a:cs typeface="Arial" panose="020B0604020202020204" pitchFamily="34" charset="0"/>
              </a:rPr>
              <a:t>Support </a:t>
            </a:r>
            <a:r>
              <a:rPr lang="en-GB" sz="2400" dirty="0">
                <a:solidFill>
                  <a:srgbClr val="09295C"/>
                </a:solidFill>
                <a:latin typeface="Gill Sans MT" panose="020B0502020104020203" pitchFamily="34" charset="0"/>
                <a:cs typeface="Arial" panose="020B0604020202020204" pitchFamily="34" charset="0"/>
              </a:rPr>
              <a:t>or training on using Open Source Hardware / </a:t>
            </a:r>
            <a:r>
              <a:rPr lang="en-GB" sz="2400" dirty="0" smtClean="0">
                <a:solidFill>
                  <a:srgbClr val="09295C"/>
                </a:solidFill>
                <a:latin typeface="Gill Sans MT" panose="020B0502020104020203" pitchFamily="34" charset="0"/>
                <a:cs typeface="Arial" panose="020B0604020202020204" pitchFamily="34" charset="0"/>
              </a:rPr>
              <a:t>Software</a:t>
            </a:r>
            <a:endParaRPr lang="en-GB" sz="2400" dirty="0">
              <a:solidFill>
                <a:srgbClr val="09295C"/>
              </a:solidFill>
              <a:latin typeface="Gill Sans MT" panose="020B0502020104020203"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srgbClr val="09295C"/>
              </a:solidFill>
              <a:effectLst/>
              <a:uLnTx/>
              <a:uFillTx/>
              <a:latin typeface="Gill Sans MT" panose="020B0502020104020203" pitchFamily="34" charset="0"/>
              <a:ea typeface="+mn-ea"/>
              <a:cs typeface="Arial" panose="020B0604020202020204" pitchFamily="34" charset="0"/>
            </a:endParaRPr>
          </a:p>
        </p:txBody>
      </p:sp>
      <p:sp>
        <p:nvSpPr>
          <p:cNvPr id="25" name="TextBox 24"/>
          <p:cNvSpPr txBox="1"/>
          <p:nvPr/>
        </p:nvSpPr>
        <p:spPr>
          <a:xfrm>
            <a:off x="3624218" y="4947037"/>
            <a:ext cx="5972936"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srgbClr val="09295C"/>
                </a:solidFill>
                <a:effectLst/>
                <a:uLnTx/>
                <a:uFillTx/>
                <a:latin typeface="Gill Sans MT" panose="020B0502020104020203" pitchFamily="34" charset="0"/>
                <a:ea typeface="+mn-ea"/>
                <a:cs typeface="Arial" panose="020B0604020202020204" pitchFamily="34" charset="0"/>
              </a:rPr>
              <a:t>Facilitation</a:t>
            </a:r>
            <a:r>
              <a:rPr kumimoji="0" lang="en-GB" sz="2400" b="0" i="0" u="none" strike="noStrike" kern="1200" cap="none" spc="0" normalizeH="0" noProof="0" dirty="0" smtClean="0">
                <a:ln>
                  <a:noFill/>
                </a:ln>
                <a:solidFill>
                  <a:srgbClr val="09295C"/>
                </a:solidFill>
                <a:effectLst/>
                <a:uLnTx/>
                <a:uFillTx/>
                <a:latin typeface="Gill Sans MT" panose="020B0502020104020203" pitchFamily="34" charset="0"/>
                <a:ea typeface="+mn-ea"/>
                <a:cs typeface="Arial" panose="020B0604020202020204" pitchFamily="34" charset="0"/>
              </a:rPr>
              <a:t> of Knowledge Exchange by sponsoring PhD / Allocation of company resource at CERN / Use of Alumni Network</a:t>
            </a:r>
            <a:endParaRPr kumimoji="0" lang="en-GB" sz="2400" b="0" i="0" u="none" strike="noStrike" kern="1200" cap="none" spc="0" normalizeH="0" baseline="0" noProof="0" dirty="0">
              <a:ln>
                <a:noFill/>
              </a:ln>
              <a:solidFill>
                <a:srgbClr val="09295C"/>
              </a:solidFill>
              <a:effectLst/>
              <a:uLnTx/>
              <a:uFillTx/>
              <a:latin typeface="Gill Sans MT" panose="020B0502020104020203" pitchFamily="34" charset="0"/>
              <a:ea typeface="+mn-ea"/>
              <a:cs typeface="Arial" panose="020B0604020202020204" pitchFamily="34" charset="0"/>
            </a:endParaRPr>
          </a:p>
        </p:txBody>
      </p:sp>
      <p:sp>
        <p:nvSpPr>
          <p:cNvPr id="26" name="TextBox 25"/>
          <p:cNvSpPr txBox="1"/>
          <p:nvPr/>
        </p:nvSpPr>
        <p:spPr>
          <a:xfrm>
            <a:off x="3564747" y="296585"/>
            <a:ext cx="4446367"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srgbClr val="09295C"/>
                </a:solidFill>
                <a:effectLst/>
                <a:uLnTx/>
                <a:uFillTx/>
                <a:latin typeface="Gill Sans MT" panose="020B0502020104020203" pitchFamily="34" charset="0"/>
                <a:ea typeface="+mn-ea"/>
                <a:cs typeface="Arial" panose="020B0604020202020204" pitchFamily="34" charset="0"/>
              </a:rPr>
              <a:t>Using CERN labs</a:t>
            </a:r>
            <a:r>
              <a:rPr kumimoji="0" lang="en-GB" sz="2400" b="0" i="0" u="none" strike="noStrike" kern="1200" cap="none" spc="0" normalizeH="0" noProof="0" dirty="0" smtClean="0">
                <a:ln>
                  <a:noFill/>
                </a:ln>
                <a:solidFill>
                  <a:srgbClr val="09295C"/>
                </a:solidFill>
                <a:effectLst/>
                <a:uLnTx/>
                <a:uFillTx/>
                <a:latin typeface="Gill Sans MT" panose="020B0502020104020203" pitchFamily="34" charset="0"/>
                <a:ea typeface="+mn-ea"/>
                <a:cs typeface="Arial" panose="020B0604020202020204" pitchFamily="34" charset="0"/>
              </a:rPr>
              <a:t> / openlab for prototyping, benchmarking and testing of equipment</a:t>
            </a:r>
            <a:endParaRPr kumimoji="0" lang="en-GB" sz="2400" b="0" i="0" u="none" strike="noStrike" kern="1200" cap="none" spc="0" normalizeH="0" baseline="0" noProof="0" dirty="0">
              <a:ln>
                <a:noFill/>
              </a:ln>
              <a:solidFill>
                <a:srgbClr val="09295C"/>
              </a:solidFill>
              <a:effectLst/>
              <a:uLnTx/>
              <a:uFillTx/>
              <a:latin typeface="Gill Sans MT" panose="020B0502020104020203" pitchFamily="34" charset="0"/>
              <a:ea typeface="+mn-ea"/>
              <a:cs typeface="Arial" panose="020B0604020202020204" pitchFamily="34" charset="0"/>
            </a:endParaRPr>
          </a:p>
        </p:txBody>
      </p:sp>
    </p:spTree>
    <p:extLst>
      <p:ext uri="{BB962C8B-B14F-4D97-AF65-F5344CB8AC3E}">
        <p14:creationId xmlns:p14="http://schemas.microsoft.com/office/powerpoint/2010/main" val="40693048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2.png"/>
          <p:cNvPicPr>
            <a:picLocks noChangeAspect="1"/>
          </p:cNvPicPr>
          <p:nvPr/>
        </p:nvPicPr>
        <p:blipFill rotWithShape="1">
          <a:blip r:embed="rId2">
            <a:extLst/>
          </a:blip>
          <a:srcRect t="38420"/>
          <a:stretch/>
        </p:blipFill>
        <p:spPr>
          <a:xfrm>
            <a:off x="0" y="0"/>
            <a:ext cx="12192000" cy="5501641"/>
          </a:xfrm>
          <a:prstGeom prst="rect">
            <a:avLst/>
          </a:prstGeom>
          <a:ln w="12700">
            <a:miter lim="400000"/>
          </a:ln>
        </p:spPr>
      </p:pic>
      <p:graphicFrame>
        <p:nvGraphicFramePr>
          <p:cNvPr id="6" name="Diagram 5"/>
          <p:cNvGraphicFramePr/>
          <p:nvPr>
            <p:extLst>
              <p:ext uri="{D42A27DB-BD31-4B8C-83A1-F6EECF244321}">
                <p14:modId xmlns:p14="http://schemas.microsoft.com/office/powerpoint/2010/main" val="1104655339"/>
              </p:ext>
            </p:extLst>
          </p:nvPr>
        </p:nvGraphicFramePr>
        <p:xfrm>
          <a:off x="1850394" y="1630474"/>
          <a:ext cx="7657163" cy="39397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itle 21"/>
          <p:cNvSpPr>
            <a:spLocks noGrp="1"/>
          </p:cNvSpPr>
          <p:nvPr>
            <p:ph type="title"/>
          </p:nvPr>
        </p:nvSpPr>
        <p:spPr>
          <a:xfrm>
            <a:off x="1850394" y="304911"/>
            <a:ext cx="10515600" cy="1325563"/>
          </a:xfrm>
        </p:spPr>
        <p:txBody>
          <a:bodyPr>
            <a:normAutofit/>
          </a:bodyPr>
          <a:lstStyle/>
          <a:p>
            <a:r>
              <a:rPr lang="en-GB" sz="4400" b="1" dirty="0">
                <a:solidFill>
                  <a:srgbClr val="09295C"/>
                </a:solidFill>
                <a:latin typeface="Arial" panose="020B0604020202020204" pitchFamily="34" charset="0"/>
                <a:cs typeface="Arial" panose="020B0604020202020204" pitchFamily="34" charset="0"/>
              </a:rPr>
              <a:t>What we hear from industry</a:t>
            </a:r>
          </a:p>
        </p:txBody>
      </p:sp>
      <p:sp>
        <p:nvSpPr>
          <p:cNvPr id="10" name="Rectangle 9"/>
          <p:cNvSpPr/>
          <p:nvPr/>
        </p:nvSpPr>
        <p:spPr>
          <a:xfrm>
            <a:off x="-286439" y="6026227"/>
            <a:ext cx="12955837" cy="831773"/>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323625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60773" y="503601"/>
            <a:ext cx="2090442" cy="600164"/>
          </a:xfrm>
          <a:prstGeom prst="rect">
            <a:avLst/>
          </a:prstGeom>
        </p:spPr>
        <p:txBody>
          <a:bodyPr wrap="square">
            <a:spAutoFit/>
          </a:bodyPr>
          <a:lstStyle/>
          <a:p>
            <a:r>
              <a:rPr lang="en-GB" sz="1100" dirty="0" smtClean="0">
                <a:solidFill>
                  <a:srgbClr val="1F497D"/>
                </a:solidFill>
                <a:latin typeface="Calibri" panose="020F0502020204030204" pitchFamily="34" charset="0"/>
                <a:ea typeface="Calibri" panose="020F0502020204030204" pitchFamily="34" charset="0"/>
              </a:rPr>
              <a:t>…is testing </a:t>
            </a:r>
            <a:r>
              <a:rPr lang="en-GB" sz="1100" dirty="0">
                <a:solidFill>
                  <a:srgbClr val="1F497D"/>
                </a:solidFill>
                <a:latin typeface="Calibri" panose="020F0502020204030204" pitchFamily="34" charset="0"/>
                <a:ea typeface="Calibri" panose="020F0502020204030204" pitchFamily="34" charset="0"/>
              </a:rPr>
              <a:t>electronic components </a:t>
            </a:r>
            <a:r>
              <a:rPr lang="en-GB" sz="1100" dirty="0" smtClean="0">
                <a:solidFill>
                  <a:srgbClr val="1F497D"/>
                </a:solidFill>
                <a:latin typeface="Calibri" panose="020F0502020204030204" pitchFamily="34" charset="0"/>
                <a:ea typeface="Calibri" panose="020F0502020204030204" pitchFamily="34" charset="0"/>
              </a:rPr>
              <a:t>at CERN to </a:t>
            </a:r>
            <a:r>
              <a:rPr lang="en-GB" sz="1100" dirty="0">
                <a:solidFill>
                  <a:srgbClr val="1F497D"/>
                </a:solidFill>
                <a:latin typeface="Calibri" panose="020F0502020204030204" pitchFamily="34" charset="0"/>
                <a:ea typeface="Calibri" panose="020F0502020204030204" pitchFamily="34" charset="0"/>
              </a:rPr>
              <a:t>assure space missions </a:t>
            </a:r>
            <a:r>
              <a:rPr lang="en-GB" sz="1100" dirty="0" smtClean="0">
                <a:solidFill>
                  <a:srgbClr val="1F497D"/>
                </a:solidFill>
                <a:latin typeface="Calibri" panose="020F0502020204030204" pitchFamily="34" charset="0"/>
                <a:ea typeface="Calibri" panose="020F0502020204030204" pitchFamily="34" charset="0"/>
              </a:rPr>
              <a:t>reliability</a:t>
            </a:r>
            <a:endParaRPr lang="en-GB" sz="1100" dirty="0"/>
          </a:p>
        </p:txBody>
      </p:sp>
      <p:sp>
        <p:nvSpPr>
          <p:cNvPr id="6" name="AutoShape 2" descr="Image result for esa logo"/>
          <p:cNvSpPr>
            <a:spLocks noChangeAspect="1" noChangeArrowheads="1"/>
          </p:cNvSpPr>
          <p:nvPr/>
        </p:nvSpPr>
        <p:spPr bwMode="auto">
          <a:xfrm>
            <a:off x="63500" y="-623888"/>
            <a:ext cx="2847975" cy="13049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9296" y="441533"/>
            <a:ext cx="1589438" cy="724300"/>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5158" y="2611427"/>
            <a:ext cx="2220716" cy="1396678"/>
          </a:xfrm>
          <a:prstGeom prst="rect">
            <a:avLst/>
          </a:prstGeom>
        </p:spPr>
      </p:pic>
      <p:sp>
        <p:nvSpPr>
          <p:cNvPr id="8" name="Rectangle 7"/>
          <p:cNvSpPr/>
          <p:nvPr/>
        </p:nvSpPr>
        <p:spPr>
          <a:xfrm>
            <a:off x="7913002" y="3009684"/>
            <a:ext cx="2090442" cy="600164"/>
          </a:xfrm>
          <a:prstGeom prst="rect">
            <a:avLst/>
          </a:prstGeom>
        </p:spPr>
        <p:txBody>
          <a:bodyPr wrap="square">
            <a:spAutoFit/>
          </a:bodyPr>
          <a:lstStyle/>
          <a:p>
            <a:r>
              <a:rPr lang="en-GB" sz="1100" dirty="0" smtClean="0">
                <a:solidFill>
                  <a:srgbClr val="1F497D"/>
                </a:solidFill>
                <a:latin typeface="Calibri" panose="020F0502020204030204" pitchFamily="34" charset="0"/>
                <a:ea typeface="Calibri" panose="020F0502020204030204" pitchFamily="34" charset="0"/>
              </a:rPr>
              <a:t>…is using CERN middleware to for enhanced factory automation across their plants</a:t>
            </a:r>
            <a:endParaRPr lang="en-GB" sz="1100" dirty="0"/>
          </a:p>
        </p:txBody>
      </p:sp>
      <p:pic>
        <p:nvPicPr>
          <p:cNvPr id="10" name="Picture 9"/>
          <p:cNvPicPr>
            <a:picLocks noChangeAspect="1"/>
          </p:cNvPicPr>
          <p:nvPr/>
        </p:nvPicPr>
        <p:blipFill>
          <a:blip r:embed="rId4"/>
          <a:stretch>
            <a:fillRect/>
          </a:stretch>
        </p:blipFill>
        <p:spPr>
          <a:xfrm>
            <a:off x="1546819" y="4069481"/>
            <a:ext cx="2393624" cy="878530"/>
          </a:xfrm>
          <a:prstGeom prst="rect">
            <a:avLst/>
          </a:prstGeom>
        </p:spPr>
      </p:pic>
      <p:sp>
        <p:nvSpPr>
          <p:cNvPr id="11" name="Rectangle 10"/>
          <p:cNvSpPr/>
          <p:nvPr/>
        </p:nvSpPr>
        <p:spPr>
          <a:xfrm>
            <a:off x="3940443" y="4249124"/>
            <a:ext cx="2090442" cy="600164"/>
          </a:xfrm>
          <a:prstGeom prst="rect">
            <a:avLst/>
          </a:prstGeom>
        </p:spPr>
        <p:txBody>
          <a:bodyPr wrap="square">
            <a:spAutoFit/>
          </a:bodyPr>
          <a:lstStyle/>
          <a:p>
            <a:r>
              <a:rPr lang="en-GB" sz="1100" dirty="0" smtClean="0">
                <a:solidFill>
                  <a:srgbClr val="1F497D"/>
                </a:solidFill>
                <a:latin typeface="Calibri" panose="020F0502020204030204" pitchFamily="34" charset="0"/>
                <a:ea typeface="Calibri" panose="020F0502020204030204" pitchFamily="34" charset="0"/>
              </a:rPr>
              <a:t>…is using CERN software for machine-to-machine communication</a:t>
            </a:r>
            <a:endParaRPr lang="en-GB" sz="1100" dirty="0"/>
          </a:p>
        </p:txBody>
      </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6836" y="1345476"/>
            <a:ext cx="4784541" cy="1373509"/>
          </a:xfrm>
          <a:prstGeom prst="rect">
            <a:avLst/>
          </a:prstGeom>
        </p:spPr>
      </p:pic>
      <p:sp>
        <p:nvSpPr>
          <p:cNvPr id="13" name="Rectangle 12"/>
          <p:cNvSpPr/>
          <p:nvPr/>
        </p:nvSpPr>
        <p:spPr>
          <a:xfrm>
            <a:off x="5159076" y="1732148"/>
            <a:ext cx="2090442" cy="600164"/>
          </a:xfrm>
          <a:prstGeom prst="rect">
            <a:avLst/>
          </a:prstGeom>
        </p:spPr>
        <p:txBody>
          <a:bodyPr wrap="square">
            <a:spAutoFit/>
          </a:bodyPr>
          <a:lstStyle/>
          <a:p>
            <a:r>
              <a:rPr lang="en-GB" sz="1100" dirty="0" smtClean="0">
                <a:solidFill>
                  <a:srgbClr val="1F497D"/>
                </a:solidFill>
                <a:latin typeface="Calibri" panose="020F0502020204030204" pitchFamily="34" charset="0"/>
                <a:ea typeface="Calibri" panose="020F0502020204030204" pitchFamily="34" charset="0"/>
              </a:rPr>
              <a:t>…is licensing machine learning software developed at CERN for improving vaccine production</a:t>
            </a:r>
            <a:endParaRPr lang="en-GB" sz="1100" dirty="0"/>
          </a:p>
        </p:txBody>
      </p:sp>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8139" y="2718985"/>
            <a:ext cx="2408645" cy="935931"/>
          </a:xfrm>
          <a:prstGeom prst="rect">
            <a:avLst/>
          </a:prstGeom>
        </p:spPr>
      </p:pic>
      <p:sp>
        <p:nvSpPr>
          <p:cNvPr id="15" name="Rectangle 14"/>
          <p:cNvSpPr/>
          <p:nvPr/>
        </p:nvSpPr>
        <p:spPr>
          <a:xfrm>
            <a:off x="2649764" y="2898959"/>
            <a:ext cx="2581358" cy="600164"/>
          </a:xfrm>
          <a:prstGeom prst="rect">
            <a:avLst/>
          </a:prstGeom>
        </p:spPr>
        <p:txBody>
          <a:bodyPr wrap="square">
            <a:spAutoFit/>
          </a:bodyPr>
          <a:lstStyle/>
          <a:p>
            <a:r>
              <a:rPr lang="en-GB" sz="1100" dirty="0" smtClean="0">
                <a:solidFill>
                  <a:srgbClr val="1F497D"/>
                </a:solidFill>
                <a:latin typeface="Calibri" panose="020F0502020204030204" pitchFamily="34" charset="0"/>
                <a:ea typeface="Calibri" panose="020F0502020204030204" pitchFamily="34" charset="0"/>
              </a:rPr>
              <a:t>…is using CERN readout chips to improve material analysis for applications in food, pharma, oil and nanomaterials</a:t>
            </a:r>
            <a:endParaRPr lang="en-GB" sz="1100" dirty="0"/>
          </a:p>
        </p:txBody>
      </p:sp>
      <p:pic>
        <p:nvPicPr>
          <p:cNvPr id="16" name="Picture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90631" y="-210651"/>
            <a:ext cx="2113436" cy="1409398"/>
          </a:xfrm>
          <a:prstGeom prst="rect">
            <a:avLst/>
          </a:prstGeom>
        </p:spPr>
      </p:pic>
      <p:sp>
        <p:nvSpPr>
          <p:cNvPr id="17" name="Rectangle 16"/>
          <p:cNvSpPr/>
          <p:nvPr/>
        </p:nvSpPr>
        <p:spPr>
          <a:xfrm>
            <a:off x="7560927" y="193966"/>
            <a:ext cx="2090442" cy="600164"/>
          </a:xfrm>
          <a:prstGeom prst="rect">
            <a:avLst/>
          </a:prstGeom>
        </p:spPr>
        <p:txBody>
          <a:bodyPr wrap="square">
            <a:spAutoFit/>
          </a:bodyPr>
          <a:lstStyle/>
          <a:p>
            <a:r>
              <a:rPr lang="en-GB" sz="1100" dirty="0" smtClean="0">
                <a:solidFill>
                  <a:srgbClr val="1F497D"/>
                </a:solidFill>
                <a:latin typeface="Calibri" panose="020F0502020204030204" pitchFamily="34" charset="0"/>
                <a:ea typeface="Calibri" panose="020F0502020204030204" pitchFamily="34" charset="0"/>
              </a:rPr>
              <a:t>…is licensing software from CERN to enhance the safety in complex cooling systems</a:t>
            </a:r>
            <a:endParaRPr lang="en-GB" sz="1100" dirty="0"/>
          </a:p>
        </p:txBody>
      </p:sp>
      <p:pic>
        <p:nvPicPr>
          <p:cNvPr id="19" name="Picture 18"/>
          <p:cNvPicPr>
            <a:picLocks noChangeAspect="1"/>
          </p:cNvPicPr>
          <p:nvPr/>
        </p:nvPicPr>
        <p:blipFill>
          <a:blip r:embed="rId8"/>
          <a:stretch>
            <a:fillRect/>
          </a:stretch>
        </p:blipFill>
        <p:spPr>
          <a:xfrm>
            <a:off x="7560927" y="4324001"/>
            <a:ext cx="837352" cy="944616"/>
          </a:xfrm>
          <a:prstGeom prst="rect">
            <a:avLst/>
          </a:prstGeom>
        </p:spPr>
      </p:pic>
      <p:sp>
        <p:nvSpPr>
          <p:cNvPr id="20" name="Rectangle 19"/>
          <p:cNvSpPr/>
          <p:nvPr/>
        </p:nvSpPr>
        <p:spPr>
          <a:xfrm>
            <a:off x="8405465" y="4280729"/>
            <a:ext cx="2090442" cy="600164"/>
          </a:xfrm>
          <a:prstGeom prst="rect">
            <a:avLst/>
          </a:prstGeom>
        </p:spPr>
        <p:txBody>
          <a:bodyPr wrap="square">
            <a:spAutoFit/>
          </a:bodyPr>
          <a:lstStyle/>
          <a:p>
            <a:r>
              <a:rPr lang="en-GB" sz="1100" dirty="0" smtClean="0">
                <a:solidFill>
                  <a:srgbClr val="1F497D"/>
                </a:solidFill>
                <a:latin typeface="Calibri" panose="020F0502020204030204" pitchFamily="34" charset="0"/>
                <a:ea typeface="Calibri" panose="020F0502020204030204" pitchFamily="34" charset="0"/>
              </a:rPr>
              <a:t>…is using CERN detectors to help advance art restauration and authentication</a:t>
            </a:r>
            <a:endParaRPr lang="en-GB" sz="1100" dirty="0"/>
          </a:p>
        </p:txBody>
      </p:sp>
      <p:pic>
        <p:nvPicPr>
          <p:cNvPr id="21" name="Picture 2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94980" y="5126474"/>
            <a:ext cx="1765793" cy="1324345"/>
          </a:xfrm>
          <a:prstGeom prst="rect">
            <a:avLst/>
          </a:prstGeom>
        </p:spPr>
      </p:pic>
      <p:sp>
        <p:nvSpPr>
          <p:cNvPr id="22" name="Rectangle 21"/>
          <p:cNvSpPr/>
          <p:nvPr/>
        </p:nvSpPr>
        <p:spPr>
          <a:xfrm>
            <a:off x="1739645" y="5488564"/>
            <a:ext cx="2200798" cy="600164"/>
          </a:xfrm>
          <a:prstGeom prst="rect">
            <a:avLst/>
          </a:prstGeom>
        </p:spPr>
        <p:txBody>
          <a:bodyPr wrap="square">
            <a:spAutoFit/>
          </a:bodyPr>
          <a:lstStyle/>
          <a:p>
            <a:r>
              <a:rPr lang="en-GB" sz="1100" dirty="0" smtClean="0">
                <a:solidFill>
                  <a:srgbClr val="1F497D"/>
                </a:solidFill>
                <a:latin typeface="Calibri" panose="020F0502020204030204" pitchFamily="34" charset="0"/>
                <a:ea typeface="Calibri" panose="020F0502020204030204" pitchFamily="34" charset="0"/>
              </a:rPr>
              <a:t>…is using technology derived from one of the big experiments in CERN for advanced headlights in cars</a:t>
            </a:r>
            <a:endParaRPr lang="en-GB" sz="1100" dirty="0"/>
          </a:p>
        </p:txBody>
      </p:sp>
      <p:pic>
        <p:nvPicPr>
          <p:cNvPr id="23" name="Picture 2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502603" y="1149497"/>
            <a:ext cx="1811057" cy="1370163"/>
          </a:xfrm>
          <a:prstGeom prst="rect">
            <a:avLst/>
          </a:prstGeom>
        </p:spPr>
      </p:pic>
      <p:sp>
        <p:nvSpPr>
          <p:cNvPr id="24" name="Rectangle 23"/>
          <p:cNvSpPr/>
          <p:nvPr/>
        </p:nvSpPr>
        <p:spPr>
          <a:xfrm>
            <a:off x="9118541" y="1432066"/>
            <a:ext cx="2606817" cy="600164"/>
          </a:xfrm>
          <a:prstGeom prst="rect">
            <a:avLst/>
          </a:prstGeom>
        </p:spPr>
        <p:txBody>
          <a:bodyPr wrap="square">
            <a:spAutoFit/>
          </a:bodyPr>
          <a:lstStyle/>
          <a:p>
            <a:r>
              <a:rPr lang="en-GB" sz="1100" dirty="0">
                <a:solidFill>
                  <a:srgbClr val="1F497D"/>
                </a:solidFill>
                <a:latin typeface="Calibri" panose="020F0502020204030204" pitchFamily="34" charset="0"/>
                <a:ea typeface="Calibri" panose="020F0502020204030204" pitchFamily="34" charset="0"/>
              </a:rPr>
              <a:t>…Intel teams up with CERN </a:t>
            </a:r>
            <a:r>
              <a:rPr lang="en-GB" sz="1100" dirty="0" err="1">
                <a:solidFill>
                  <a:srgbClr val="1F497D"/>
                </a:solidFill>
                <a:latin typeface="Calibri" panose="020F0502020204030204" pitchFamily="34" charset="0"/>
                <a:ea typeface="Calibri" panose="020F0502020204030204" pitchFamily="34" charset="0"/>
              </a:rPr>
              <a:t>openlab</a:t>
            </a:r>
            <a:r>
              <a:rPr lang="en-GB" sz="1100" dirty="0">
                <a:solidFill>
                  <a:srgbClr val="1F497D"/>
                </a:solidFill>
                <a:latin typeface="Calibri" panose="020F0502020204030204" pitchFamily="34" charset="0"/>
                <a:ea typeface="Calibri" panose="020F0502020204030204" pitchFamily="34" charset="0"/>
              </a:rPr>
              <a:t> on the Modern Code Developer </a:t>
            </a:r>
            <a:r>
              <a:rPr lang="en-GB" sz="1100" dirty="0" smtClean="0">
                <a:solidFill>
                  <a:srgbClr val="1F497D"/>
                </a:solidFill>
                <a:latin typeface="Calibri" panose="020F0502020204030204" pitchFamily="34" charset="0"/>
                <a:ea typeface="Calibri" panose="020F0502020204030204" pitchFamily="34" charset="0"/>
              </a:rPr>
              <a:t>Challenge to team up with the best coders in the world</a:t>
            </a:r>
            <a:endParaRPr lang="en-GB" sz="1100" dirty="0"/>
          </a:p>
        </p:txBody>
      </p:sp>
      <p:pic>
        <p:nvPicPr>
          <p:cNvPr id="25" name="Picture 2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938108" y="5263395"/>
            <a:ext cx="2713261" cy="1424462"/>
          </a:xfrm>
          <a:prstGeom prst="rect">
            <a:avLst/>
          </a:prstGeom>
        </p:spPr>
      </p:pic>
      <p:sp>
        <p:nvSpPr>
          <p:cNvPr id="26" name="Rectangle 25"/>
          <p:cNvSpPr/>
          <p:nvPr/>
        </p:nvSpPr>
        <p:spPr>
          <a:xfrm>
            <a:off x="9700638" y="5844535"/>
            <a:ext cx="2375010" cy="600164"/>
          </a:xfrm>
          <a:prstGeom prst="rect">
            <a:avLst/>
          </a:prstGeom>
        </p:spPr>
        <p:txBody>
          <a:bodyPr wrap="square">
            <a:spAutoFit/>
          </a:bodyPr>
          <a:lstStyle/>
          <a:p>
            <a:r>
              <a:rPr lang="en-GB" sz="1100" dirty="0" smtClean="0">
                <a:solidFill>
                  <a:srgbClr val="1F497D"/>
                </a:solidFill>
                <a:latin typeface="Calibri" panose="020F0502020204030204" pitchFamily="34" charset="0"/>
                <a:ea typeface="Calibri" panose="020F0502020204030204" pitchFamily="34" charset="0"/>
              </a:rPr>
              <a:t>…is part of the CERN </a:t>
            </a:r>
            <a:r>
              <a:rPr lang="en-GB" sz="1100" dirty="0" err="1" smtClean="0">
                <a:solidFill>
                  <a:srgbClr val="1F497D"/>
                </a:solidFill>
                <a:latin typeface="Calibri" panose="020F0502020204030204" pitchFamily="34" charset="0"/>
                <a:ea typeface="Calibri" panose="020F0502020204030204" pitchFamily="34" charset="0"/>
              </a:rPr>
              <a:t>openlab</a:t>
            </a:r>
            <a:r>
              <a:rPr lang="en-GB" sz="1100" dirty="0" smtClean="0">
                <a:solidFill>
                  <a:srgbClr val="1F497D"/>
                </a:solidFill>
                <a:latin typeface="Calibri" panose="020F0502020204030204" pitchFamily="34" charset="0"/>
                <a:ea typeface="Calibri" panose="020F0502020204030204" pitchFamily="34" charset="0"/>
              </a:rPr>
              <a:t> to work together on advancing Automation and Control technology</a:t>
            </a:r>
            <a:endParaRPr lang="en-GB" sz="1100" dirty="0"/>
          </a:p>
        </p:txBody>
      </p:sp>
    </p:spTree>
    <p:extLst>
      <p:ext uri="{BB962C8B-B14F-4D97-AF65-F5344CB8AC3E}">
        <p14:creationId xmlns:p14="http://schemas.microsoft.com/office/powerpoint/2010/main" val="404137474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3"/>
          <p:cNvSpPr>
            <a:spLocks noGrp="1"/>
          </p:cNvSpPr>
          <p:nvPr>
            <p:ph type="title"/>
          </p:nvPr>
        </p:nvSpPr>
        <p:spPr>
          <a:xfrm>
            <a:off x="764310" y="1427307"/>
            <a:ext cx="10515600" cy="1325563"/>
          </a:xfrm>
        </p:spPr>
        <p:txBody>
          <a:bodyPr/>
          <a:lstStyle/>
          <a:p>
            <a:pPr algn="ctr"/>
            <a:r>
              <a:rPr lang="en-GB" b="1" dirty="0" smtClean="0">
                <a:solidFill>
                  <a:schemeClr val="bg1"/>
                </a:solidFill>
              </a:rPr>
              <a:t>Thank you!</a:t>
            </a:r>
            <a:endParaRPr lang="en-GB" b="1" dirty="0">
              <a:solidFill>
                <a:schemeClr val="bg1"/>
              </a:solidFill>
            </a:endParaRPr>
          </a:p>
        </p:txBody>
      </p:sp>
    </p:spTree>
    <p:extLst>
      <p:ext uri="{BB962C8B-B14F-4D97-AF65-F5344CB8AC3E}">
        <p14:creationId xmlns:p14="http://schemas.microsoft.com/office/powerpoint/2010/main" val="29412410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2.png"/>
          <p:cNvPicPr>
            <a:picLocks noChangeAspect="1"/>
          </p:cNvPicPr>
          <p:nvPr/>
        </p:nvPicPr>
        <p:blipFill rotWithShape="1">
          <a:blip r:embed="rId3">
            <a:extLst/>
          </a:blip>
          <a:srcRect t="38420"/>
          <a:stretch/>
        </p:blipFill>
        <p:spPr>
          <a:xfrm>
            <a:off x="0" y="0"/>
            <a:ext cx="12192000" cy="5501641"/>
          </a:xfrm>
          <a:prstGeom prst="rect">
            <a:avLst/>
          </a:prstGeom>
          <a:ln w="12700">
            <a:miter lim="400000"/>
          </a:ln>
        </p:spPr>
      </p:pic>
      <p:sp>
        <p:nvSpPr>
          <p:cNvPr id="4" name="Title 21"/>
          <p:cNvSpPr>
            <a:spLocks noGrp="1"/>
          </p:cNvSpPr>
          <p:nvPr>
            <p:ph type="title"/>
          </p:nvPr>
        </p:nvSpPr>
        <p:spPr>
          <a:xfrm>
            <a:off x="645758" y="4263324"/>
            <a:ext cx="10515600" cy="1325563"/>
          </a:xfrm>
        </p:spPr>
        <p:txBody>
          <a:bodyPr/>
          <a:lstStyle/>
          <a:p>
            <a:r>
              <a:rPr lang="en-GB" b="1" dirty="0" smtClean="0"/>
              <a:t>Mission of CERN?</a:t>
            </a:r>
            <a:endParaRPr lang="en-GB" b="1" dirty="0"/>
          </a:p>
        </p:txBody>
      </p:sp>
    </p:spTree>
    <p:extLst>
      <p:ext uri="{BB962C8B-B14F-4D97-AF65-F5344CB8AC3E}">
        <p14:creationId xmlns:p14="http://schemas.microsoft.com/office/powerpoint/2010/main" val="18547737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2.png"/>
          <p:cNvPicPr>
            <a:picLocks noChangeAspect="1"/>
          </p:cNvPicPr>
          <p:nvPr/>
        </p:nvPicPr>
        <p:blipFill rotWithShape="1">
          <a:blip r:embed="rId3">
            <a:extLst/>
          </a:blip>
          <a:srcRect t="38420"/>
          <a:stretch/>
        </p:blipFill>
        <p:spPr>
          <a:xfrm flipH="1">
            <a:off x="0" y="-2082250"/>
            <a:ext cx="12192000" cy="5501641"/>
          </a:xfrm>
          <a:prstGeom prst="rect">
            <a:avLst/>
          </a:prstGeom>
          <a:ln w="12700">
            <a:miter lim="400000"/>
          </a:ln>
        </p:spPr>
      </p:pic>
      <p:sp>
        <p:nvSpPr>
          <p:cNvPr id="2" name="Rectangle 1"/>
          <p:cNvSpPr/>
          <p:nvPr/>
        </p:nvSpPr>
        <p:spPr>
          <a:xfrm>
            <a:off x="720538" y="2161794"/>
            <a:ext cx="8480612" cy="4001095"/>
          </a:xfrm>
          <a:prstGeom prst="rect">
            <a:avLst/>
          </a:prstGeom>
        </p:spPr>
        <p:txBody>
          <a:bodyPr wrap="square">
            <a:spAutoFit/>
          </a:bodyPr>
          <a:lstStyle/>
          <a:p>
            <a:pPr fontAlgn="base"/>
            <a:r>
              <a:rPr lang="en-GB" sz="3600" b="1" dirty="0">
                <a:solidFill>
                  <a:srgbClr val="835684"/>
                </a:solidFill>
                <a:latin typeface="Arial" panose="020B0604020202020204" pitchFamily="34" charset="0"/>
                <a:ea typeface="+mj-ea"/>
                <a:cs typeface="Arial" panose="020B0604020202020204" pitchFamily="34" charset="0"/>
              </a:rPr>
              <a:t>Research</a:t>
            </a:r>
            <a:r>
              <a:rPr lang="en-GB" sz="1600" dirty="0">
                <a:solidFill>
                  <a:srgbClr val="09295C"/>
                </a:solidFill>
                <a:latin typeface="Arial" panose="020B0604020202020204" pitchFamily="34" charset="0"/>
                <a:cs typeface="Arial" panose="020B0604020202020204" pitchFamily="34" charset="0"/>
              </a:rPr>
              <a:t/>
            </a:r>
            <a:br>
              <a:rPr lang="en-GB" sz="1600" dirty="0">
                <a:solidFill>
                  <a:srgbClr val="09295C"/>
                </a:solidFill>
                <a:latin typeface="Arial" panose="020B0604020202020204" pitchFamily="34" charset="0"/>
                <a:cs typeface="Arial" panose="020B0604020202020204" pitchFamily="34" charset="0"/>
              </a:rPr>
            </a:br>
            <a:r>
              <a:rPr lang="en-GB" dirty="0">
                <a:solidFill>
                  <a:srgbClr val="09295C"/>
                </a:solidFill>
                <a:latin typeface="Arial" panose="020B0604020202020204" pitchFamily="34" charset="0"/>
                <a:cs typeface="Arial" panose="020B0604020202020204" pitchFamily="34" charset="0"/>
              </a:rPr>
              <a:t>Seeking and finding answers to questions about the </a:t>
            </a:r>
            <a:r>
              <a:rPr lang="en-GB" dirty="0" smtClean="0">
                <a:solidFill>
                  <a:srgbClr val="09295C"/>
                </a:solidFill>
                <a:latin typeface="Arial" panose="020B0604020202020204" pitchFamily="34" charset="0"/>
                <a:cs typeface="Arial" panose="020B0604020202020204" pitchFamily="34" charset="0"/>
              </a:rPr>
              <a:t>universe</a:t>
            </a:r>
          </a:p>
          <a:p>
            <a:pPr fontAlgn="base"/>
            <a:endParaRPr lang="en-GB" sz="1200" dirty="0">
              <a:solidFill>
                <a:srgbClr val="09295C"/>
              </a:solidFill>
              <a:latin typeface="Arial" panose="020B0604020202020204" pitchFamily="34" charset="0"/>
              <a:cs typeface="Arial" panose="020B0604020202020204" pitchFamily="34" charset="0"/>
            </a:endParaRPr>
          </a:p>
          <a:p>
            <a:pPr fontAlgn="base"/>
            <a:r>
              <a:rPr lang="en-GB" sz="3600" b="1" dirty="0">
                <a:solidFill>
                  <a:srgbClr val="227FA1"/>
                </a:solidFill>
                <a:latin typeface="Arial" panose="020B0604020202020204" pitchFamily="34" charset="0"/>
                <a:ea typeface="+mj-ea"/>
                <a:cs typeface="Arial" panose="020B0604020202020204" pitchFamily="34" charset="0"/>
              </a:rPr>
              <a:t>Technology</a:t>
            </a:r>
            <a:r>
              <a:rPr lang="en-GB" sz="1600" dirty="0">
                <a:solidFill>
                  <a:srgbClr val="09295C"/>
                </a:solidFill>
                <a:latin typeface="Arial" panose="020B0604020202020204" pitchFamily="34" charset="0"/>
                <a:cs typeface="Arial" panose="020B0604020202020204" pitchFamily="34" charset="0"/>
              </a:rPr>
              <a:t/>
            </a:r>
            <a:br>
              <a:rPr lang="en-GB" sz="1600" dirty="0">
                <a:solidFill>
                  <a:srgbClr val="09295C"/>
                </a:solidFill>
                <a:latin typeface="Arial" panose="020B0604020202020204" pitchFamily="34" charset="0"/>
                <a:cs typeface="Arial" panose="020B0604020202020204" pitchFamily="34" charset="0"/>
              </a:rPr>
            </a:br>
            <a:r>
              <a:rPr lang="en-GB" dirty="0">
                <a:solidFill>
                  <a:srgbClr val="09295C"/>
                </a:solidFill>
                <a:latin typeface="Arial" panose="020B0604020202020204" pitchFamily="34" charset="0"/>
                <a:cs typeface="Arial" panose="020B0604020202020204" pitchFamily="34" charset="0"/>
              </a:rPr>
              <a:t>Advancing the frontiers of </a:t>
            </a:r>
            <a:r>
              <a:rPr lang="en-GB" dirty="0" smtClean="0">
                <a:solidFill>
                  <a:srgbClr val="09295C"/>
                </a:solidFill>
                <a:latin typeface="Arial" panose="020B0604020202020204" pitchFamily="34" charset="0"/>
                <a:cs typeface="Arial" panose="020B0604020202020204" pitchFamily="34" charset="0"/>
              </a:rPr>
              <a:t>technology</a:t>
            </a:r>
          </a:p>
          <a:p>
            <a:pPr fontAlgn="base"/>
            <a:endParaRPr lang="en-GB" sz="1200" dirty="0">
              <a:solidFill>
                <a:srgbClr val="09295C"/>
              </a:solidFill>
              <a:latin typeface="Arial" panose="020B0604020202020204" pitchFamily="34" charset="0"/>
              <a:cs typeface="Arial" panose="020B0604020202020204" pitchFamily="34" charset="0"/>
            </a:endParaRPr>
          </a:p>
          <a:p>
            <a:pPr fontAlgn="base"/>
            <a:r>
              <a:rPr lang="en-GB" sz="3600" b="1" dirty="0">
                <a:solidFill>
                  <a:srgbClr val="F29676"/>
                </a:solidFill>
                <a:latin typeface="Arial" panose="020B0604020202020204" pitchFamily="34" charset="0"/>
                <a:ea typeface="+mj-ea"/>
                <a:cs typeface="Arial" panose="020B0604020202020204" pitchFamily="34" charset="0"/>
              </a:rPr>
              <a:t>Collaborating</a:t>
            </a:r>
            <a:r>
              <a:rPr lang="en-GB" sz="1600" dirty="0">
                <a:solidFill>
                  <a:srgbClr val="09295C"/>
                </a:solidFill>
                <a:latin typeface="Arial" panose="020B0604020202020204" pitchFamily="34" charset="0"/>
                <a:cs typeface="Arial" panose="020B0604020202020204" pitchFamily="34" charset="0"/>
              </a:rPr>
              <a:t/>
            </a:r>
            <a:br>
              <a:rPr lang="en-GB" sz="1600" dirty="0">
                <a:solidFill>
                  <a:srgbClr val="09295C"/>
                </a:solidFill>
                <a:latin typeface="Arial" panose="020B0604020202020204" pitchFamily="34" charset="0"/>
                <a:cs typeface="Arial" panose="020B0604020202020204" pitchFamily="34" charset="0"/>
              </a:rPr>
            </a:br>
            <a:r>
              <a:rPr lang="en-GB" dirty="0">
                <a:solidFill>
                  <a:srgbClr val="09295C"/>
                </a:solidFill>
                <a:latin typeface="Arial" panose="020B0604020202020204" pitchFamily="34" charset="0"/>
                <a:cs typeface="Arial" panose="020B0604020202020204" pitchFamily="34" charset="0"/>
              </a:rPr>
              <a:t>Bringing nations together through </a:t>
            </a:r>
            <a:r>
              <a:rPr lang="en-GB" dirty="0" smtClean="0">
                <a:solidFill>
                  <a:srgbClr val="09295C"/>
                </a:solidFill>
                <a:latin typeface="Arial" panose="020B0604020202020204" pitchFamily="34" charset="0"/>
                <a:cs typeface="Arial" panose="020B0604020202020204" pitchFamily="34" charset="0"/>
              </a:rPr>
              <a:t>science</a:t>
            </a:r>
          </a:p>
          <a:p>
            <a:pPr fontAlgn="base"/>
            <a:endParaRPr lang="en-GB" sz="1200" dirty="0">
              <a:solidFill>
                <a:srgbClr val="09295C"/>
              </a:solidFill>
              <a:latin typeface="Arial" panose="020B0604020202020204" pitchFamily="34" charset="0"/>
              <a:cs typeface="Arial" panose="020B0604020202020204" pitchFamily="34" charset="0"/>
            </a:endParaRPr>
          </a:p>
          <a:p>
            <a:pPr fontAlgn="base"/>
            <a:r>
              <a:rPr lang="en-GB" sz="3600" b="1" dirty="0">
                <a:solidFill>
                  <a:srgbClr val="64958D"/>
                </a:solidFill>
                <a:latin typeface="Arial" panose="020B0604020202020204" pitchFamily="34" charset="0"/>
                <a:ea typeface="+mj-ea"/>
                <a:cs typeface="Arial" panose="020B0604020202020204" pitchFamily="34" charset="0"/>
              </a:rPr>
              <a:t>Education</a:t>
            </a:r>
            <a:r>
              <a:rPr lang="en-GB" sz="1600" dirty="0">
                <a:solidFill>
                  <a:srgbClr val="09295C"/>
                </a:solidFill>
                <a:latin typeface="Arial" panose="020B0604020202020204" pitchFamily="34" charset="0"/>
                <a:cs typeface="Arial" panose="020B0604020202020204" pitchFamily="34" charset="0"/>
              </a:rPr>
              <a:t/>
            </a:r>
            <a:br>
              <a:rPr lang="en-GB" sz="1600" dirty="0">
                <a:solidFill>
                  <a:srgbClr val="09295C"/>
                </a:solidFill>
                <a:latin typeface="Arial" panose="020B0604020202020204" pitchFamily="34" charset="0"/>
                <a:cs typeface="Arial" panose="020B0604020202020204" pitchFamily="34" charset="0"/>
              </a:rPr>
            </a:br>
            <a:r>
              <a:rPr lang="en-GB" dirty="0">
                <a:solidFill>
                  <a:srgbClr val="09295C"/>
                </a:solidFill>
                <a:latin typeface="Arial" panose="020B0604020202020204" pitchFamily="34" charset="0"/>
                <a:cs typeface="Arial" panose="020B0604020202020204" pitchFamily="34" charset="0"/>
              </a:rPr>
              <a:t>Training the scientists of tomorrow</a:t>
            </a:r>
            <a:endParaRPr lang="en-GB" sz="1200" dirty="0">
              <a:solidFill>
                <a:srgbClr val="09295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46550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2.png"/>
          <p:cNvPicPr>
            <a:picLocks noChangeAspect="1"/>
          </p:cNvPicPr>
          <p:nvPr/>
        </p:nvPicPr>
        <p:blipFill rotWithShape="1">
          <a:blip r:embed="rId3">
            <a:extLst/>
          </a:blip>
          <a:srcRect t="38420"/>
          <a:stretch/>
        </p:blipFill>
        <p:spPr>
          <a:xfrm>
            <a:off x="-3" y="-73705"/>
            <a:ext cx="12192000" cy="5501641"/>
          </a:xfrm>
          <a:prstGeom prst="rect">
            <a:avLst/>
          </a:prstGeom>
          <a:ln w="12700">
            <a:miter lim="400000"/>
          </a:ln>
        </p:spPr>
      </p:pic>
      <p:sp>
        <p:nvSpPr>
          <p:cNvPr id="2" name="TextBox 1"/>
          <p:cNvSpPr txBox="1"/>
          <p:nvPr/>
        </p:nvSpPr>
        <p:spPr>
          <a:xfrm>
            <a:off x="-1" y="-59174"/>
            <a:ext cx="12192000" cy="1125297"/>
          </a:xfrm>
          <a:prstGeom prst="rect">
            <a:avLst/>
          </a:prstGeom>
          <a:solidFill>
            <a:schemeClr val="bg1"/>
          </a:solidFill>
        </p:spPr>
        <p:txBody>
          <a:bodyPr wrap="square" rtlCol="0">
            <a:spAutoFit/>
          </a:bodyPr>
          <a:lstStyle/>
          <a:p>
            <a:endParaRPr lang="en-GB" dirty="0"/>
          </a:p>
        </p:txBody>
      </p:sp>
      <p:sp>
        <p:nvSpPr>
          <p:cNvPr id="8" name="Rectangle 3"/>
          <p:cNvSpPr txBox="1">
            <a:spLocks noChangeArrowheads="1"/>
          </p:cNvSpPr>
          <p:nvPr/>
        </p:nvSpPr>
        <p:spPr>
          <a:xfrm>
            <a:off x="428763" y="4900087"/>
            <a:ext cx="5446257" cy="1300163"/>
          </a:xfrm>
          <a:prstGeom prst="rect">
            <a:avLst/>
          </a:prstGeom>
        </p:spPr>
        <p:txBody>
          <a:bodyPr>
            <a:noAutofit/>
          </a:bodyPr>
          <a:lstStyle/>
          <a:p>
            <a:pPr marL="179996" indent="-266693">
              <a:tabLst>
                <a:tab pos="2236732" algn="l"/>
                <a:tab pos="3952776" algn="l"/>
                <a:tab pos="5740256" algn="l"/>
              </a:tabLst>
              <a:defRPr/>
            </a:pPr>
            <a:r>
              <a:rPr lang="en-US" sz="2800" b="1" dirty="0">
                <a:solidFill>
                  <a:srgbClr val="227FA1"/>
                </a:solidFill>
                <a:ea typeface="+mj-ea"/>
                <a:cs typeface="Arial" panose="020B0604020202020204" pitchFamily="34" charset="0"/>
              </a:rPr>
              <a:t>23 Member </a:t>
            </a:r>
            <a:r>
              <a:rPr lang="en-US" sz="2800" b="1" dirty="0" smtClean="0">
                <a:solidFill>
                  <a:srgbClr val="227FA1"/>
                </a:solidFill>
                <a:ea typeface="+mj-ea"/>
                <a:cs typeface="Arial" panose="020B0604020202020204" pitchFamily="34" charset="0"/>
              </a:rPr>
              <a:t>States</a:t>
            </a:r>
            <a:r>
              <a:rPr lang="en-US" b="1" dirty="0">
                <a:solidFill>
                  <a:srgbClr val="227FA1"/>
                </a:solidFill>
                <a:ea typeface="+mj-ea"/>
                <a:cs typeface="Arial" panose="020B0604020202020204" pitchFamily="34" charset="0"/>
              </a:rPr>
              <a:t/>
            </a:r>
            <a:br>
              <a:rPr lang="en-US" b="1" dirty="0">
                <a:solidFill>
                  <a:srgbClr val="227FA1"/>
                </a:solidFill>
                <a:ea typeface="+mj-ea"/>
                <a:cs typeface="Arial" panose="020B0604020202020204" pitchFamily="34" charset="0"/>
              </a:rPr>
            </a:br>
            <a:r>
              <a:rPr lang="en-US" b="1" dirty="0">
                <a:solidFill>
                  <a:srgbClr val="227FA1"/>
                </a:solidFill>
                <a:ea typeface="+mj-ea"/>
                <a:cs typeface="Arial" panose="020B0604020202020204" pitchFamily="34" charset="0"/>
              </a:rPr>
              <a:t>Austria, Belgium, Bulgaria, Check Republic, Denmark, Finland, France, Germany, Greece, Italia, Israel, Hungary, Holland, Norway, Poland, Portugal, Romania, Serbia, Slovakia, Spain, Sweden, Switzerland, UK.</a:t>
            </a:r>
          </a:p>
        </p:txBody>
      </p:sp>
      <p:sp>
        <p:nvSpPr>
          <p:cNvPr id="3" name="Title 1"/>
          <p:cNvSpPr>
            <a:spLocks noGrp="1"/>
          </p:cNvSpPr>
          <p:nvPr>
            <p:ph type="title"/>
          </p:nvPr>
        </p:nvSpPr>
        <p:spPr>
          <a:xfrm>
            <a:off x="80389" y="171450"/>
            <a:ext cx="12111612" cy="732667"/>
          </a:xfrm>
          <a:noFill/>
          <a:ln w="9525">
            <a:noFill/>
            <a:miter lim="800000"/>
            <a:headEnd/>
            <a:tailEnd/>
          </a:ln>
        </p:spPr>
        <p:txBody>
          <a:bodyPr vert="horz" wrap="square" lIns="91440" tIns="45720" rIns="91440" bIns="45720" numCol="1" rtlCol="0" anchor="ctr" anchorCtr="0" compatLnSpc="1">
            <a:prstTxWarp prst="textNoShape">
              <a:avLst/>
            </a:prstTxWarp>
            <a:noAutofit/>
          </a:bodyPr>
          <a:lstStyle/>
          <a:p>
            <a:pPr algn="ctr" fontAlgn="base">
              <a:spcAft>
                <a:spcPct val="0"/>
              </a:spcAft>
            </a:pPr>
            <a:r>
              <a:rPr lang="en-US" sz="3600" b="1" dirty="0" err="1"/>
              <a:t>Conseil</a:t>
            </a:r>
            <a:r>
              <a:rPr lang="en-US" sz="3600" b="1" dirty="0"/>
              <a:t> </a:t>
            </a:r>
            <a:r>
              <a:rPr lang="en-US" sz="3600" b="1" dirty="0" err="1"/>
              <a:t>Européen</a:t>
            </a:r>
            <a:r>
              <a:rPr lang="en-US" sz="3600" b="1" dirty="0"/>
              <a:t> pour la </a:t>
            </a:r>
            <a:r>
              <a:rPr lang="en-US" sz="3600" b="1" dirty="0" err="1"/>
              <a:t>Recherche</a:t>
            </a:r>
            <a:r>
              <a:rPr lang="en-US" sz="3600" b="1" dirty="0"/>
              <a:t> </a:t>
            </a:r>
            <a:r>
              <a:rPr lang="en-US" sz="3600" b="1" dirty="0" err="1"/>
              <a:t>Nucléaire</a:t>
            </a:r>
            <a:r>
              <a:rPr lang="en-US" sz="3600" b="1" dirty="0"/>
              <a:t/>
            </a:r>
            <a:br>
              <a:rPr lang="en-US" sz="3600" b="1" dirty="0"/>
            </a:br>
            <a:r>
              <a:rPr lang="en-US" sz="3600" b="1" dirty="0"/>
              <a:t>World’s largest Particle Physics Laboratory (1954)</a:t>
            </a:r>
          </a:p>
        </p:txBody>
      </p:sp>
      <p:sp>
        <p:nvSpPr>
          <p:cNvPr id="12" name="TextBox 11"/>
          <p:cNvSpPr txBox="1">
            <a:spLocks noChangeArrowheads="1"/>
          </p:cNvSpPr>
          <p:nvPr/>
        </p:nvSpPr>
        <p:spPr bwMode="auto">
          <a:xfrm>
            <a:off x="428763" y="2531793"/>
            <a:ext cx="2586037" cy="1908215"/>
          </a:xfrm>
          <a:prstGeom prst="rect">
            <a:avLst/>
          </a:prstGeom>
          <a:noFill/>
          <a:ln w="9525">
            <a:noFill/>
            <a:miter lim="800000"/>
            <a:headEnd/>
            <a:tailEnd/>
          </a:ln>
        </p:spPr>
        <p:txBody>
          <a:bodyPr wrap="square">
            <a:spAutoFit/>
          </a:bodyPr>
          <a:lstStyle/>
          <a:p>
            <a:pPr>
              <a:spcBef>
                <a:spcPts val="1200"/>
              </a:spcBef>
            </a:pPr>
            <a:r>
              <a:rPr lang="en-US" sz="2000" b="1" dirty="0">
                <a:solidFill>
                  <a:srgbClr val="835684"/>
                </a:solidFill>
                <a:latin typeface="Arial" panose="020B0604020202020204" pitchFamily="34" charset="0"/>
                <a:ea typeface="+mj-ea"/>
                <a:cs typeface="Arial" panose="020B0604020202020204" pitchFamily="34" charset="0"/>
              </a:rPr>
              <a:t>Yearly Budget</a:t>
            </a:r>
            <a:br>
              <a:rPr lang="en-US" sz="2000" b="1" dirty="0">
                <a:solidFill>
                  <a:srgbClr val="835684"/>
                </a:solidFill>
                <a:latin typeface="Arial" panose="020B0604020202020204" pitchFamily="34" charset="0"/>
                <a:ea typeface="+mj-ea"/>
                <a:cs typeface="Arial" panose="020B0604020202020204" pitchFamily="34" charset="0"/>
              </a:rPr>
            </a:br>
            <a:r>
              <a:rPr lang="en-US" sz="2000" b="1" dirty="0">
                <a:solidFill>
                  <a:srgbClr val="835684"/>
                </a:solidFill>
                <a:latin typeface="Arial" panose="020B0604020202020204" pitchFamily="34" charset="0"/>
                <a:ea typeface="+mj-ea"/>
                <a:cs typeface="Arial" panose="020B0604020202020204" pitchFamily="34" charset="0"/>
              </a:rPr>
              <a:t>~1100 MCHF </a:t>
            </a:r>
            <a:br>
              <a:rPr lang="en-US" sz="2000" b="1" dirty="0">
                <a:solidFill>
                  <a:srgbClr val="835684"/>
                </a:solidFill>
                <a:latin typeface="Arial" panose="020B0604020202020204" pitchFamily="34" charset="0"/>
                <a:ea typeface="+mj-ea"/>
                <a:cs typeface="Arial" panose="020B0604020202020204" pitchFamily="34" charset="0"/>
              </a:rPr>
            </a:br>
            <a:r>
              <a:rPr lang="en-US" sz="2000" b="1" dirty="0">
                <a:solidFill>
                  <a:srgbClr val="835684"/>
                </a:solidFill>
                <a:latin typeface="Arial" panose="020B0604020202020204" pitchFamily="34" charset="0"/>
                <a:ea typeface="+mj-ea"/>
                <a:cs typeface="Arial" panose="020B0604020202020204" pitchFamily="34" charset="0"/>
              </a:rPr>
              <a:t>(~ 1000 MEUR)</a:t>
            </a:r>
          </a:p>
          <a:p>
            <a:pPr>
              <a:spcBef>
                <a:spcPts val="1200"/>
              </a:spcBef>
            </a:pPr>
            <a:r>
              <a:rPr lang="en-US" sz="1600" b="1" i="1" dirty="0">
                <a:solidFill>
                  <a:srgbClr val="835684"/>
                </a:solidFill>
                <a:latin typeface="Arial" panose="020B0604020202020204" pitchFamily="34" charset="0"/>
                <a:ea typeface="+mj-ea"/>
                <a:cs typeface="Arial" panose="020B0604020202020204" pitchFamily="34" charset="0"/>
              </a:rPr>
              <a:t>Experiments </a:t>
            </a:r>
            <a:br>
              <a:rPr lang="en-US" sz="1600" b="1" i="1" dirty="0">
                <a:solidFill>
                  <a:srgbClr val="835684"/>
                </a:solidFill>
                <a:latin typeface="Arial" panose="020B0604020202020204" pitchFamily="34" charset="0"/>
                <a:ea typeface="+mj-ea"/>
                <a:cs typeface="Arial" panose="020B0604020202020204" pitchFamily="34" charset="0"/>
              </a:rPr>
            </a:br>
            <a:r>
              <a:rPr lang="en-US" sz="1600" b="1" i="1" dirty="0">
                <a:solidFill>
                  <a:srgbClr val="835684"/>
                </a:solidFill>
                <a:latin typeface="Arial" panose="020B0604020202020204" pitchFamily="34" charset="0"/>
                <a:ea typeface="+mj-ea"/>
                <a:cs typeface="Arial" panose="020B0604020202020204" pitchFamily="34" charset="0"/>
              </a:rPr>
              <a:t>financed </a:t>
            </a:r>
            <a:br>
              <a:rPr lang="en-US" sz="1600" b="1" i="1" dirty="0">
                <a:solidFill>
                  <a:srgbClr val="835684"/>
                </a:solidFill>
                <a:latin typeface="Arial" panose="020B0604020202020204" pitchFamily="34" charset="0"/>
                <a:ea typeface="+mj-ea"/>
                <a:cs typeface="Arial" panose="020B0604020202020204" pitchFamily="34" charset="0"/>
              </a:rPr>
            </a:br>
            <a:r>
              <a:rPr lang="en-US" sz="1600" b="1" i="1" dirty="0">
                <a:solidFill>
                  <a:srgbClr val="835684"/>
                </a:solidFill>
                <a:latin typeface="Arial" panose="020B0604020202020204" pitchFamily="34" charset="0"/>
                <a:ea typeface="+mj-ea"/>
                <a:cs typeface="Arial" panose="020B0604020202020204" pitchFamily="34" charset="0"/>
              </a:rPr>
              <a:t>externally </a:t>
            </a:r>
          </a:p>
        </p:txBody>
      </p:sp>
      <p:sp>
        <p:nvSpPr>
          <p:cNvPr id="13" name="Rectangle 12"/>
          <p:cNvSpPr>
            <a:spLocks noChangeArrowheads="1"/>
          </p:cNvSpPr>
          <p:nvPr/>
        </p:nvSpPr>
        <p:spPr bwMode="auto">
          <a:xfrm>
            <a:off x="6758474" y="5068467"/>
            <a:ext cx="3851815" cy="707886"/>
          </a:xfrm>
          <a:prstGeom prst="rect">
            <a:avLst/>
          </a:prstGeom>
          <a:noFill/>
          <a:ln w="9525">
            <a:noFill/>
            <a:miter lim="800000"/>
            <a:headEnd/>
            <a:tailEnd/>
          </a:ln>
        </p:spPr>
        <p:txBody>
          <a:bodyPr wrap="square">
            <a:spAutoFit/>
          </a:bodyPr>
          <a:lstStyle/>
          <a:p>
            <a:pPr marL="179384" indent="-266693">
              <a:tabLst>
                <a:tab pos="2236732" algn="l"/>
                <a:tab pos="3952776" algn="l"/>
                <a:tab pos="5740256" algn="l"/>
              </a:tabLst>
            </a:pPr>
            <a:r>
              <a:rPr lang="en-US" sz="2400" dirty="0">
                <a:solidFill>
                  <a:srgbClr val="F29676"/>
                </a:solidFill>
              </a:rPr>
              <a:t>6 Observers</a:t>
            </a:r>
          </a:p>
          <a:p>
            <a:pPr marL="179384" indent="-266693">
              <a:tabLst>
                <a:tab pos="2236732" algn="l"/>
                <a:tab pos="3952776" algn="l"/>
                <a:tab pos="5740256" algn="l"/>
              </a:tabLst>
            </a:pPr>
            <a:r>
              <a:rPr lang="en-US" sz="1600" dirty="0">
                <a:solidFill>
                  <a:srgbClr val="F29676"/>
                </a:solidFill>
              </a:rPr>
              <a:t>EU, Japan, JINR, Russia, UNESCO, USA</a:t>
            </a:r>
          </a:p>
        </p:txBody>
      </p:sp>
      <p:sp>
        <p:nvSpPr>
          <p:cNvPr id="14" name="Rectangle 13"/>
          <p:cNvSpPr>
            <a:spLocks noChangeArrowheads="1"/>
          </p:cNvSpPr>
          <p:nvPr/>
        </p:nvSpPr>
        <p:spPr bwMode="auto">
          <a:xfrm>
            <a:off x="9572625" y="1315964"/>
            <a:ext cx="1781175" cy="3447098"/>
          </a:xfrm>
          <a:prstGeom prst="rect">
            <a:avLst/>
          </a:prstGeom>
          <a:noFill/>
          <a:ln w="9525">
            <a:noFill/>
            <a:miter lim="800000"/>
            <a:headEnd/>
            <a:tailEnd/>
          </a:ln>
        </p:spPr>
        <p:txBody>
          <a:bodyPr wrap="square">
            <a:spAutoFit/>
          </a:bodyPr>
          <a:lstStyle/>
          <a:p>
            <a:pPr>
              <a:spcBef>
                <a:spcPts val="1200"/>
              </a:spcBef>
              <a:tabLst>
                <a:tab pos="542912" algn="l"/>
              </a:tabLst>
            </a:pPr>
            <a:r>
              <a:rPr lang="en-US" sz="2800" dirty="0">
                <a:solidFill>
                  <a:srgbClr val="64958D"/>
                </a:solidFill>
              </a:rPr>
              <a:t>Personnel</a:t>
            </a:r>
          </a:p>
          <a:p>
            <a:pPr>
              <a:spcBef>
                <a:spcPts val="1200"/>
              </a:spcBef>
              <a:tabLst>
                <a:tab pos="542912" algn="l"/>
              </a:tabLst>
            </a:pPr>
            <a:r>
              <a:rPr lang="en-US" sz="1600" dirty="0">
                <a:solidFill>
                  <a:srgbClr val="64958D"/>
                </a:solidFill>
              </a:rPr>
              <a:t>2500	   Staff</a:t>
            </a:r>
            <a:br>
              <a:rPr lang="en-US" sz="1600" dirty="0">
                <a:solidFill>
                  <a:srgbClr val="64958D"/>
                </a:solidFill>
              </a:rPr>
            </a:br>
            <a:r>
              <a:rPr lang="en-US" sz="1600" dirty="0">
                <a:solidFill>
                  <a:srgbClr val="64958D"/>
                </a:solidFill>
              </a:rPr>
              <a:t>730	   Fellows &amp; 	   Associates</a:t>
            </a:r>
            <a:br>
              <a:rPr lang="en-US" sz="1600" dirty="0">
                <a:solidFill>
                  <a:srgbClr val="64958D"/>
                </a:solidFill>
              </a:rPr>
            </a:br>
            <a:r>
              <a:rPr lang="en-US" sz="1600" dirty="0">
                <a:solidFill>
                  <a:srgbClr val="64958D"/>
                </a:solidFill>
              </a:rPr>
              <a:t>200	   Students</a:t>
            </a:r>
            <a:br>
              <a:rPr lang="en-US" sz="1600" dirty="0">
                <a:solidFill>
                  <a:srgbClr val="64958D"/>
                </a:solidFill>
              </a:rPr>
            </a:br>
            <a:endParaRPr lang="en-US" sz="1600" dirty="0">
              <a:solidFill>
                <a:srgbClr val="64958D"/>
              </a:solidFill>
            </a:endParaRPr>
          </a:p>
          <a:p>
            <a:pPr>
              <a:spcBef>
                <a:spcPts val="1200"/>
              </a:spcBef>
              <a:tabLst>
                <a:tab pos="542912" algn="l"/>
              </a:tabLst>
            </a:pPr>
            <a:r>
              <a:rPr lang="en-US" sz="1600" dirty="0">
                <a:solidFill>
                  <a:srgbClr val="64958D"/>
                </a:solidFill>
              </a:rPr>
              <a:t>11000   Users</a:t>
            </a:r>
            <a:r>
              <a:rPr lang="en-US" sz="1200" dirty="0">
                <a:solidFill>
                  <a:srgbClr val="64958D"/>
                </a:solidFill>
              </a:rPr>
              <a:t> from</a:t>
            </a:r>
            <a:r>
              <a:rPr lang="en-US" sz="1600" dirty="0">
                <a:solidFill>
                  <a:srgbClr val="64958D"/>
                </a:solidFill>
              </a:rPr>
              <a:t> </a:t>
            </a:r>
            <a:br>
              <a:rPr lang="en-US" sz="1600" dirty="0">
                <a:solidFill>
                  <a:srgbClr val="64958D"/>
                </a:solidFill>
              </a:rPr>
            </a:br>
            <a:r>
              <a:rPr lang="en-US" sz="1600" dirty="0">
                <a:solidFill>
                  <a:srgbClr val="64958D"/>
                </a:solidFill>
              </a:rPr>
              <a:t>500 	Universities </a:t>
            </a:r>
          </a:p>
          <a:p>
            <a:pPr>
              <a:spcBef>
                <a:spcPts val="1200"/>
              </a:spcBef>
              <a:tabLst>
                <a:tab pos="542912" algn="l"/>
              </a:tabLst>
            </a:pPr>
            <a:r>
              <a:rPr lang="en-US" sz="1600" dirty="0">
                <a:solidFill>
                  <a:srgbClr val="64958D"/>
                </a:solidFill>
              </a:rPr>
              <a:t/>
            </a:r>
            <a:br>
              <a:rPr lang="en-US" sz="1600" dirty="0">
                <a:solidFill>
                  <a:srgbClr val="64958D"/>
                </a:solidFill>
              </a:rPr>
            </a:br>
            <a:r>
              <a:rPr lang="en-US" sz="1600" dirty="0">
                <a:solidFill>
                  <a:srgbClr val="64958D"/>
                </a:solidFill>
              </a:rPr>
              <a:t>2000	External     </a:t>
            </a:r>
            <a:br>
              <a:rPr lang="en-US" sz="1600" dirty="0">
                <a:solidFill>
                  <a:srgbClr val="64958D"/>
                </a:solidFill>
              </a:rPr>
            </a:br>
            <a:r>
              <a:rPr lang="en-US" sz="1600" dirty="0">
                <a:solidFill>
                  <a:srgbClr val="64958D"/>
                </a:solidFill>
              </a:rPr>
              <a:t>     	companies</a:t>
            </a:r>
          </a:p>
        </p:txBody>
      </p:sp>
      <p:sp>
        <p:nvSpPr>
          <p:cNvPr id="4" name="Rectangle 3"/>
          <p:cNvSpPr/>
          <p:nvPr/>
        </p:nvSpPr>
        <p:spPr>
          <a:xfrm>
            <a:off x="6758476" y="5883534"/>
            <a:ext cx="4595324" cy="954107"/>
          </a:xfrm>
          <a:prstGeom prst="rect">
            <a:avLst/>
          </a:prstGeom>
        </p:spPr>
        <p:txBody>
          <a:bodyPr wrap="square">
            <a:spAutoFit/>
          </a:bodyPr>
          <a:lstStyle/>
          <a:p>
            <a:r>
              <a:rPr lang="en-US" sz="2400" dirty="0" smtClean="0">
                <a:solidFill>
                  <a:srgbClr val="F29676"/>
                </a:solidFill>
              </a:rPr>
              <a:t>8 </a:t>
            </a:r>
            <a:r>
              <a:rPr lang="en-US" sz="2400" dirty="0">
                <a:solidFill>
                  <a:srgbClr val="F29676"/>
                </a:solidFill>
              </a:rPr>
              <a:t>Associate Member States</a:t>
            </a:r>
          </a:p>
          <a:p>
            <a:r>
              <a:rPr lang="en-US" sz="1600" dirty="0" smtClean="0">
                <a:solidFill>
                  <a:srgbClr val="F29676"/>
                </a:solidFill>
                <a:cs typeface="Corbel"/>
              </a:rPr>
              <a:t>Croatia, Cyprus</a:t>
            </a:r>
            <a:r>
              <a:rPr lang="en-US" sz="1600" dirty="0">
                <a:solidFill>
                  <a:srgbClr val="F29676"/>
                </a:solidFill>
                <a:cs typeface="Corbel"/>
              </a:rPr>
              <a:t>, India, </a:t>
            </a:r>
            <a:r>
              <a:rPr lang="en-US" sz="1600" dirty="0" smtClean="0">
                <a:solidFill>
                  <a:srgbClr val="F29676"/>
                </a:solidFill>
                <a:cs typeface="Corbel"/>
              </a:rPr>
              <a:t>Lithuania, Pakistan</a:t>
            </a:r>
            <a:r>
              <a:rPr lang="en-US" sz="1600" dirty="0">
                <a:solidFill>
                  <a:srgbClr val="F29676"/>
                </a:solidFill>
                <a:cs typeface="Corbel"/>
              </a:rPr>
              <a:t>, </a:t>
            </a:r>
            <a:r>
              <a:rPr lang="en-US" sz="1600" dirty="0" smtClean="0">
                <a:solidFill>
                  <a:srgbClr val="F29676"/>
                </a:solidFill>
                <a:cs typeface="Corbel"/>
              </a:rPr>
              <a:t>Slovenia</a:t>
            </a:r>
            <a:endParaRPr lang="en-US" sz="1600" dirty="0">
              <a:solidFill>
                <a:srgbClr val="F29676"/>
              </a:solidFill>
              <a:cs typeface="Corbel"/>
            </a:endParaRPr>
          </a:p>
          <a:p>
            <a:r>
              <a:rPr lang="en-US" sz="1600" dirty="0">
                <a:solidFill>
                  <a:srgbClr val="F29676"/>
                </a:solidFill>
                <a:cs typeface="Corbel"/>
              </a:rPr>
              <a:t>Turkey, Ukraine</a:t>
            </a:r>
          </a:p>
        </p:txBody>
      </p:sp>
      <p:pic>
        <p:nvPicPr>
          <p:cNvPr id="17" name="Picture 16"/>
          <p:cNvPicPr>
            <a:picLocks noChangeAspect="1"/>
          </p:cNvPicPr>
          <p:nvPr/>
        </p:nvPicPr>
        <p:blipFill>
          <a:blip r:embed="rId4"/>
          <a:stretch>
            <a:fillRect/>
          </a:stretch>
        </p:blipFill>
        <p:spPr>
          <a:xfrm>
            <a:off x="2519775" y="1416295"/>
            <a:ext cx="6448149" cy="3483792"/>
          </a:xfrm>
          <a:prstGeom prst="rect">
            <a:avLst/>
          </a:prstGeom>
        </p:spPr>
      </p:pic>
    </p:spTree>
    <p:extLst>
      <p:ext uri="{BB962C8B-B14F-4D97-AF65-F5344CB8AC3E}">
        <p14:creationId xmlns:p14="http://schemas.microsoft.com/office/powerpoint/2010/main" val="2007104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1000"/>
                                        <p:tgtEl>
                                          <p:spTgt spid="12">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animEffect transition="in" filter="fade">
                                      <p:cBhvr>
                                        <p:cTn id="11" dur="1000"/>
                                        <p:tgtEl>
                                          <p:spTgt spid="12">
                                            <p:txEl>
                                              <p:pRg st="1" end="1"/>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P spid="14"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8136466"/>
          </a:xfrm>
          <a:prstGeom prst="rect">
            <a:avLst/>
          </a:prstGeom>
        </p:spPr>
      </p:pic>
      <p:sp>
        <p:nvSpPr>
          <p:cNvPr id="4" name="Title 3"/>
          <p:cNvSpPr>
            <a:spLocks noGrp="1"/>
          </p:cNvSpPr>
          <p:nvPr>
            <p:ph type="title"/>
          </p:nvPr>
        </p:nvSpPr>
        <p:spPr>
          <a:xfrm>
            <a:off x="345924" y="3007776"/>
            <a:ext cx="4672054" cy="4524927"/>
          </a:xfrm>
        </p:spPr>
        <p:txBody>
          <a:bodyPr/>
          <a:lstStyle/>
          <a:p>
            <a:r>
              <a:rPr lang="en-GB" b="1" dirty="0" smtClean="0">
                <a:solidFill>
                  <a:schemeClr val="bg1"/>
                </a:solidFill>
              </a:rPr>
              <a:t>The Large Hadron Collider (LHC)</a:t>
            </a:r>
            <a:endParaRPr lang="en-GB" b="1" dirty="0">
              <a:solidFill>
                <a:schemeClr val="bg1"/>
              </a:solidFill>
            </a:endParaRPr>
          </a:p>
        </p:txBody>
      </p:sp>
    </p:spTree>
    <p:extLst>
      <p:ext uri="{BB962C8B-B14F-4D97-AF65-F5344CB8AC3E}">
        <p14:creationId xmlns:p14="http://schemas.microsoft.com/office/powerpoint/2010/main" val="42097054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2.png"/>
          <p:cNvPicPr>
            <a:picLocks noChangeAspect="1"/>
          </p:cNvPicPr>
          <p:nvPr/>
        </p:nvPicPr>
        <p:blipFill rotWithShape="1">
          <a:blip r:embed="rId3">
            <a:extLst/>
          </a:blip>
          <a:srcRect t="38420"/>
          <a:stretch/>
        </p:blipFill>
        <p:spPr>
          <a:xfrm>
            <a:off x="0" y="0"/>
            <a:ext cx="12192000" cy="5501641"/>
          </a:xfrm>
          <a:prstGeom prst="rect">
            <a:avLst/>
          </a:prstGeom>
          <a:ln w="12700">
            <a:miter lim="400000"/>
          </a:ln>
        </p:spPr>
      </p:pic>
      <p:sp>
        <p:nvSpPr>
          <p:cNvPr id="4" name="Title 21"/>
          <p:cNvSpPr>
            <a:spLocks noGrp="1"/>
          </p:cNvSpPr>
          <p:nvPr>
            <p:ph type="title"/>
          </p:nvPr>
        </p:nvSpPr>
        <p:spPr>
          <a:xfrm>
            <a:off x="600934" y="4176078"/>
            <a:ext cx="10515600" cy="1325563"/>
          </a:xfrm>
        </p:spPr>
        <p:txBody>
          <a:bodyPr/>
          <a:lstStyle/>
          <a:p>
            <a:r>
              <a:rPr lang="en-GB" b="1" dirty="0" smtClean="0"/>
              <a:t>Why Knowledge Transfer?</a:t>
            </a:r>
            <a:endParaRPr lang="en-GB" b="1" dirty="0"/>
          </a:p>
        </p:txBody>
      </p:sp>
    </p:spTree>
    <p:extLst>
      <p:ext uri="{BB962C8B-B14F-4D97-AF65-F5344CB8AC3E}">
        <p14:creationId xmlns:p14="http://schemas.microsoft.com/office/powerpoint/2010/main" val="22715777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05803"/>
            <a:ext cx="10515600" cy="5446395"/>
          </a:xfrm>
        </p:spPr>
        <p:txBody>
          <a:bodyPr>
            <a:normAutofit/>
          </a:bodyPr>
          <a:lstStyle/>
          <a:p>
            <a:pPr algn="ctr"/>
            <a:r>
              <a:rPr lang="en-GB" sz="4000" b="1" dirty="0" smtClean="0"/>
              <a:t>The </a:t>
            </a:r>
            <a:r>
              <a:rPr lang="en-GB" sz="4000" b="1" dirty="0" smtClean="0">
                <a:solidFill>
                  <a:srgbClr val="835684"/>
                </a:solidFill>
              </a:rPr>
              <a:t>mission </a:t>
            </a:r>
            <a:r>
              <a:rPr lang="en-GB" sz="4000" b="1" dirty="0" smtClean="0"/>
              <a:t>of CERN’s Knowledge Transfer Group is to </a:t>
            </a:r>
            <a:r>
              <a:rPr lang="en-GB" sz="4000" b="1" dirty="0" smtClean="0">
                <a:solidFill>
                  <a:srgbClr val="227FA1"/>
                </a:solidFill>
              </a:rPr>
              <a:t>maximise </a:t>
            </a:r>
            <a:r>
              <a:rPr lang="en-GB" sz="4000" b="1" dirty="0" smtClean="0"/>
              <a:t>the </a:t>
            </a:r>
            <a:r>
              <a:rPr lang="en-GB" sz="4000" b="1" dirty="0" smtClean="0">
                <a:solidFill>
                  <a:srgbClr val="F29676"/>
                </a:solidFill>
              </a:rPr>
              <a:t>impact </a:t>
            </a:r>
            <a:r>
              <a:rPr lang="en-GB" sz="4000" b="1" dirty="0" smtClean="0"/>
              <a:t>of CERN technology and know-how in </a:t>
            </a:r>
            <a:r>
              <a:rPr lang="en-GB" sz="4000" b="1" dirty="0" smtClean="0">
                <a:solidFill>
                  <a:srgbClr val="64958D"/>
                </a:solidFill>
              </a:rPr>
              <a:t>society, </a:t>
            </a:r>
            <a:r>
              <a:rPr lang="en-GB" sz="4000" b="1" dirty="0" smtClean="0"/>
              <a:t>in particular thru </a:t>
            </a:r>
            <a:r>
              <a:rPr lang="en-GB" sz="4000" b="1" dirty="0" smtClean="0">
                <a:solidFill>
                  <a:srgbClr val="E84E1C"/>
                </a:solidFill>
              </a:rPr>
              <a:t>industry</a:t>
            </a:r>
            <a:r>
              <a:rPr lang="en-GB" sz="2800" dirty="0"/>
              <a:t> </a:t>
            </a:r>
            <a:r>
              <a:rPr lang="en-GB" sz="4000" b="1" dirty="0" smtClean="0"/>
              <a:t>in </a:t>
            </a:r>
            <a:r>
              <a:rPr lang="en-GB" sz="4000" b="1" dirty="0"/>
              <a:t>the member states.</a:t>
            </a:r>
          </a:p>
        </p:txBody>
      </p:sp>
    </p:spTree>
    <p:extLst>
      <p:ext uri="{BB962C8B-B14F-4D97-AF65-F5344CB8AC3E}">
        <p14:creationId xmlns:p14="http://schemas.microsoft.com/office/powerpoint/2010/main" val="41403519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2017">
  <a:themeElements>
    <a:clrScheme name="Custom 2">
      <a:dk1>
        <a:sysClr val="windowText" lastClr="000000"/>
      </a:dk1>
      <a:lt1>
        <a:sysClr val="window" lastClr="FFFFFF"/>
      </a:lt1>
      <a:dk2>
        <a:srgbClr val="44546A"/>
      </a:dk2>
      <a:lt2>
        <a:srgbClr val="E7E6E6"/>
      </a:lt2>
      <a:accent1>
        <a:srgbClr val="E84E1C"/>
      </a:accent1>
      <a:accent2>
        <a:srgbClr val="64958D"/>
      </a:accent2>
      <a:accent3>
        <a:srgbClr val="F29676"/>
      </a:accent3>
      <a:accent4>
        <a:srgbClr val="227FA1"/>
      </a:accent4>
      <a:accent5>
        <a:srgbClr val="835684"/>
      </a:accent5>
      <a:accent6>
        <a:srgbClr val="09295C"/>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7" id="{AE6E04A7-B2F5-4939-B77D-FD160DD58433}" vid="{7BAE409B-6240-41A6-9D45-7AFFBA093677}"/>
    </a:ext>
  </a:extLst>
</a:theme>
</file>

<file path=ppt/theme/theme4.xml><?xml version="1.0" encoding="utf-8"?>
<a:theme xmlns:a="http://schemas.openxmlformats.org/drawingml/2006/main" name="PPT">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PT" id="{880181A5-DF54-4727-B7CC-C3C86037C032}" vid="{23BB9A43-2DD6-45C7-A980-61B830FEC9FB}"/>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12963</TotalTime>
  <Words>1660</Words>
  <Application>Microsoft Office PowerPoint</Application>
  <PresentationFormat>Widescreen</PresentationFormat>
  <Paragraphs>135</Paragraphs>
  <Slides>34</Slides>
  <Notes>26</Notes>
  <HiddenSlides>0</HiddenSlides>
  <MMClips>1</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34</vt:i4>
      </vt:variant>
    </vt:vector>
  </HeadingPairs>
  <TitlesOfParts>
    <vt:vector size="45" baseType="lpstr">
      <vt:lpstr>Arial</vt:lpstr>
      <vt:lpstr>Calibri</vt:lpstr>
      <vt:lpstr>Corbel</vt:lpstr>
      <vt:lpstr>Gill Sans MT</vt:lpstr>
      <vt:lpstr>Helvetica Light</vt:lpstr>
      <vt:lpstr>Helvetica Neue</vt:lpstr>
      <vt:lpstr>Raleway</vt:lpstr>
      <vt:lpstr>Office Theme</vt:lpstr>
      <vt:lpstr>White</vt:lpstr>
      <vt:lpstr>2017</vt:lpstr>
      <vt:lpstr>PPT</vt:lpstr>
      <vt:lpstr> Accelerating Innovation</vt:lpstr>
      <vt:lpstr>PowerPoint Presentation</vt:lpstr>
      <vt:lpstr>PowerPoint Presentation</vt:lpstr>
      <vt:lpstr>Mission of CERN?</vt:lpstr>
      <vt:lpstr>PowerPoint Presentation</vt:lpstr>
      <vt:lpstr>Conseil Européen pour la Recherche Nucléaire World’s largest Particle Physics Laboratory (1954)</vt:lpstr>
      <vt:lpstr>The Large Hadron Collider (LHC)</vt:lpstr>
      <vt:lpstr>Why Knowledge Transfer?</vt:lpstr>
      <vt:lpstr>The mission of CERN’s Knowledge Transfer Group is to maximise the impact of CERN technology and know-how in society, in particular thru industry in the member states.</vt:lpstr>
      <vt:lpstr>Accelerating Innovation </vt:lpstr>
      <vt:lpstr>From CERN Technologies …</vt:lpstr>
      <vt:lpstr>PowerPoint Presentation</vt:lpstr>
      <vt:lpstr>PowerPoint Presentation</vt:lpstr>
      <vt:lpstr>Aerospace Applications</vt:lpstr>
      <vt:lpstr>PowerPoint Presentation</vt:lpstr>
      <vt:lpstr>PowerPoint Presentation</vt:lpstr>
      <vt:lpstr>PowerPoint Presentation</vt:lpstr>
      <vt:lpstr>X-ray eyes for cultural heritage – Medipix chip </vt:lpstr>
      <vt:lpstr>PowerPoint Presentation</vt:lpstr>
      <vt:lpstr>Zenuity (Volvo Cars / Veoneer) teams up with CERN on fast machine learning using FPGAs .</vt:lpstr>
      <vt:lpstr>CERN’s Controls middleware software for worldwide factory automation at LG.</vt:lpstr>
      <vt:lpstr>PowerPoint Presentation</vt:lpstr>
      <vt:lpstr>Machine learning to improve vaccine production at Sanofi.</vt:lpstr>
      <vt:lpstr>How?</vt:lpstr>
      <vt:lpstr>PowerPoint Presentation</vt:lpstr>
      <vt:lpstr>Building a culture of entrepreneurship</vt:lpstr>
      <vt:lpstr>PowerPoint Presentation</vt:lpstr>
      <vt:lpstr>PowerPoint Presentation</vt:lpstr>
      <vt:lpstr>Examples of industry collaborations?</vt:lpstr>
      <vt:lpstr>PowerPoint Presentation</vt:lpstr>
      <vt:lpstr>PowerPoint Presentation</vt:lpstr>
      <vt:lpstr>What we hear from industry</vt:lpstr>
      <vt:lpstr>PowerPoint Presentation</vt:lpstr>
      <vt:lpstr>Thank you!</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Marthe Dehli</dc:creator>
  <cp:lastModifiedBy>Aurelie Pezous</cp:lastModifiedBy>
  <cp:revision>185</cp:revision>
  <cp:lastPrinted>2017-06-21T16:01:59Z</cp:lastPrinted>
  <dcterms:created xsi:type="dcterms:W3CDTF">2017-06-13T08:19:34Z</dcterms:created>
  <dcterms:modified xsi:type="dcterms:W3CDTF">2019-11-15T07:02:27Z</dcterms:modified>
</cp:coreProperties>
</file>