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3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2360D0-DB66-8D4D-9729-27A1D925ED23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B5924A-6B68-D949-B900-509E424C6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656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B5924A-6B68-D949-B900-509E424C618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275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20E82-4134-2C4A-A8AD-49C34CE57C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90D64F-1844-414E-BA88-DB6F18F908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FCA1BD-0CB4-8B45-8BD1-37137F41F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7F3E-88E3-DF4C-8C81-4CC84700F3F3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A5634E-FCD4-8B4D-AF0F-3ADCC70D1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13322E-339A-F347-BDC2-DB6C1B26F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D338D-8C86-254B-AA61-FC5E10D59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85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D9DAE-AC49-E546-99E2-4C1CA2FB5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48C0EF-52B4-7648-BC49-A60BA795B5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EDF1CE-9E54-5240-BC33-48D784344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7F3E-88E3-DF4C-8C81-4CC84700F3F3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A268A7-C064-CB43-BD90-95156A624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5EBA87-20EF-9C46-8623-95E76F844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D338D-8C86-254B-AA61-FC5E10D59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901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850586D-A5B5-FD44-9172-08AA0539A9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D3EE2D-53C7-1748-BD5F-DC94A9DEB5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C5ACA1-E793-154D-8700-32926CA59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7F3E-88E3-DF4C-8C81-4CC84700F3F3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74DF-6362-D34A-9FBB-443A30F64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94363C-AEEF-7149-BFDF-19B4280B8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D338D-8C86-254B-AA61-FC5E10D59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275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955D2-CCE8-F742-89B0-F47246020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DE91A7-4B88-0140-9765-5C2ADE81E4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8FC1C4-C159-7D40-915C-3C1D3C630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7F3E-88E3-DF4C-8C81-4CC84700F3F3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DA85B3-BD0C-A442-BB94-FEE0EE96C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2E0D8A-AB56-3C43-90DF-718EAA670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D338D-8C86-254B-AA61-FC5E10D59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026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51D1F-7CF1-8C4D-8C55-94F7D169F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34AC5D-0B0A-0444-9FD3-6BC38460AB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C8A8E0-4960-0E40-93CF-DC281FFB3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7F3E-88E3-DF4C-8C81-4CC84700F3F3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C2CD77-4050-6344-A2DF-900E69EC0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122931-4F8C-4648-A05B-005428043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D338D-8C86-254B-AA61-FC5E10D59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042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DA9E4-3FD1-3842-95DB-404C5B106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2BBE5B-548D-D54D-836B-A06334072D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65D590-2A83-F142-8C8C-964BB7ABEC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81A134-2510-384A-86B3-862FECAEB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7F3E-88E3-DF4C-8C81-4CC84700F3F3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76FAFF-25A8-074E-886E-47B282B42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E1DF26-AE68-9E4C-B1C4-FD733F16E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D338D-8C86-254B-AA61-FC5E10D59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814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978BB-F0E9-CC49-8655-E57D9A0E8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A86B80-8AD5-6D40-AC53-4D1BAA4D4C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D89743-81E5-7F40-8165-21543A85FF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D8150F-C2C9-3D44-AD58-A951525D61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A5F22C-8288-FC45-86D3-A25B099B22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51727F-D855-7048-AE19-19935E7C2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7F3E-88E3-DF4C-8C81-4CC84700F3F3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6744CFB-06ED-6A47-A439-1C1DBD971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284846-7721-AB4E-AA94-8BDFA1259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D338D-8C86-254B-AA61-FC5E10D59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453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007F2-FD8C-2E4F-8D4D-B3D070BE5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B984F5-00D5-A14F-9014-C6046D922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7F3E-88E3-DF4C-8C81-4CC84700F3F3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7292BF-8690-C04E-89EC-5BAB1B479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98711B-3B15-7B49-A9C4-C478A5E31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D338D-8C86-254B-AA61-FC5E10D59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072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E5A1CF-98EF-2848-8D90-62CA6BD8B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7F3E-88E3-DF4C-8C81-4CC84700F3F3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439A8C-4497-3642-B598-9AE2F59C9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2E3231-0F1E-DA40-A77D-CEEA31D5E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D338D-8C86-254B-AA61-FC5E10D59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427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70DC4E-1AC2-9F45-AED8-6055B31737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429F2-3FF9-D947-A8D2-D5B328BF96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3933AB-D772-6E45-A514-EB4600A3A8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098E2E-0328-BC41-A16B-415D8B2D4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7F3E-88E3-DF4C-8C81-4CC84700F3F3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DF343E-E457-7742-8141-3C0254B45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BD0F41-9A36-EA4A-98E3-4B559DB64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D338D-8C86-254B-AA61-FC5E10D59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917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149B5-B444-DF47-B602-40B7168E5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CC2465-5F7E-9E48-AA0D-1B8452732E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E6FB60-AA83-774F-AD94-3E3237C612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C62080-2F14-5940-B55A-F1AFD8B49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7F3E-88E3-DF4C-8C81-4CC84700F3F3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A37FEE-82BF-AA47-BC63-A9C12CA6F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EEBD12-53A7-9747-A854-3B7DA4FF6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D338D-8C86-254B-AA61-FC5E10D59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640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4EB7BB-0B18-C847-8F81-13A4F7E54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1AE856-0104-234D-B2F2-7D327BC3DB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2B1190-200C-464A-BCE7-EFABCAA2B1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27F3E-88E3-DF4C-8C81-4CC84700F3F3}" type="datetimeFigureOut">
              <a:rPr lang="en-US" smtClean="0"/>
              <a:t>11/15/19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2A8391-D444-1143-9D9A-D0019067C1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F23240-DBAA-7E44-8057-30E2DD02AE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6D338D-8C86-254B-AA61-FC5E10D59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440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61E8C812-9199-5B43-A6B9-8088A3B01442}"/>
              </a:ext>
            </a:extLst>
          </p:cNvPr>
          <p:cNvGrpSpPr/>
          <p:nvPr/>
        </p:nvGrpSpPr>
        <p:grpSpPr>
          <a:xfrm>
            <a:off x="1167112" y="6335796"/>
            <a:ext cx="10543575" cy="390710"/>
            <a:chOff x="1180832" y="6433848"/>
            <a:chExt cx="10543575" cy="390710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B499EAC-F464-5E40-834C-3684B021BD02}"/>
                </a:ext>
              </a:extLst>
            </p:cNvPr>
            <p:cNvSpPr txBox="1"/>
            <p:nvPr/>
          </p:nvSpPr>
          <p:spPr>
            <a:xfrm>
              <a:off x="1180832" y="6433848"/>
              <a:ext cx="1137171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* </a:t>
              </a:r>
              <a:r>
                <a:rPr lang="en-US" dirty="0"/>
                <a:t>can wait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DF7FF2D-20FF-2A43-BB29-F590FF715690}"/>
                </a:ext>
              </a:extLst>
            </p:cNvPr>
            <p:cNvSpPr txBox="1"/>
            <p:nvPr/>
          </p:nvSpPr>
          <p:spPr>
            <a:xfrm>
              <a:off x="2776443" y="6444341"/>
              <a:ext cx="2872389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** </a:t>
              </a:r>
              <a:r>
                <a:rPr lang="en-US" dirty="0"/>
                <a:t>mild impact/independent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5313EAD-1B9F-1D40-AED9-F4CF0AA4F212}"/>
                </a:ext>
              </a:extLst>
            </p:cNvPr>
            <p:cNvSpPr txBox="1"/>
            <p:nvPr/>
          </p:nvSpPr>
          <p:spPr>
            <a:xfrm>
              <a:off x="5967318" y="6455226"/>
              <a:ext cx="1201804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*** </a:t>
              </a:r>
              <a:r>
                <a:rPr lang="en-US" dirty="0"/>
                <a:t>urgent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8DEF0A0-EEC5-3B48-95C1-22937D3E914A}"/>
                </a:ext>
              </a:extLst>
            </p:cNvPr>
            <p:cNvSpPr txBox="1"/>
            <p:nvPr/>
          </p:nvSpPr>
          <p:spPr>
            <a:xfrm>
              <a:off x="7750627" y="6444341"/>
              <a:ext cx="3973780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**** </a:t>
              </a:r>
              <a:r>
                <a:rPr lang="en-US" dirty="0"/>
                <a:t>very urgent/impact several designs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F1B742E-2D5D-7840-898E-BF9D4DAC9910}"/>
              </a:ext>
            </a:extLst>
          </p:cNvPr>
          <p:cNvGrpSpPr/>
          <p:nvPr/>
        </p:nvGrpSpPr>
        <p:grpSpPr>
          <a:xfrm>
            <a:off x="250372" y="54820"/>
            <a:ext cx="11854543" cy="6193971"/>
            <a:chOff x="228600" y="195943"/>
            <a:chExt cx="11854543" cy="619397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0576BF3-ED18-D54B-83BD-4A2C9580706B}"/>
                </a:ext>
              </a:extLst>
            </p:cNvPr>
            <p:cNvSpPr/>
            <p:nvPr/>
          </p:nvSpPr>
          <p:spPr>
            <a:xfrm>
              <a:off x="7707085" y="195943"/>
              <a:ext cx="4376058" cy="6193971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C485962-69E6-0E4C-91A4-79F6B3A8CBE8}"/>
                </a:ext>
              </a:extLst>
            </p:cNvPr>
            <p:cNvSpPr/>
            <p:nvPr/>
          </p:nvSpPr>
          <p:spPr>
            <a:xfrm>
              <a:off x="228600" y="195943"/>
              <a:ext cx="7347857" cy="619397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9F11D0B7-7088-3241-A2B9-EE310F26DACD}"/>
                </a:ext>
              </a:extLst>
            </p:cNvPr>
            <p:cNvSpPr/>
            <p:nvPr/>
          </p:nvSpPr>
          <p:spPr>
            <a:xfrm>
              <a:off x="370115" y="2068286"/>
              <a:ext cx="4762556" cy="4158343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  <a:p>
              <a:pPr algn="ctr"/>
              <a:r>
                <a:rPr lang="en-US" dirty="0">
                  <a:solidFill>
                    <a:schemeClr val="tx1"/>
                  </a:solidFill>
                </a:rPr>
                <a:t>Mechanics</a:t>
              </a:r>
            </a:p>
            <a:p>
              <a:pPr algn="ctr"/>
              <a:r>
                <a:rPr lang="en-US" dirty="0">
                  <a:solidFill>
                    <a:schemeClr val="tx1"/>
                  </a:solidFill>
                </a:rPr>
                <a:t>-------------------------------------------------</a:t>
              </a: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E87A537-1DAC-B648-BAF3-D7BDED539CFA}"/>
                </a:ext>
              </a:extLst>
            </p:cNvPr>
            <p:cNvSpPr/>
            <p:nvPr/>
          </p:nvSpPr>
          <p:spPr>
            <a:xfrm>
              <a:off x="500742" y="2383971"/>
              <a:ext cx="2079172" cy="20900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FEB </a:t>
              </a:r>
            </a:p>
            <a:p>
              <a:pPr algn="ctr"/>
              <a:r>
                <a:rPr lang="en-US" dirty="0"/>
                <a:t>----------------------</a:t>
              </a:r>
            </a:p>
            <a:p>
              <a:pPr algn="ctr"/>
              <a:r>
                <a:rPr lang="en-US" dirty="0"/>
                <a:t>Board</a:t>
              </a:r>
            </a:p>
            <a:p>
              <a:pPr algn="ctr"/>
              <a:r>
                <a:rPr lang="en-US" dirty="0"/>
                <a:t>Firmware</a:t>
              </a:r>
            </a:p>
            <a:p>
              <a:pPr algn="ctr"/>
              <a:r>
                <a:rPr lang="en-US" dirty="0"/>
                <a:t>----------------------</a:t>
              </a:r>
            </a:p>
            <a:p>
              <a:pPr algn="ctr"/>
              <a:r>
                <a:rPr lang="en-US" dirty="0" err="1"/>
                <a:t>UniGe</a:t>
              </a:r>
              <a:r>
                <a:rPr lang="en-US" dirty="0"/>
                <a:t>/LLR</a:t>
              </a: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E02B007B-56D3-AE44-8679-8CF21E1D9037}"/>
                </a:ext>
              </a:extLst>
            </p:cNvPr>
            <p:cNvSpPr/>
            <p:nvPr/>
          </p:nvSpPr>
          <p:spPr>
            <a:xfrm>
              <a:off x="2939142" y="2296885"/>
              <a:ext cx="2079172" cy="20900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Back Plane </a:t>
              </a:r>
            </a:p>
            <a:p>
              <a:pPr algn="ctr"/>
              <a:r>
                <a:rPr lang="en-US" dirty="0" err="1"/>
                <a:t>Cableing</a:t>
              </a:r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  <a:p>
              <a:pPr algn="ctr"/>
              <a:r>
                <a:rPr lang="en-US" dirty="0"/>
                <a:t>----------------------</a:t>
              </a:r>
            </a:p>
            <a:p>
              <a:pPr algn="ctr"/>
              <a:endParaRPr lang="en-US" dirty="0" err="1"/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BC79A17B-6151-D341-BCAD-CB353734BB43}"/>
                </a:ext>
              </a:extLst>
            </p:cNvPr>
            <p:cNvSpPr/>
            <p:nvPr/>
          </p:nvSpPr>
          <p:spPr>
            <a:xfrm>
              <a:off x="2939142" y="402772"/>
              <a:ext cx="2079172" cy="143691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MPPC board </a:t>
              </a:r>
            </a:p>
            <a:p>
              <a:pPr algn="ctr"/>
              <a:r>
                <a:rPr lang="en-US" dirty="0"/>
                <a:t>----------------------</a:t>
              </a:r>
            </a:p>
            <a:p>
              <a:pPr algn="ctr"/>
              <a:r>
                <a:rPr lang="en-US" dirty="0"/>
                <a:t>LSU/KEK</a:t>
              </a:r>
            </a:p>
          </p:txBody>
        </p:sp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CFB11789-644C-0F46-A26F-B75ABFBBDE00}"/>
                </a:ext>
              </a:extLst>
            </p:cNvPr>
            <p:cNvSpPr/>
            <p:nvPr/>
          </p:nvSpPr>
          <p:spPr>
            <a:xfrm>
              <a:off x="5236029" y="2231571"/>
              <a:ext cx="4816928" cy="3690257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  <a:p>
              <a:pPr algn="ctr"/>
              <a:r>
                <a:rPr lang="en-US" dirty="0">
                  <a:solidFill>
                    <a:schemeClr val="tx1"/>
                  </a:solidFill>
                </a:rPr>
                <a:t>DAQ Protocol conceptual design</a:t>
              </a:r>
            </a:p>
            <a:p>
              <a:pPr algn="ctr"/>
              <a:r>
                <a:rPr lang="en-US" dirty="0">
                  <a:solidFill>
                    <a:schemeClr val="tx1"/>
                  </a:solidFill>
                </a:rPr>
                <a:t>-------------------------------------------------</a:t>
              </a: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9796B6C7-71E5-2946-B52A-FE6CA9846380}"/>
                </a:ext>
              </a:extLst>
            </p:cNvPr>
            <p:cNvSpPr/>
            <p:nvPr/>
          </p:nvSpPr>
          <p:spPr>
            <a:xfrm>
              <a:off x="5377542" y="2296884"/>
              <a:ext cx="2079172" cy="20900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OCC </a:t>
              </a:r>
            </a:p>
            <a:p>
              <a:pPr algn="ctr"/>
              <a:r>
                <a:rPr lang="en-US" dirty="0"/>
                <a:t>----------------------</a:t>
              </a:r>
            </a:p>
            <a:p>
              <a:pPr algn="ctr"/>
              <a:r>
                <a:rPr lang="en-US" dirty="0"/>
                <a:t>Board</a:t>
              </a:r>
            </a:p>
            <a:p>
              <a:pPr algn="ctr"/>
              <a:r>
                <a:rPr lang="en-US" dirty="0"/>
                <a:t>Firmware</a:t>
              </a:r>
            </a:p>
            <a:p>
              <a:pPr algn="ctr"/>
              <a:r>
                <a:rPr lang="en-US" dirty="0"/>
                <a:t>----------------------</a:t>
              </a:r>
            </a:p>
            <a:p>
              <a:pPr algn="ctr"/>
              <a:r>
                <a:rPr lang="en-US" dirty="0"/>
                <a:t>??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BB22125-7DA5-CB46-A74D-A20F134E49BE}"/>
                </a:ext>
              </a:extLst>
            </p:cNvPr>
            <p:cNvSpPr txBox="1"/>
            <p:nvPr/>
          </p:nvSpPr>
          <p:spPr>
            <a:xfrm>
              <a:off x="370114" y="642254"/>
              <a:ext cx="1526765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Inside Magnet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925E3F31-F94C-0042-A913-1246098167BE}"/>
                </a:ext>
              </a:extLst>
            </p:cNvPr>
            <p:cNvSpPr/>
            <p:nvPr/>
          </p:nvSpPr>
          <p:spPr>
            <a:xfrm>
              <a:off x="7815942" y="217715"/>
              <a:ext cx="2079172" cy="185057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MCB </a:t>
              </a:r>
            </a:p>
            <a:p>
              <a:pPr algn="ctr"/>
              <a:r>
                <a:rPr lang="en-US" dirty="0"/>
                <a:t>----------------------</a:t>
              </a:r>
            </a:p>
            <a:p>
              <a:pPr algn="ctr"/>
              <a:r>
                <a:rPr lang="en-US" dirty="0"/>
                <a:t>Board</a:t>
              </a:r>
            </a:p>
            <a:p>
              <a:pPr algn="ctr"/>
              <a:r>
                <a:rPr lang="en-US" dirty="0"/>
                <a:t>Firmware</a:t>
              </a:r>
            </a:p>
            <a:p>
              <a:pPr algn="ctr"/>
              <a:r>
                <a:rPr lang="en-US" dirty="0"/>
                <a:t>----------------------</a:t>
              </a:r>
            </a:p>
            <a:p>
              <a:pPr algn="ctr"/>
              <a:r>
                <a:rPr lang="en-US" dirty="0"/>
                <a:t>??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D36FF05-CA2D-A949-AF1E-D3E791E80CAC}"/>
                </a:ext>
              </a:extLst>
            </p:cNvPr>
            <p:cNvSpPr txBox="1"/>
            <p:nvPr/>
          </p:nvSpPr>
          <p:spPr>
            <a:xfrm>
              <a:off x="10139986" y="468086"/>
              <a:ext cx="1698285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Outside Magnet</a:t>
              </a:r>
            </a:p>
          </p:txBody>
        </p:sp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FB8B0BAF-0574-034B-B0E5-09E64087BE01}"/>
                </a:ext>
              </a:extLst>
            </p:cNvPr>
            <p:cNvSpPr/>
            <p:nvPr/>
          </p:nvSpPr>
          <p:spPr>
            <a:xfrm>
              <a:off x="7815942" y="2296884"/>
              <a:ext cx="2079172" cy="200297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DAQ  Software</a:t>
              </a:r>
            </a:p>
            <a:p>
              <a:pPr algn="ctr"/>
              <a:r>
                <a:rPr lang="en-US" dirty="0"/>
                <a:t>----------------------</a:t>
              </a:r>
            </a:p>
            <a:p>
              <a:pPr algn="ctr"/>
              <a:r>
                <a:rPr lang="en-US" dirty="0"/>
                <a:t>??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9FC6D30-DC82-E248-9AEE-4B6B4BD4737F}"/>
                </a:ext>
              </a:extLst>
            </p:cNvPr>
            <p:cNvSpPr txBox="1"/>
            <p:nvPr/>
          </p:nvSpPr>
          <p:spPr>
            <a:xfrm>
              <a:off x="1848855" y="2514597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***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8512C1B-D5AC-3B45-9967-BECFDBCF4D6D}"/>
                </a:ext>
              </a:extLst>
            </p:cNvPr>
            <p:cNvSpPr txBox="1"/>
            <p:nvPr/>
          </p:nvSpPr>
          <p:spPr>
            <a:xfrm>
              <a:off x="1896879" y="3146752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***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F47FBB6-D657-0146-99F2-C80DB87D5452}"/>
                </a:ext>
              </a:extLst>
            </p:cNvPr>
            <p:cNvSpPr txBox="1"/>
            <p:nvPr/>
          </p:nvSpPr>
          <p:spPr>
            <a:xfrm>
              <a:off x="4469827" y="2514597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***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AEB7AC7-DFDB-334C-9415-6FCC03241031}"/>
                </a:ext>
              </a:extLst>
            </p:cNvPr>
            <p:cNvSpPr txBox="1"/>
            <p:nvPr/>
          </p:nvSpPr>
          <p:spPr>
            <a:xfrm>
              <a:off x="6706979" y="2514597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***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F1D718F-018C-F844-9014-07D774871BA7}"/>
                </a:ext>
              </a:extLst>
            </p:cNvPr>
            <p:cNvSpPr txBox="1"/>
            <p:nvPr/>
          </p:nvSpPr>
          <p:spPr>
            <a:xfrm>
              <a:off x="6739263" y="3047215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***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89CA1CE-C730-F24C-8826-63ED34949661}"/>
                </a:ext>
              </a:extLst>
            </p:cNvPr>
            <p:cNvSpPr txBox="1"/>
            <p:nvPr/>
          </p:nvSpPr>
          <p:spPr>
            <a:xfrm>
              <a:off x="1984161" y="3428999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**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6BEEFF1-C9E0-8045-B96E-C95C758EB849}"/>
                </a:ext>
              </a:extLst>
            </p:cNvPr>
            <p:cNvSpPr txBox="1"/>
            <p:nvPr/>
          </p:nvSpPr>
          <p:spPr>
            <a:xfrm>
              <a:off x="6849346" y="3353192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**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B7FCDD5-FFA8-F44A-A8A0-3BA2ACEE0580}"/>
                </a:ext>
              </a:extLst>
            </p:cNvPr>
            <p:cNvSpPr txBox="1"/>
            <p:nvPr/>
          </p:nvSpPr>
          <p:spPr>
            <a:xfrm>
              <a:off x="4585244" y="489467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**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CD415F8-43B0-C04E-8B81-09B24B2B45D9}"/>
                </a:ext>
              </a:extLst>
            </p:cNvPr>
            <p:cNvSpPr txBox="1"/>
            <p:nvPr/>
          </p:nvSpPr>
          <p:spPr>
            <a:xfrm>
              <a:off x="3655562" y="4658693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****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36A2C98-851C-4245-9BFD-CF51E9D89629}"/>
                </a:ext>
              </a:extLst>
            </p:cNvPr>
            <p:cNvSpPr txBox="1"/>
            <p:nvPr/>
          </p:nvSpPr>
          <p:spPr>
            <a:xfrm>
              <a:off x="9118027" y="4474028"/>
              <a:ext cx="5309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***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5DD37E1-8121-C344-AA1C-E5D129683179}"/>
                </a:ext>
              </a:extLst>
            </p:cNvPr>
            <p:cNvSpPr txBox="1"/>
            <p:nvPr/>
          </p:nvSpPr>
          <p:spPr>
            <a:xfrm>
              <a:off x="9498901" y="2504105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*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09BC5E2-AB7F-354C-AC52-7294090770F9}"/>
                </a:ext>
              </a:extLst>
            </p:cNvPr>
            <p:cNvSpPr txBox="1"/>
            <p:nvPr/>
          </p:nvSpPr>
          <p:spPr>
            <a:xfrm>
              <a:off x="9383484" y="28342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*</a:t>
              </a:r>
            </a:p>
          </p:txBody>
        </p:sp>
        <p:sp>
          <p:nvSpPr>
            <p:cNvPr id="37" name="Left-right Arrow 36">
              <a:extLst>
                <a:ext uri="{FF2B5EF4-FFF2-40B4-BE49-F238E27FC236}">
                  <a16:creationId xmlns:a16="http://schemas.microsoft.com/office/drawing/2014/main" id="{FA125CE6-1915-D648-8CCD-BD1D9A985A39}"/>
                </a:ext>
              </a:extLst>
            </p:cNvPr>
            <p:cNvSpPr/>
            <p:nvPr/>
          </p:nvSpPr>
          <p:spPr>
            <a:xfrm>
              <a:off x="4980213" y="3244331"/>
              <a:ext cx="511686" cy="271753"/>
            </a:xfrm>
            <a:prstGeom prst="leftRightArrow">
              <a:avLst>
                <a:gd name="adj1" fmla="val 100000"/>
                <a:gd name="adj2" fmla="val 29972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Left-right Arrow 37">
              <a:extLst>
                <a:ext uri="{FF2B5EF4-FFF2-40B4-BE49-F238E27FC236}">
                  <a16:creationId xmlns:a16="http://schemas.microsoft.com/office/drawing/2014/main" id="{B6BCE2BF-F18E-FB44-9D50-A72AAA478879}"/>
                </a:ext>
              </a:extLst>
            </p:cNvPr>
            <p:cNvSpPr/>
            <p:nvPr/>
          </p:nvSpPr>
          <p:spPr>
            <a:xfrm>
              <a:off x="7366334" y="3206035"/>
              <a:ext cx="511686" cy="271753"/>
            </a:xfrm>
            <a:prstGeom prst="leftRightArrow">
              <a:avLst>
                <a:gd name="adj1" fmla="val 100000"/>
                <a:gd name="adj2" fmla="val 29972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Left-right Arrow 38">
              <a:extLst>
                <a:ext uri="{FF2B5EF4-FFF2-40B4-BE49-F238E27FC236}">
                  <a16:creationId xmlns:a16="http://schemas.microsoft.com/office/drawing/2014/main" id="{B4050C85-2200-7C48-A52A-D0FD8B897A7C}"/>
                </a:ext>
              </a:extLst>
            </p:cNvPr>
            <p:cNvSpPr/>
            <p:nvPr/>
          </p:nvSpPr>
          <p:spPr>
            <a:xfrm rot="19392625">
              <a:off x="7291535" y="2074436"/>
              <a:ext cx="658202" cy="269952"/>
            </a:xfrm>
            <a:prstGeom prst="leftRightArrow">
              <a:avLst>
                <a:gd name="adj1" fmla="val 100000"/>
                <a:gd name="adj2" fmla="val 29972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Left-right Arrow 39">
              <a:extLst>
                <a:ext uri="{FF2B5EF4-FFF2-40B4-BE49-F238E27FC236}">
                  <a16:creationId xmlns:a16="http://schemas.microsoft.com/office/drawing/2014/main" id="{F1C91B07-DBAA-C042-AC48-8F2441F40E94}"/>
                </a:ext>
              </a:extLst>
            </p:cNvPr>
            <p:cNvSpPr/>
            <p:nvPr/>
          </p:nvSpPr>
          <p:spPr>
            <a:xfrm rot="16200000">
              <a:off x="3679050" y="2002974"/>
              <a:ext cx="507188" cy="193509"/>
            </a:xfrm>
            <a:prstGeom prst="leftRightArrow">
              <a:avLst>
                <a:gd name="adj1" fmla="val 100000"/>
                <a:gd name="adj2" fmla="val 29972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Left-right Arrow 40">
              <a:extLst>
                <a:ext uri="{FF2B5EF4-FFF2-40B4-BE49-F238E27FC236}">
                  <a16:creationId xmlns:a16="http://schemas.microsoft.com/office/drawing/2014/main" id="{3D3DE011-34F7-F34A-854E-6E57C376751C}"/>
                </a:ext>
              </a:extLst>
            </p:cNvPr>
            <p:cNvSpPr/>
            <p:nvPr/>
          </p:nvSpPr>
          <p:spPr>
            <a:xfrm>
              <a:off x="2495815" y="3280670"/>
              <a:ext cx="511686" cy="271753"/>
            </a:xfrm>
            <a:prstGeom prst="leftRightArrow">
              <a:avLst>
                <a:gd name="adj1" fmla="val 100000"/>
                <a:gd name="adj2" fmla="val 29972"/>
              </a:avLst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855032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75</Words>
  <Application>Microsoft Macintosh PowerPoint</Application>
  <PresentationFormat>Widescreen</PresentationFormat>
  <Paragraphs>68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Federico Sanchez</dc:creator>
  <cp:lastModifiedBy>Federico Sanchez</cp:lastModifiedBy>
  <cp:revision>7</cp:revision>
  <dcterms:created xsi:type="dcterms:W3CDTF">2019-11-15T07:59:22Z</dcterms:created>
  <dcterms:modified xsi:type="dcterms:W3CDTF">2019-11-15T08:28:20Z</dcterms:modified>
</cp:coreProperties>
</file>