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21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190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18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88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77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80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79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75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805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31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6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FC23-4F08-4EA6-A042-8E7AB485B2C9}" type="datetimeFigureOut">
              <a:rPr lang="fr-FR" smtClean="0"/>
              <a:t>15/11/2019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F8FA0-0C79-49EC-82B7-46AB77A05F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014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Super-FGD</a:t>
            </a:r>
            <a:r>
              <a:rPr lang="fr-FR" dirty="0"/>
              <a:t> </a:t>
            </a:r>
            <a:r>
              <a:rPr lang="fr-FR" dirty="0" smtClean="0"/>
              <a:t>Electronics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fr-FR" dirty="0" smtClean="0"/>
              <a:t>FEB / MCB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331640" y="6021288"/>
            <a:ext cx="6400800" cy="47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395788" algn="l"/>
              </a:tabLst>
            </a:pPr>
            <a:r>
              <a:rPr lang="fr-FR" sz="2000" dirty="0" smtClean="0"/>
              <a:t>Y. FAVRE	15/11/2019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083951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23528" y="188640"/>
            <a:ext cx="882047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FEB status 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Baseline is 24V for FEB (no more LV module for a crate)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Writing specification, goal is 1</a:t>
            </a:r>
            <a:r>
              <a:rPr lang="en-US" baseline="30000" dirty="0" smtClean="0"/>
              <a:t>st</a:t>
            </a:r>
            <a:r>
              <a:rPr lang="en-US" dirty="0" smtClean="0"/>
              <a:t> draft for end of the year: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Writing bloc diagrams for architecture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Connectivity 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256 </a:t>
            </a:r>
            <a:r>
              <a:rPr lang="en-US" sz="1600" b="1" dirty="0" err="1" smtClean="0">
                <a:solidFill>
                  <a:srgbClr val="FF0000"/>
                </a:solidFill>
              </a:rPr>
              <a:t>SiPMs</a:t>
            </a:r>
            <a:r>
              <a:rPr lang="en-US" sz="1600" b="1" dirty="0" smtClean="0">
                <a:solidFill>
                  <a:srgbClr val="FF0000"/>
                </a:solidFill>
              </a:rPr>
              <a:t> =&gt; 512 signals =&gt; </a:t>
            </a:r>
            <a:r>
              <a:rPr lang="en-US" sz="1600" b="1" dirty="0" smtClean="0">
                <a:solidFill>
                  <a:srgbClr val="FF0000"/>
                </a:solidFill>
              </a:rPr>
              <a:t>critical, need backplane definition to confirm LLR proposal (last meeting) =&gt; need mechanical integration study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SYNC and OCC (DAQ) signals less critical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FPGA pinout &amp; I/O constraints (voltages) for CITIROC, ADC, MCB, OCC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FPGA early power estimation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Power tree consolidation of LLR proposal (DC/DC and LDOs)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Exploring parts placement for the board architecture </a:t>
            </a:r>
            <a:r>
              <a:rPr lang="en-US" dirty="0" err="1" smtClean="0"/>
              <a:t>wrt</a:t>
            </a:r>
            <a:r>
              <a:rPr lang="en-US" dirty="0" smtClean="0"/>
              <a:t> analog area (more critical):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Mother board with 4 CITIROC + FPGA + power and 1 </a:t>
            </a:r>
            <a:r>
              <a:rPr lang="en-US" sz="1600" dirty="0" smtClean="0"/>
              <a:t>Mezzanine board with 4 other ASICs ? Connectivity with backplane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Other (standard single board)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24V input to LV DC/DC with air coil: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Difficult to estimate the impact on the FEB (induced radiation noise on analog stage, </a:t>
            </a:r>
            <a:r>
              <a:rPr lang="en-US" sz="1600" dirty="0" smtClean="0"/>
              <a:t>no risk on conductive noise due to low-noise LDO, based from B-MIND feedback)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of the converters with standard ICs, including shielding case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Replace B-MIND DC/DC converters by air coil DC/DC buck mockup and measure noise to evaluate the risk for Super-FGD FEB design =&gt; easier iterations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When  OK =&gt; put on the Super-FGD design </a:t>
            </a:r>
          </a:p>
        </p:txBody>
      </p:sp>
      <p:sp>
        <p:nvSpPr>
          <p:cNvPr id="8" name="Flèche courbée vers la gauche 7"/>
          <p:cNvSpPr/>
          <p:nvPr/>
        </p:nvSpPr>
        <p:spPr>
          <a:xfrm>
            <a:off x="7380312" y="2737693"/>
            <a:ext cx="288032" cy="50405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Flèche courbée vers la gauche 8"/>
          <p:cNvSpPr/>
          <p:nvPr/>
        </p:nvSpPr>
        <p:spPr>
          <a:xfrm rot="10800000">
            <a:off x="7020272" y="2708920"/>
            <a:ext cx="288032" cy="50405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81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23528" y="188640"/>
            <a:ext cx="882047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MCB status, SYNC and DAQ protocol: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MCB based on B-MIND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B-MIND MCB has limitations and complicates DAQ unpacking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=&gt; simplify the SYNC protocol and add features (TDC) and more info in order to facilitate DAQ unpacking and event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1st draft of MCB specification written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Update bloc diagram, protocol and signals by end of the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DAQ: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FEB data will be very similar to B-MIND (even simpler with MCB enhancement)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=&gt; OCC protocol for </a:t>
            </a:r>
            <a:r>
              <a:rPr lang="en-US" dirty="0" smtClean="0"/>
              <a:t>input </a:t>
            </a:r>
            <a:r>
              <a:rPr lang="en-US" dirty="0" smtClean="0"/>
              <a:t>data can be based on B-MIND  protocol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OCC protocol for output data need to be defined in order to specify the architecture of the OCC: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Final DAQ (events) needs to be defined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Limit of Software and Firmware (what is inside OCC) must be found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This will define DAQ protocol for OCC output data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=&gt; quite critical since defines OCC specification</a:t>
            </a:r>
            <a:endParaRPr lang="en-US" sz="1600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32848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386</Words>
  <Application>Microsoft Office PowerPoint</Application>
  <PresentationFormat>Affichage à l'écran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Super-FGD Electronics</vt:lpstr>
      <vt:lpstr>Présentation PowerPoint</vt:lpstr>
      <vt:lpstr>Présentation PowerPoint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Super-FGD Electronics</dc:title>
  <dc:creator>Yannick Favre</dc:creator>
  <cp:lastModifiedBy>Yannick Favre</cp:lastModifiedBy>
  <cp:revision>5</cp:revision>
  <dcterms:created xsi:type="dcterms:W3CDTF">2019-11-15T07:56:34Z</dcterms:created>
  <dcterms:modified xsi:type="dcterms:W3CDTF">2019-11-15T08:55:16Z</dcterms:modified>
</cp:coreProperties>
</file>