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5" r:id="rId9"/>
    <p:sldId id="267" r:id="rId10"/>
    <p:sldId id="268" r:id="rId11"/>
    <p:sldId id="272" r:id="rId12"/>
    <p:sldId id="266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19/11/2019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19/11/2019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19/11/2019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PS 200 MHz cavity </a:t>
            </a:r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Matteo 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0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</a:t>
            </a:r>
            <a:r>
              <a:rPr lang="en-US" dirty="0" smtClean="0"/>
              <a:t>200MHz </a:t>
            </a:r>
            <a:r>
              <a:rPr lang="en-US" dirty="0"/>
              <a:t>Cavity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 feedback block can be reused</a:t>
            </a:r>
          </a:p>
          <a:p>
            <a:pPr lvl="1"/>
            <a:r>
              <a:rPr lang="en-US" dirty="0" smtClean="0"/>
              <a:t>One turn feedback can be off</a:t>
            </a:r>
          </a:p>
          <a:p>
            <a:pPr lvl="1"/>
            <a:r>
              <a:rPr lang="en-US" dirty="0" smtClean="0"/>
              <a:t>Voltage set point kept active</a:t>
            </a:r>
          </a:p>
          <a:p>
            <a:r>
              <a:rPr lang="en-US" dirty="0" smtClean="0"/>
              <a:t>NCO for SPS is too complex for PS </a:t>
            </a:r>
          </a:p>
          <a:p>
            <a:pPr lvl="1"/>
            <a:r>
              <a:rPr lang="en-US" dirty="0" smtClean="0"/>
              <a:t>Build another NCO with phase mod</a:t>
            </a:r>
            <a:endParaRPr lang="en-US" dirty="0"/>
          </a:p>
          <a:p>
            <a:r>
              <a:rPr lang="en-US" dirty="0" smtClean="0"/>
              <a:t>SPS NCO for SPS operation</a:t>
            </a:r>
          </a:p>
          <a:p>
            <a:pPr lvl="1"/>
            <a:r>
              <a:rPr lang="en-US" dirty="0" smtClean="0"/>
              <a:t>Ensures synchronicity with white rabbit (WR)</a:t>
            </a:r>
            <a:endParaRPr lang="en-US" dirty="0"/>
          </a:p>
          <a:p>
            <a:pPr lvl="1"/>
            <a:r>
              <a:rPr lang="en-US" dirty="0" smtClean="0"/>
              <a:t>No need for FSK on PS cavities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0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200MHz Cavity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SPS memory map for SPS operation</a:t>
            </a:r>
          </a:p>
          <a:p>
            <a:pPr lvl="1"/>
            <a:r>
              <a:rPr lang="en-US" dirty="0"/>
              <a:t>Board can be seen as extra cavities</a:t>
            </a:r>
          </a:p>
          <a:p>
            <a:r>
              <a:rPr lang="en-US" dirty="0"/>
              <a:t>New mapping of registers for PS operation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28" y="2952053"/>
            <a:ext cx="7743036" cy="309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0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Inputs/Memory 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FTW (PS) decoded on dedicated chip</a:t>
            </a:r>
          </a:p>
          <a:p>
            <a:pPr lvl="1"/>
            <a:r>
              <a:rPr lang="en-US" dirty="0" smtClean="0"/>
              <a:t>No need to bring FTW clock to FPGA</a:t>
            </a:r>
          </a:p>
          <a:p>
            <a:r>
              <a:rPr lang="en-US" dirty="0" smtClean="0"/>
              <a:t>LO provided by external generator</a:t>
            </a:r>
            <a:endParaRPr lang="en-US" dirty="0" smtClean="0"/>
          </a:p>
          <a:p>
            <a:r>
              <a:rPr lang="en-US" dirty="0" smtClean="0"/>
              <a:t>Common registers/Inputs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Need for other analog signals?</a:t>
            </a:r>
          </a:p>
          <a:p>
            <a:r>
              <a:rPr lang="en-US" dirty="0" smtClean="0"/>
              <a:t>Analog/digital outputs?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3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NCO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Implemented in </a:t>
                </a:r>
                <a:r>
                  <a:rPr lang="en-US" dirty="0" err="1" smtClean="0"/>
                  <a:t>Vivado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Some gains/resolutions to adjust for phase mod</a:t>
                </a:r>
                <a:endParaRPr lang="en-GB" dirty="0" smtClean="0"/>
              </a:p>
              <a:p>
                <a:r>
                  <a:rPr lang="en-US" dirty="0" smtClean="0"/>
                  <a:t>Two NCOs</a:t>
                </a:r>
              </a:p>
              <a:p>
                <a:pPr lvl="1"/>
                <a:r>
                  <a:rPr lang="en-US" dirty="0" smtClean="0"/>
                  <a:t>Phase modulation signal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RF 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r>
                  <a:rPr lang="en-US" dirty="0" smtClean="0"/>
                  <a:t>Integration with SPS firmware in progress</a:t>
                </a:r>
                <a:endParaRPr lang="en-US" dirty="0"/>
              </a:p>
              <a:p>
                <a:endParaRPr lang="en-GB" dirty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NCO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Arithmetic block</a:t>
                </a:r>
              </a:p>
              <a:p>
                <a:pPr lvl="1"/>
                <a:r>
                  <a:rPr lang="en-US" dirty="0" smtClean="0"/>
                  <a:t>Calculates h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𝑖𝑓</m:t>
                        </m:r>
                      </m:sub>
                    </m:sSub>
                  </m:oMath>
                </a14:m>
                <a:r>
                  <a:rPr lang="en-GB" dirty="0" smtClean="0"/>
                  <a:t> accordingly to the inputs</a:t>
                </a:r>
              </a:p>
              <a:p>
                <a:r>
                  <a:rPr lang="en-US" dirty="0" smtClean="0"/>
                  <a:t>DDS provided by Xilinx</a:t>
                </a:r>
              </a:p>
              <a:p>
                <a:pPr lvl="1"/>
                <a:r>
                  <a:rPr lang="en-US" dirty="0" smtClean="0"/>
                  <a:t>Same settings used in SPS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reusability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7" y="3424416"/>
            <a:ext cx="8977333" cy="251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200MHz </a:t>
            </a:r>
            <a:r>
              <a:rPr lang="en-US" dirty="0"/>
              <a:t>Cavities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Cavities for longitudinal blow-up</a:t>
            </a:r>
          </a:p>
          <a:p>
            <a:pPr lvl="1"/>
            <a:r>
              <a:rPr lang="en-GB" dirty="0"/>
              <a:t>Deliver stable beam to experiments and </a:t>
            </a:r>
            <a:r>
              <a:rPr lang="en-GB" dirty="0" smtClean="0"/>
              <a:t>accelerators</a:t>
            </a:r>
          </a:p>
          <a:p>
            <a:pPr lvl="1"/>
            <a:r>
              <a:rPr lang="en-GB" dirty="0"/>
              <a:t>6 cavities in the PS</a:t>
            </a:r>
          </a:p>
          <a:p>
            <a:pPr lvl="1"/>
            <a:r>
              <a:rPr lang="en-US" dirty="0"/>
              <a:t>6 cavities in the SPS </a:t>
            </a:r>
            <a:endParaRPr lang="en-US" dirty="0" smtClean="0"/>
          </a:p>
          <a:p>
            <a:pPr lvl="1"/>
            <a:r>
              <a:rPr lang="en-GB" dirty="0" smtClean="0"/>
              <a:t>Resonance </a:t>
            </a:r>
            <a:r>
              <a:rPr lang="en-GB" dirty="0"/>
              <a:t>frequency ≈ </a:t>
            </a:r>
            <a:r>
              <a:rPr lang="en-GB" dirty="0" smtClean="0"/>
              <a:t>200MHz</a:t>
            </a:r>
            <a:endParaRPr lang="en-GB" dirty="0"/>
          </a:p>
          <a:p>
            <a:r>
              <a:rPr lang="en-GB" dirty="0" smtClean="0"/>
              <a:t>Low-level RF </a:t>
            </a:r>
            <a:r>
              <a:rPr lang="en-GB" dirty="0"/>
              <a:t>system needed to drive the cavities</a:t>
            </a:r>
          </a:p>
          <a:p>
            <a:pPr lvl="1"/>
            <a:r>
              <a:rPr lang="en-GB" dirty="0"/>
              <a:t>Implementation using µTCA </a:t>
            </a:r>
            <a:r>
              <a:rPr lang="en-GB" dirty="0" smtClean="0"/>
              <a:t>board</a:t>
            </a:r>
          </a:p>
          <a:p>
            <a:pPr lvl="1"/>
            <a:r>
              <a:rPr lang="en-GB" dirty="0" smtClean="0"/>
              <a:t>Reutilize </a:t>
            </a:r>
            <a:r>
              <a:rPr lang="en-GB" dirty="0"/>
              <a:t>already implemented blocks from SPS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Blow-up function</a:t>
            </a:r>
          </a:p>
          <a:p>
            <a:pPr lvl="1"/>
            <a:r>
              <a:rPr lang="en-US" dirty="0" smtClean="0"/>
              <a:t>PS only operation</a:t>
            </a:r>
          </a:p>
          <a:p>
            <a:r>
              <a:rPr lang="en-US" dirty="0" smtClean="0"/>
              <a:t>Beam transfer to SPS</a:t>
            </a:r>
          </a:p>
          <a:p>
            <a:pPr lvl="1"/>
            <a:r>
              <a:rPr lang="en-US" dirty="0" smtClean="0"/>
              <a:t>Synchronous with SPS </a:t>
            </a:r>
            <a:r>
              <a:rPr lang="en-US" dirty="0" smtClean="0"/>
              <a:t>200MHz cavities</a:t>
            </a:r>
          </a:p>
          <a:p>
            <a:pPr lvl="1"/>
            <a:r>
              <a:rPr lang="en-GB" dirty="0"/>
              <a:t>Cavities in the PS are driven as if they were part of </a:t>
            </a:r>
            <a:r>
              <a:rPr lang="en-GB" dirty="0" smtClean="0"/>
              <a:t>the SPS </a:t>
            </a:r>
            <a:r>
              <a:rPr lang="en-GB" dirty="0"/>
              <a:t>RF </a:t>
            </a:r>
            <a:r>
              <a:rPr lang="en-GB" dirty="0" smtClean="0"/>
              <a:t>system</a:t>
            </a:r>
            <a:endParaRPr lang="en-US" dirty="0" smtClean="0"/>
          </a:p>
          <a:p>
            <a:r>
              <a:rPr lang="en-US" dirty="0" smtClean="0"/>
              <a:t>Select operation mode </a:t>
            </a:r>
            <a:r>
              <a:rPr lang="en-US" dirty="0" smtClean="0"/>
              <a:t>accordingly:</a:t>
            </a:r>
          </a:p>
          <a:p>
            <a:pPr lvl="1"/>
            <a:r>
              <a:rPr lang="en-US" dirty="0" smtClean="0"/>
              <a:t>PS blow-up</a:t>
            </a:r>
          </a:p>
          <a:p>
            <a:pPr lvl="1"/>
            <a:r>
              <a:rPr lang="en-US" dirty="0" smtClean="0"/>
              <a:t>SPS beam transfer</a:t>
            </a:r>
          </a:p>
          <a:p>
            <a:pPr lvl="1"/>
            <a:r>
              <a:rPr lang="en-US" dirty="0" smtClean="0"/>
              <a:t>Neither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1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Generate RF</a:t>
                </a:r>
              </a:p>
              <a:p>
                <a:pPr lvl="1"/>
                <a:r>
                  <a:rPr lang="en-US" dirty="0" smtClean="0"/>
                  <a:t>Synchronous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US" dirty="0" smtClean="0"/>
                  <a:t> of the </a:t>
                </a:r>
                <a:r>
                  <a:rPr lang="en-US" dirty="0" smtClean="0"/>
                  <a:t>beam</a:t>
                </a:r>
              </a:p>
              <a:p>
                <a:pPr lvl="2"/>
                <a:r>
                  <a:rPr lang="en-US" dirty="0" smtClean="0"/>
                  <a:t>Either from PS or SPS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Close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=199.948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dirty="0" smtClean="0"/>
                  <a:t> resonance</a:t>
                </a:r>
              </a:p>
              <a:p>
                <a:r>
                  <a:rPr lang="en-US" dirty="0" smtClean="0"/>
                  <a:t>Regulate cavity voltage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10" y="3715283"/>
            <a:ext cx="6861250" cy="227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Blow-up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dirty="0" smtClean="0"/>
                  <a:t> not constant</a:t>
                </a:r>
              </a:p>
              <a:p>
                <a:pPr lvl="1"/>
                <a:r>
                  <a:rPr lang="en-US" dirty="0" smtClean="0"/>
                  <a:t>Harmonic number changes to match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𝑟𝑒𝑣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r>
                  <a:rPr lang="en-US" dirty="0" smtClean="0"/>
                  <a:t>Phase Modulation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US" b="0" dirty="0" smtClean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𝑚𝑜𝑑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Transfer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n-GB" dirty="0" smtClean="0"/>
                  <a:t> sync with SPS</a:t>
                </a:r>
              </a:p>
              <a:p>
                <a:pPr lvl="1"/>
                <a:r>
                  <a:rPr lang="en-US" dirty="0" smtClean="0"/>
                  <a:t>FTW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dirty="0" smtClean="0"/>
                  <a:t>)  input coming from SPS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9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200Mhz Cavity Controller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Direct sampling (Under-sampling)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𝐿𝑂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=180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dirty="0" smtClean="0"/>
                  <a:t> generated off-board</a:t>
                </a:r>
              </a:p>
              <a:p>
                <a:r>
                  <a:rPr lang="en-US" dirty="0" err="1" smtClean="0"/>
                  <a:t>Upconversion</a:t>
                </a:r>
                <a:r>
                  <a:rPr lang="en-US" dirty="0" smtClean="0"/>
                  <a:t> of generated RF signal</a:t>
                </a:r>
              </a:p>
              <a:p>
                <a:r>
                  <a:rPr lang="en-US" dirty="0" smtClean="0"/>
                  <a:t>Need to generate IF sync with beam</a:t>
                </a:r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03" y="1173935"/>
            <a:ext cx="8693597" cy="1752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6437" y="2719520"/>
            <a:ext cx="6215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G:\</a:t>
            </a:r>
            <a:r>
              <a:rPr lang="en-GB" sz="1600" dirty="0" smtClean="0"/>
              <a:t>Departments\AB\Groups\RF\Machines\SPS\LowLevel\TWC200\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53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200Mhz Cavity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ddede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606"/>
            <a:ext cx="9144000" cy="43431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993" y="5370641"/>
            <a:ext cx="7173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A.Spierer</a:t>
            </a:r>
            <a:r>
              <a:rPr lang="en-GB" sz="1600" dirty="0" smtClean="0"/>
              <a:t>, G</a:t>
            </a:r>
            <a:r>
              <a:rPr lang="en-GB" sz="1600" dirty="0"/>
              <a:t>:\</a:t>
            </a:r>
            <a:r>
              <a:rPr lang="en-GB" sz="1600" dirty="0" smtClean="0"/>
              <a:t>Departments\AB\Groups\RF\Machines\SPS\LowLevel\TWC200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366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200Mhz Cavity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Streamline components not needed on 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513"/>
            <a:ext cx="9144000" cy="434316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176463" y="2240280"/>
            <a:ext cx="5243512" cy="2569845"/>
            <a:chOff x="2176463" y="2240280"/>
            <a:chExt cx="5243512" cy="2569845"/>
          </a:xfrm>
        </p:grpSpPr>
        <p:sp>
          <p:nvSpPr>
            <p:cNvPr id="10" name="Rectangle 9"/>
            <p:cNvSpPr/>
            <p:nvPr/>
          </p:nvSpPr>
          <p:spPr>
            <a:xfrm>
              <a:off x="2719388" y="3576638"/>
              <a:ext cx="2093118" cy="120173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76463" y="4348163"/>
              <a:ext cx="8334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62550" y="2314627"/>
              <a:ext cx="1441450" cy="21555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00749" y="2240280"/>
              <a:ext cx="1419226" cy="160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>
              <a:stCxn id="10" idx="1"/>
            </p:cNvCxnSpPr>
            <p:nvPr/>
          </p:nvCxnSpPr>
          <p:spPr>
            <a:xfrm flipV="1">
              <a:off x="2719388" y="4171950"/>
              <a:ext cx="209311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162550" y="4171950"/>
              <a:ext cx="1463675" cy="31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75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1020</TotalTime>
  <Words>376</Words>
  <Application>Microsoft Office PowerPoint</Application>
  <PresentationFormat>On-screen Show (4:3)</PresentationFormat>
  <Paragraphs>143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Cambria Math</vt:lpstr>
      <vt:lpstr>Optima</vt:lpstr>
      <vt:lpstr>CERNCorporate4-3</vt:lpstr>
      <vt:lpstr>PS 200 MHz cavity controller</vt:lpstr>
      <vt:lpstr>200MHz Cavities</vt:lpstr>
      <vt:lpstr>Operation Modes</vt:lpstr>
      <vt:lpstr>Overview</vt:lpstr>
      <vt:lpstr>Blow-up </vt:lpstr>
      <vt:lpstr>Beam Transfer</vt:lpstr>
      <vt:lpstr>SPS 200Mhz Cavity Controller</vt:lpstr>
      <vt:lpstr>SPS 200Mhz Cavity Controller</vt:lpstr>
      <vt:lpstr>SPS 200Mhz Cavity Controller</vt:lpstr>
      <vt:lpstr>SPS 200MHz Cavity Controller</vt:lpstr>
      <vt:lpstr>PS 200MHz Cavity Controller</vt:lpstr>
      <vt:lpstr>Inputs/Memory Map</vt:lpstr>
      <vt:lpstr>PS NCO</vt:lpstr>
      <vt:lpstr>PS NCO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Matteo Pagin</cp:lastModifiedBy>
  <cp:revision>50</cp:revision>
  <dcterms:created xsi:type="dcterms:W3CDTF">2012-11-30T11:04:26Z</dcterms:created>
  <dcterms:modified xsi:type="dcterms:W3CDTF">2019-11-19T12:49:26Z</dcterms:modified>
</cp:coreProperties>
</file>