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7" r:id="rId6"/>
    <p:sldId id="270" r:id="rId7"/>
    <p:sldId id="269" r:id="rId8"/>
    <p:sldId id="268" r:id="rId9"/>
    <p:sldId id="271" r:id="rId10"/>
    <p:sldId id="263" r:id="rId11"/>
    <p:sldId id="264" r:id="rId12"/>
    <p:sldId id="265" r:id="rId13"/>
    <p:sldId id="266" r:id="rId14"/>
    <p:sldId id="261" r:id="rId15"/>
    <p:sldId id="262" r:id="rId16"/>
    <p:sldId id="25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7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2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2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2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0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2883B-3AE5-4A3B-8243-092827AD02A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20/40/80MHz Cavity Controller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Ben Woolley</a:t>
            </a:r>
          </a:p>
          <a:p>
            <a:r>
              <a:rPr lang="en-GB" dirty="0" smtClean="0"/>
              <a:t>Nathan Pittet</a:t>
            </a:r>
          </a:p>
        </p:txBody>
      </p:sp>
    </p:spTree>
    <p:extLst>
      <p:ext uri="{BB962C8B-B14F-4D97-AF65-F5344CB8AC3E}">
        <p14:creationId xmlns:p14="http://schemas.microsoft.com/office/powerpoint/2010/main" val="232586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Overflow Glitches!?! When delays are wrong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71" y="1534169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64050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Overflow Glitches!?!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71" y="1534169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972180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Overflow Glitches!?!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71" y="1534169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039602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Overflow Glitches!?!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71" y="1534169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289138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HFCC Open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959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HFCC Closed Loop (Small LC cavity)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783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Glitches MHFB + HFCC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96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 Florian’s results in the 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order to learn the behaviour of the system and perform sanity checks.</a:t>
            </a:r>
          </a:p>
          <a:p>
            <a:r>
              <a:rPr lang="en-GB" dirty="0" smtClean="0"/>
              <a:t>Using </a:t>
            </a:r>
            <a:r>
              <a:rPr lang="en-GB" dirty="0" err="1" smtClean="0"/>
              <a:t>PyChebDHWA</a:t>
            </a:r>
            <a:r>
              <a:rPr lang="en-GB" dirty="0" smtClean="0"/>
              <a:t> to parse the </a:t>
            </a:r>
            <a:r>
              <a:rPr lang="en-GB" dirty="0" err="1" smtClean="0"/>
              <a:t>memmap</a:t>
            </a:r>
            <a:r>
              <a:rPr lang="en-GB" dirty="0" smtClean="0"/>
              <a:t> and read/write to the registers via VME.</a:t>
            </a:r>
          </a:p>
          <a:p>
            <a:r>
              <a:rPr lang="en-GB" dirty="0" smtClean="0"/>
              <a:t>Perform simple open loop measurement with the VNA.</a:t>
            </a:r>
          </a:p>
          <a:p>
            <a:r>
              <a:rPr lang="en-GB" dirty="0" smtClean="0"/>
              <a:t>Then add a test cavity (40 MHz LC resonator), calibrate for the cavity transfer function, adjust e-delays to move phase of feedback to 180 degrees and switch on the FB for all 11 harmonics.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19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 Florian’s Results: Open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3700849" cy="2449813"/>
          </a:xfrm>
        </p:spPr>
        <p:txBody>
          <a:bodyPr/>
          <a:lstStyle/>
          <a:p>
            <a:r>
              <a:rPr lang="en-GB" dirty="0" smtClean="0"/>
              <a:t>Open loop test, simply switch on all 11 feedbacks at maximum gain and let the VNA drive the ADC and sample the DAC.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47" y="1297224"/>
            <a:ext cx="6637061" cy="497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9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 Florian’s Results: Closed Loop (Small LC Cavity)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8" y="1825625"/>
            <a:ext cx="3591697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Need to give the board a sweeping clock and enable calibration mode.</a:t>
            </a:r>
          </a:p>
          <a:p>
            <a:pPr lvl="1"/>
            <a:r>
              <a:rPr lang="en-GB" dirty="0" smtClean="0"/>
              <a:t> A calibration table of phase against frequency is written.</a:t>
            </a:r>
          </a:p>
          <a:p>
            <a:r>
              <a:rPr lang="en-GB" dirty="0" smtClean="0"/>
              <a:t>Then lock the clock to a single frequency, then switch on each FB harmonic one at a time and adjust the e-delay until the feedback notch has maximum gain. (Ideally this would be automated…)</a:t>
            </a:r>
          </a:p>
          <a:p>
            <a:r>
              <a:rPr lang="en-GB" dirty="0" smtClean="0"/>
              <a:t>Once all are adjusted then turn all FB harmonics on.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4"/>
          <a:stretch/>
        </p:blipFill>
        <p:spPr>
          <a:xfrm>
            <a:off x="4187457" y="1227437"/>
            <a:ext cx="7491160" cy="494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7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37978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70628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259482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10818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Table Glitches/errors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2" t="7456" r="6121" b="48622"/>
          <a:stretch/>
        </p:blipFill>
        <p:spPr>
          <a:xfrm>
            <a:off x="1037967" y="2388972"/>
            <a:ext cx="9979504" cy="2883243"/>
          </a:xfrm>
        </p:spPr>
      </p:pic>
    </p:spTree>
    <p:extLst>
      <p:ext uri="{BB962C8B-B14F-4D97-AF65-F5344CB8AC3E}">
        <p14:creationId xmlns:p14="http://schemas.microsoft.com/office/powerpoint/2010/main" val="41830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246</Words>
  <Application>Microsoft Office PowerPoint</Application>
  <PresentationFormat>Widescreen</PresentationFormat>
  <Paragraphs>27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20/40/80MHz Cavity Controller</vt:lpstr>
      <vt:lpstr>Repeat Florian’s results in the lab</vt:lpstr>
      <vt:lpstr>Repeat Florian’s Results: Open Loop</vt:lpstr>
      <vt:lpstr>Repeat Florian’s Results: Closed Loop (Small LC Cavity)</vt:lpstr>
      <vt:lpstr>Swept Clock</vt:lpstr>
      <vt:lpstr>Swept Clock</vt:lpstr>
      <vt:lpstr>Swept Clock</vt:lpstr>
      <vt:lpstr>Swept Clock</vt:lpstr>
      <vt:lpstr>Calibration Table Glitches/errors</vt:lpstr>
      <vt:lpstr>Overflow Glitches!?! When delays are wrong</vt:lpstr>
      <vt:lpstr>Overflow Glitches!?!</vt:lpstr>
      <vt:lpstr>Overflow Glitches!?!</vt:lpstr>
      <vt:lpstr>Overflow Glitches!?!</vt:lpstr>
      <vt:lpstr>HFCC Open Loop</vt:lpstr>
      <vt:lpstr>HFCC Closed Loop (Small LC cavity)</vt:lpstr>
      <vt:lpstr>Calibration Glitches MHFB + HFCC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20/40/80MHz Cavity Controller</dc:title>
  <dc:creator>Ben Woolley</dc:creator>
  <cp:lastModifiedBy>Ben Woolley</cp:lastModifiedBy>
  <cp:revision>6</cp:revision>
  <dcterms:created xsi:type="dcterms:W3CDTF">2019-11-19T11:51:45Z</dcterms:created>
  <dcterms:modified xsi:type="dcterms:W3CDTF">2019-11-19T13:01:29Z</dcterms:modified>
</cp:coreProperties>
</file>