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"/>
  </p:notesMasterIdLst>
  <p:sldIdLst>
    <p:sldId id="289" r:id="rId2"/>
    <p:sldId id="29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ED7D31"/>
    <a:srgbClr val="70AD47"/>
    <a:srgbClr val="BDD7EE"/>
    <a:srgbClr val="0055A0"/>
    <a:srgbClr val="726B03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70" autoAdjust="0"/>
    <p:restoredTop sz="94643"/>
  </p:normalViewPr>
  <p:slideViewPr>
    <p:cSldViewPr snapToGrid="0" snapToObjects="1">
      <p:cViewPr>
        <p:scale>
          <a:sx n="100" d="100"/>
          <a:sy n="100" d="100"/>
        </p:scale>
        <p:origin x="-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57EF0E-6369-F947-9D85-E9163B40487B}" type="datetimeFigureOut">
              <a:rPr lang="en-US" smtClean="0"/>
              <a:t>11/19/2019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8F4FA-5F84-B843-9919-3204B44DD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76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1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2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69"/>
            <a:ext cx="1574044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fr-FR"/>
              <a:t>E. Harrouch, 22-09-2017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69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PT12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109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Rende Steerenberg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/>
              <a:t>29 April 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62683/" TargetMode="Externa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62683/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List of possible Dry – Runs for PS</a:t>
            </a:r>
            <a:r>
              <a:rPr lang="en-US" sz="3200" dirty="0"/>
              <a:t> </a:t>
            </a:r>
            <a:endParaRPr lang="fr-FR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1</a:t>
            </a:fld>
            <a:endParaRPr lang="en-US" altLang="en-US" dirty="0"/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699760" y="63487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Denis Cotte   BE-OP-PS</a:t>
            </a:r>
          </a:p>
        </p:txBody>
      </p:sp>
      <p:sp>
        <p:nvSpPr>
          <p:cNvPr id="35" name="Content Placeholder 2"/>
          <p:cNvSpPr>
            <a:spLocks noGrp="1"/>
          </p:cNvSpPr>
          <p:nvPr>
            <p:ph idx="4294967295"/>
          </p:nvPr>
        </p:nvSpPr>
        <p:spPr>
          <a:xfrm>
            <a:off x="599355" y="1070784"/>
            <a:ext cx="8348579" cy="286175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dirty="0"/>
              <a:t>RF :</a:t>
            </a:r>
          </a:p>
          <a:p>
            <a:pPr marL="36576" indent="0">
              <a:buNone/>
            </a:pPr>
            <a:r>
              <a:rPr lang="en-US" sz="1400" dirty="0"/>
              <a:t>	Check Cavity spare selection + C10 Matrix</a:t>
            </a:r>
          </a:p>
          <a:p>
            <a:pPr marL="36576" indent="0">
              <a:buNone/>
            </a:pPr>
            <a:r>
              <a:rPr lang="en-US" sz="1400" dirty="0"/>
              <a:t>	Check C200 Matrix </a:t>
            </a:r>
          </a:p>
          <a:p>
            <a:pPr marL="36576" indent="0">
              <a:buNone/>
            </a:pPr>
            <a:r>
              <a:rPr lang="en-US" sz="1400" dirty="0"/>
              <a:t>	Check C40 selection (1 or 2)	</a:t>
            </a:r>
          </a:p>
          <a:p>
            <a:pPr marL="36576" indent="0">
              <a:buNone/>
            </a:pPr>
            <a:r>
              <a:rPr lang="en-US" sz="1400" dirty="0"/>
              <a:t>	Check virtualization of CVORB and LTIM + </a:t>
            </a:r>
            <a:r>
              <a:rPr lang="en-US" sz="1400" dirty="0" err="1"/>
              <a:t>Makerules</a:t>
            </a:r>
            <a:endParaRPr lang="en-US" sz="1400" dirty="0"/>
          </a:p>
          <a:p>
            <a:pPr marL="36576" indent="0">
              <a:buNone/>
            </a:pPr>
            <a:r>
              <a:rPr lang="en-US" sz="1400" dirty="0"/>
              <a:t>	Check VPROG(main harmonic) + </a:t>
            </a:r>
            <a:r>
              <a:rPr lang="en-US" sz="1400" dirty="0" err="1"/>
              <a:t>MakeRules</a:t>
            </a:r>
            <a:endParaRPr lang="en-US" sz="1400" dirty="0"/>
          </a:p>
          <a:p>
            <a:pPr marL="36576" indent="0">
              <a:buNone/>
            </a:pPr>
            <a:r>
              <a:rPr lang="en-US" sz="1400" dirty="0"/>
              <a:t>	Generation of stable phase program</a:t>
            </a:r>
          </a:p>
          <a:p>
            <a:pPr marL="36576" indent="0">
              <a:buNone/>
            </a:pPr>
            <a:r>
              <a:rPr lang="en-US" sz="1400" dirty="0"/>
              <a:t>	</a:t>
            </a:r>
            <a:r>
              <a:rPr lang="en-GB" sz="1400" dirty="0"/>
              <a:t>Generation of harmonic function for different loops </a:t>
            </a:r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endParaRPr lang="en-US" sz="14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1B62D4E-D7A7-4CE6-8615-B478704114C9}"/>
              </a:ext>
            </a:extLst>
          </p:cNvPr>
          <p:cNvSpPr txBox="1">
            <a:spLocks/>
          </p:cNvSpPr>
          <p:nvPr/>
        </p:nvSpPr>
        <p:spPr>
          <a:xfrm>
            <a:off x="1120234" y="6365443"/>
            <a:ext cx="2744059" cy="30130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rgbClr val="8A99B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LIU-PS-BCWG, 12 November 2019</a:t>
            </a:r>
          </a:p>
        </p:txBody>
      </p:sp>
      <p:sp>
        <p:nvSpPr>
          <p:cNvPr id="3" name="TextBox 2"/>
          <p:cNvSpPr txBox="1"/>
          <p:nvPr/>
        </p:nvSpPr>
        <p:spPr>
          <a:xfrm rot="21207245">
            <a:off x="1695011" y="4817490"/>
            <a:ext cx="5408276" cy="64633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From PS Commissioning Meeting #11, 12/11/2019</a:t>
            </a:r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  <a:hlinkClick r:id="rId2"/>
              </a:rPr>
              <a:t>https</a:t>
            </a:r>
            <a:r>
              <a:rPr lang="en-GB" dirty="0">
                <a:solidFill>
                  <a:schemeClr val="bg1"/>
                </a:solidFill>
                <a:hlinkClick r:id="rId2"/>
              </a:rPr>
              <a:t>://indico.cern.ch/event/862683</a:t>
            </a:r>
            <a:r>
              <a:rPr lang="en-GB" dirty="0">
                <a:hlinkClick r:id="rId2"/>
              </a:rPr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1669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List of possible Dry – Runs for PS</a:t>
            </a:r>
            <a:r>
              <a:rPr lang="en-US" sz="3200" dirty="0"/>
              <a:t> </a:t>
            </a:r>
            <a:endParaRPr lang="fr-FR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12" name="Date Placeholder 3"/>
          <p:cNvSpPr txBox="1">
            <a:spLocks/>
          </p:cNvSpPr>
          <p:nvPr/>
        </p:nvSpPr>
        <p:spPr>
          <a:xfrm>
            <a:off x="5699760" y="634877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Denis Cotte   BE-OP-PS</a:t>
            </a:r>
          </a:p>
        </p:txBody>
      </p:sp>
      <p:sp>
        <p:nvSpPr>
          <p:cNvPr id="35" name="Content Placeholder 2"/>
          <p:cNvSpPr>
            <a:spLocks noGrp="1"/>
          </p:cNvSpPr>
          <p:nvPr>
            <p:ph idx="4294967295"/>
          </p:nvPr>
        </p:nvSpPr>
        <p:spPr>
          <a:xfrm>
            <a:off x="599355" y="1070784"/>
            <a:ext cx="8348579" cy="2861755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" indent="0">
              <a:buNone/>
            </a:pPr>
            <a:r>
              <a:rPr lang="en-US" sz="1400" dirty="0"/>
              <a:t>RF :</a:t>
            </a:r>
          </a:p>
          <a:p>
            <a:pPr marL="36576" indent="0">
              <a:buNone/>
            </a:pPr>
            <a:r>
              <a:rPr lang="en-US" sz="1400" dirty="0"/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(</a:t>
            </a:r>
            <a:r>
              <a:rPr lang="en-US" sz="1400" dirty="0" smtClean="0"/>
              <a:t>Check </a:t>
            </a:r>
            <a:r>
              <a:rPr lang="en-US" sz="1400" dirty="0"/>
              <a:t>Cavity spare selection + C10 </a:t>
            </a:r>
            <a:r>
              <a:rPr lang="en-US" sz="1400" dirty="0" smtClean="0"/>
              <a:t>Matrix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  <a:endParaRPr lang="en-US" sz="1400" dirty="0">
              <a:solidFill>
                <a:srgbClr val="C00000"/>
              </a:solidFill>
            </a:endParaRPr>
          </a:p>
          <a:p>
            <a:pPr marL="36576" indent="0">
              <a:buNone/>
            </a:pPr>
            <a:r>
              <a:rPr lang="en-US" sz="1400" dirty="0"/>
              <a:t>	</a:t>
            </a:r>
            <a:r>
              <a:rPr lang="en-US" sz="1400" dirty="0" smtClean="0">
                <a:solidFill>
                  <a:srgbClr val="C00000"/>
                </a:solidFill>
              </a:rPr>
              <a:t>(</a:t>
            </a:r>
            <a:r>
              <a:rPr lang="en-US" sz="1400" dirty="0" smtClean="0"/>
              <a:t>Check </a:t>
            </a:r>
            <a:r>
              <a:rPr lang="en-US" sz="1400" dirty="0"/>
              <a:t>C200 </a:t>
            </a:r>
            <a:r>
              <a:rPr lang="en-US" sz="1400" dirty="0" smtClean="0"/>
              <a:t>Matrix</a:t>
            </a:r>
            <a:r>
              <a:rPr lang="en-US" sz="1400" dirty="0" smtClean="0">
                <a:solidFill>
                  <a:srgbClr val="C00000"/>
                </a:solidFill>
              </a:rPr>
              <a:t>)</a:t>
            </a:r>
            <a:endParaRPr lang="en-US" sz="1400" dirty="0">
              <a:solidFill>
                <a:srgbClr val="C00000"/>
              </a:solidFill>
            </a:endParaRPr>
          </a:p>
          <a:p>
            <a:pPr marL="36576" indent="0">
              <a:buNone/>
            </a:pPr>
            <a:r>
              <a:rPr lang="en-US" sz="1400" dirty="0"/>
              <a:t>	Check C40 selection (1 or 2</a:t>
            </a:r>
            <a:r>
              <a:rPr lang="en-US" sz="1400" dirty="0" smtClean="0"/>
              <a:t>)</a:t>
            </a:r>
            <a:r>
              <a:rPr lang="en-US" sz="1400" dirty="0" smtClean="0">
                <a:solidFill>
                  <a:srgbClr val="C00000"/>
                </a:solidFill>
              </a:rPr>
              <a:t>, including functions for new cavity controllers</a:t>
            </a:r>
            <a:r>
              <a:rPr lang="en-US" sz="1400" dirty="0"/>
              <a:t>	</a:t>
            </a:r>
          </a:p>
          <a:p>
            <a:pPr marL="36576" indent="0">
              <a:buNone/>
            </a:pPr>
            <a:r>
              <a:rPr lang="en-US" sz="1400" dirty="0"/>
              <a:t>	Check virtualization of CVORB and LTIM + </a:t>
            </a:r>
            <a:r>
              <a:rPr lang="en-US" sz="1400" dirty="0" err="1"/>
              <a:t>Makerules</a:t>
            </a:r>
            <a:endParaRPr lang="en-US" sz="1400" dirty="0"/>
          </a:p>
          <a:p>
            <a:pPr marL="36576" indent="0">
              <a:buNone/>
            </a:pPr>
            <a:r>
              <a:rPr lang="en-US" sz="1400" dirty="0"/>
              <a:t>	Check VPROG(main harmonic) + </a:t>
            </a:r>
            <a:r>
              <a:rPr lang="en-US" sz="1400" dirty="0" err="1"/>
              <a:t>MakeRules</a:t>
            </a:r>
            <a:endParaRPr lang="en-US" sz="1400" dirty="0"/>
          </a:p>
          <a:p>
            <a:pPr marL="36576" indent="0">
              <a:buNone/>
            </a:pPr>
            <a:r>
              <a:rPr lang="en-US" sz="1400" dirty="0"/>
              <a:t>	Generation of stable phase program</a:t>
            </a:r>
          </a:p>
          <a:p>
            <a:pPr marL="36576" indent="0">
              <a:buNone/>
            </a:pPr>
            <a:r>
              <a:rPr lang="en-US" sz="1400" dirty="0"/>
              <a:t>	</a:t>
            </a:r>
            <a:r>
              <a:rPr lang="en-GB" sz="1400" dirty="0"/>
              <a:t>Generation of harmonic function for different </a:t>
            </a:r>
            <a:r>
              <a:rPr lang="en-GB" sz="1400" dirty="0" smtClean="0"/>
              <a:t>loops</a:t>
            </a:r>
          </a:p>
          <a:p>
            <a:pPr lvl="1">
              <a:buClr>
                <a:schemeClr val="bg1"/>
              </a:buClr>
            </a:pPr>
            <a:r>
              <a:rPr lang="en-US" sz="1400" dirty="0">
                <a:solidFill>
                  <a:srgbClr val="C00000"/>
                </a:solidFill>
              </a:rPr>
              <a:t>Vertical slice test for radial position detection</a:t>
            </a:r>
          </a:p>
          <a:p>
            <a:pPr lvl="1">
              <a:buClr>
                <a:schemeClr val="bg1"/>
              </a:buClr>
            </a:pPr>
            <a:r>
              <a:rPr lang="en-US" sz="1400" dirty="0">
                <a:solidFill>
                  <a:srgbClr val="C00000"/>
                </a:solidFill>
              </a:rPr>
              <a:t>Generation and distribution of RF trains (CTUs)</a:t>
            </a:r>
          </a:p>
          <a:p>
            <a:pPr lvl="1">
              <a:buClr>
                <a:schemeClr val="bg1"/>
              </a:buClr>
            </a:pPr>
            <a:r>
              <a:rPr lang="en-US" sz="1400" dirty="0">
                <a:solidFill>
                  <a:srgbClr val="C00000"/>
                </a:solidFill>
              </a:rPr>
              <a:t>Check virtualization including internal function generator</a:t>
            </a:r>
          </a:p>
          <a:p>
            <a:pPr lvl="1">
              <a:buClr>
                <a:schemeClr val="bg1"/>
              </a:buClr>
            </a:pPr>
            <a:r>
              <a:rPr lang="en-US" sz="1400" dirty="0">
                <a:solidFill>
                  <a:srgbClr val="C00000"/>
                </a:solidFill>
              </a:rPr>
              <a:t>20/40/80 MHz cavity controller</a:t>
            </a:r>
          </a:p>
          <a:p>
            <a:pPr marL="36576" indent="0">
              <a:buNone/>
            </a:pPr>
            <a:r>
              <a:rPr lang="en-GB" sz="1400" dirty="0" smtClean="0"/>
              <a:t> </a:t>
            </a:r>
            <a:endParaRPr lang="en-GB" sz="1400" dirty="0"/>
          </a:p>
          <a:p>
            <a:pPr marL="36576" indent="0">
              <a:buNone/>
            </a:pPr>
            <a:endParaRPr lang="en-US" sz="1400" dirty="0"/>
          </a:p>
          <a:p>
            <a:pPr marL="36576" indent="0">
              <a:buNone/>
            </a:pPr>
            <a:endParaRPr lang="en-US" sz="1400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C1B62D4E-D7A7-4CE6-8615-B478704114C9}"/>
              </a:ext>
            </a:extLst>
          </p:cNvPr>
          <p:cNvSpPr txBox="1">
            <a:spLocks/>
          </p:cNvSpPr>
          <p:nvPr/>
        </p:nvSpPr>
        <p:spPr>
          <a:xfrm>
            <a:off x="1120234" y="6365443"/>
            <a:ext cx="2744059" cy="30130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600" kern="1200">
                <a:solidFill>
                  <a:srgbClr val="8A99B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/>
              <a:t>LIU-PS-BCWG, 12 November 2019</a:t>
            </a:r>
          </a:p>
        </p:txBody>
      </p:sp>
      <p:sp>
        <p:nvSpPr>
          <p:cNvPr id="3" name="TextBox 2"/>
          <p:cNvSpPr txBox="1"/>
          <p:nvPr/>
        </p:nvSpPr>
        <p:spPr>
          <a:xfrm rot="21207245">
            <a:off x="1695011" y="4817490"/>
            <a:ext cx="5408276" cy="646331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From PS Commissioning Meeting #11, 12/11/2019</a:t>
            </a:r>
            <a:endParaRPr lang="en-GB" dirty="0" smtClean="0">
              <a:solidFill>
                <a:schemeClr val="bg1"/>
              </a:solidFill>
            </a:endParaRPr>
          </a:p>
          <a:p>
            <a:pPr algn="ctr"/>
            <a:r>
              <a:rPr lang="en-GB" dirty="0" smtClean="0">
                <a:solidFill>
                  <a:schemeClr val="bg1"/>
                </a:solidFill>
                <a:hlinkClick r:id="rId2"/>
              </a:rPr>
              <a:t>https</a:t>
            </a:r>
            <a:r>
              <a:rPr lang="en-GB" dirty="0">
                <a:solidFill>
                  <a:schemeClr val="bg1"/>
                </a:solidFill>
                <a:hlinkClick r:id="rId2"/>
              </a:rPr>
              <a:t>://indico.cern.ch/event/862683</a:t>
            </a:r>
            <a:r>
              <a:rPr lang="en-GB" dirty="0">
                <a:hlinkClick r:id="rId2"/>
              </a:rPr>
              <a:t>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23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ustom 5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FFFFFF"/>
      </a:hlink>
      <a:folHlink>
        <a:srgbClr val="FFFFFF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Corporate4-3" id="{22EDDE6D-AE34-7541-9B81-611186F461FC}" vid="{87D53F25-0A06-4841-9532-2F507ABAA3B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17335</TotalTime>
  <Words>62</Words>
  <Application>Microsoft Office PowerPoint</Application>
  <PresentationFormat>On-screen Show (4:3)</PresentationFormat>
  <Paragraphs>33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CERNCorporate4-3</vt:lpstr>
      <vt:lpstr>List of possible Dry – Runs for PS </vt:lpstr>
      <vt:lpstr>List of possible Dry – Runs for PS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Rende Steerenberg</dc:creator>
  <cp:lastModifiedBy>Heiko Damerau</cp:lastModifiedBy>
  <cp:revision>207</cp:revision>
  <dcterms:created xsi:type="dcterms:W3CDTF">2016-06-24T15:16:18Z</dcterms:created>
  <dcterms:modified xsi:type="dcterms:W3CDTF">2019-11-19T11:39:30Z</dcterms:modified>
</cp:coreProperties>
</file>