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  <p:sldId id="273" r:id="rId3"/>
    <p:sldId id="274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46"/>
    <p:restoredTop sz="93680"/>
  </p:normalViewPr>
  <p:slideViewPr>
    <p:cSldViewPr snapToObjects="1">
      <p:cViewPr varScale="1">
        <p:scale>
          <a:sx n="116" d="100"/>
          <a:sy n="116" d="100"/>
        </p:scale>
        <p:origin x="160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6A26D-4623-5847-A7A8-8064CB39BAA1}" type="datetimeFigureOut">
              <a:rPr lang="fr-FR" smtClean="0"/>
              <a:pPr/>
              <a:t>05/11/2020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38216-ACC4-AF4B-A05C-87C3FFCC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854A3AEE-75B5-344C-A183-FBF0B0E36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389"/>
            <a:ext cx="9144000" cy="664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31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EFC83-121A-064B-81C4-B363D9548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27BDEA8C-08FC-F74D-A84E-714B77E04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888"/>
            <a:ext cx="9144000" cy="663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63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53AC7-2449-C649-B9B1-B7EB16F74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A5C5DCA9-88E2-1641-A4E3-98F18258E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838"/>
            <a:ext cx="9144000" cy="659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6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23999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aaahttps://www.tripadvisor.fr/Hotel_Review-g293758-d2513733-Reviews-Ibis_Tunis-Tunis_Tunis_Governorate.html (tout neuf je l'aime)</dc:title>
  <dc:creator>De Roeck Albert</dc:creator>
  <cp:lastModifiedBy>Albert De Roeck</cp:lastModifiedBy>
  <cp:revision>245</cp:revision>
  <cp:lastPrinted>2020-10-15T09:19:58Z</cp:lastPrinted>
  <dcterms:created xsi:type="dcterms:W3CDTF">2018-05-23T13:56:10Z</dcterms:created>
  <dcterms:modified xsi:type="dcterms:W3CDTF">2020-11-05T10:12:08Z</dcterms:modified>
</cp:coreProperties>
</file>