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FAEC89-9995-4B45-A50A-A752D3203B73}" v="55" dt="2020-11-19T11:05:51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e Salukvadze" userId="92e16259774b446b" providerId="LiveId" clId="{FFFAEC89-9995-4B45-A50A-A752D3203B73}"/>
    <pc:docChg chg="custSel addSld delSld modSld sldOrd">
      <pc:chgData name="George Salukvadze" userId="92e16259774b446b" providerId="LiveId" clId="{FFFAEC89-9995-4B45-A50A-A752D3203B73}" dt="2020-11-19T11:40:44.741" v="2187" actId="20577"/>
      <pc:docMkLst>
        <pc:docMk/>
      </pc:docMkLst>
      <pc:sldChg chg="addSp">
        <pc:chgData name="George Salukvadze" userId="92e16259774b446b" providerId="LiveId" clId="{FFFAEC89-9995-4B45-A50A-A752D3203B73}" dt="2020-11-19T10:54:50.630" v="2056"/>
        <pc:sldMkLst>
          <pc:docMk/>
          <pc:sldMk cId="278595687" sldId="256"/>
        </pc:sldMkLst>
        <pc:picChg chg="add">
          <ac:chgData name="George Salukvadze" userId="92e16259774b446b" providerId="LiveId" clId="{FFFAEC89-9995-4B45-A50A-A752D3203B73}" dt="2020-11-19T10:54:50.630" v="2056"/>
          <ac:picMkLst>
            <pc:docMk/>
            <pc:sldMk cId="278595687" sldId="256"/>
            <ac:picMk id="2050" creationId="{EBDD3661-338F-43FA-93CE-D164565F4C36}"/>
          </ac:picMkLst>
        </pc:picChg>
      </pc:sldChg>
      <pc:sldChg chg="modSp add del mod">
        <pc:chgData name="George Salukvadze" userId="92e16259774b446b" providerId="LiveId" clId="{FFFAEC89-9995-4B45-A50A-A752D3203B73}" dt="2020-11-19T11:01:28.478" v="2152" actId="1076"/>
        <pc:sldMkLst>
          <pc:docMk/>
          <pc:sldMk cId="3288566597" sldId="256"/>
        </pc:sldMkLst>
        <pc:spChg chg="mod">
          <ac:chgData name="George Salukvadze" userId="92e16259774b446b" providerId="LiveId" clId="{FFFAEC89-9995-4B45-A50A-A752D3203B73}" dt="2020-11-19T11:00:22.733" v="2142" actId="20577"/>
          <ac:spMkLst>
            <pc:docMk/>
            <pc:sldMk cId="3288566597" sldId="256"/>
            <ac:spMk id="3" creationId="{A24978A7-B73B-4920-85D5-F6358FEEC2DD}"/>
          </ac:spMkLst>
        </pc:spChg>
        <pc:picChg chg="mod">
          <ac:chgData name="George Salukvadze" userId="92e16259774b446b" providerId="LiveId" clId="{FFFAEC89-9995-4B45-A50A-A752D3203B73}" dt="2020-11-19T11:01:09.138" v="2150" actId="1076"/>
          <ac:picMkLst>
            <pc:docMk/>
            <pc:sldMk cId="3288566597" sldId="256"/>
            <ac:picMk id="1026" creationId="{F4B42DE7-C45D-467D-A85A-5C3AAD4E8CEC}"/>
          </ac:picMkLst>
        </pc:picChg>
        <pc:picChg chg="mod">
          <ac:chgData name="George Salukvadze" userId="92e16259774b446b" providerId="LiveId" clId="{FFFAEC89-9995-4B45-A50A-A752D3203B73}" dt="2020-11-19T11:01:28.478" v="2152" actId="1076"/>
          <ac:picMkLst>
            <pc:docMk/>
            <pc:sldMk cId="3288566597" sldId="256"/>
            <ac:picMk id="2050" creationId="{EBDD3661-338F-43FA-93CE-D164565F4C36}"/>
          </ac:picMkLst>
        </pc:picChg>
      </pc:sldChg>
      <pc:sldChg chg="addSp">
        <pc:chgData name="George Salukvadze" userId="92e16259774b446b" providerId="LiveId" clId="{FFFAEC89-9995-4B45-A50A-A752D3203B73}" dt="2020-11-19T10:54:40.560" v="2053"/>
        <pc:sldMkLst>
          <pc:docMk/>
          <pc:sldMk cId="3949459081" sldId="256"/>
        </pc:sldMkLst>
        <pc:picChg chg="add">
          <ac:chgData name="George Salukvadze" userId="92e16259774b446b" providerId="LiveId" clId="{FFFAEC89-9995-4B45-A50A-A752D3203B73}" dt="2020-11-19T10:54:40.560" v="2053"/>
          <ac:picMkLst>
            <pc:docMk/>
            <pc:sldMk cId="3949459081" sldId="256"/>
            <ac:picMk id="1026" creationId="{F4B42DE7-C45D-467D-A85A-5C3AAD4E8CEC}"/>
          </ac:picMkLst>
        </pc:picChg>
      </pc:sldChg>
      <pc:sldChg chg="addSp delSp modSp mod">
        <pc:chgData name="George Salukvadze" userId="92e16259774b446b" providerId="LiveId" clId="{FFFAEC89-9995-4B45-A50A-A752D3203B73}" dt="2020-11-19T11:09:23.207" v="2174" actId="20577"/>
        <pc:sldMkLst>
          <pc:docMk/>
          <pc:sldMk cId="3801870520" sldId="257"/>
        </pc:sldMkLst>
        <pc:spChg chg="mod">
          <ac:chgData name="George Salukvadze" userId="92e16259774b446b" providerId="LiveId" clId="{FFFAEC89-9995-4B45-A50A-A752D3203B73}" dt="2020-11-19T11:09:23.207" v="2174" actId="20577"/>
          <ac:spMkLst>
            <pc:docMk/>
            <pc:sldMk cId="3801870520" sldId="257"/>
            <ac:spMk id="3" creationId="{B07A83AA-D35D-44E0-9A3D-C5943AB27F11}"/>
          </ac:spMkLst>
        </pc:spChg>
        <pc:spChg chg="mod">
          <ac:chgData name="George Salukvadze" userId="92e16259774b446b" providerId="LiveId" clId="{FFFAEC89-9995-4B45-A50A-A752D3203B73}" dt="2020-11-19T10:56:34.570" v="2074" actId="1076"/>
          <ac:spMkLst>
            <pc:docMk/>
            <pc:sldMk cId="3801870520" sldId="257"/>
            <ac:spMk id="6" creationId="{2A8F65CE-C919-4CD7-8B56-8B7D62722B71}"/>
          </ac:spMkLst>
        </pc:spChg>
        <pc:spChg chg="mod">
          <ac:chgData name="George Salukvadze" userId="92e16259774b446b" providerId="LiveId" clId="{FFFAEC89-9995-4B45-A50A-A752D3203B73}" dt="2020-11-19T10:56:43.131" v="2075" actId="1076"/>
          <ac:spMkLst>
            <pc:docMk/>
            <pc:sldMk cId="3801870520" sldId="257"/>
            <ac:spMk id="7" creationId="{0340BE8E-F69C-4988-81E3-A5556D538525}"/>
          </ac:spMkLst>
        </pc:spChg>
        <pc:picChg chg="add del mod">
          <ac:chgData name="George Salukvadze" userId="92e16259774b446b" providerId="LiveId" clId="{FFFAEC89-9995-4B45-A50A-A752D3203B73}" dt="2020-11-19T11:01:33.261" v="2154" actId="478"/>
          <ac:picMkLst>
            <pc:docMk/>
            <pc:sldMk cId="3801870520" sldId="257"/>
            <ac:picMk id="4" creationId="{19D82139-49DD-447C-ABA1-718600CAD386}"/>
          </ac:picMkLst>
        </pc:picChg>
        <pc:picChg chg="add del mod">
          <ac:chgData name="George Salukvadze" userId="92e16259774b446b" providerId="LiveId" clId="{FFFAEC89-9995-4B45-A50A-A752D3203B73}" dt="2020-11-19T11:01:32.594" v="2153" actId="478"/>
          <ac:picMkLst>
            <pc:docMk/>
            <pc:sldMk cId="3801870520" sldId="257"/>
            <ac:picMk id="5" creationId="{329C4808-5CBA-4BCB-B49D-2A0DFC0B6679}"/>
          </ac:picMkLst>
        </pc:picChg>
        <pc:picChg chg="add mod">
          <ac:chgData name="George Salukvadze" userId="92e16259774b446b" providerId="LiveId" clId="{FFFAEC89-9995-4B45-A50A-A752D3203B73}" dt="2020-11-19T11:01:52.771" v="2163"/>
          <ac:picMkLst>
            <pc:docMk/>
            <pc:sldMk cId="3801870520" sldId="257"/>
            <ac:picMk id="8" creationId="{294D7B71-0F6F-4213-8B48-18EA40A3C551}"/>
          </ac:picMkLst>
        </pc:picChg>
        <pc:picChg chg="add mod">
          <ac:chgData name="George Salukvadze" userId="92e16259774b446b" providerId="LiveId" clId="{FFFAEC89-9995-4B45-A50A-A752D3203B73}" dt="2020-11-19T11:02:01.235" v="2168"/>
          <ac:picMkLst>
            <pc:docMk/>
            <pc:sldMk cId="3801870520" sldId="257"/>
            <ac:picMk id="9" creationId="{C9699A7F-71A1-46FE-87D1-E1B78FF55CA0}"/>
          </ac:picMkLst>
        </pc:picChg>
      </pc:sldChg>
      <pc:sldChg chg="addSp delSp modSp mod">
        <pc:chgData name="George Salukvadze" userId="92e16259774b446b" providerId="LiveId" clId="{FFFAEC89-9995-4B45-A50A-A752D3203B73}" dt="2020-11-19T11:02:04.285" v="2170"/>
        <pc:sldMkLst>
          <pc:docMk/>
          <pc:sldMk cId="1393561382" sldId="258"/>
        </pc:sldMkLst>
        <pc:spChg chg="mod">
          <ac:chgData name="George Salukvadze" userId="92e16259774b446b" providerId="LiveId" clId="{FFFAEC89-9995-4B45-A50A-A752D3203B73}" dt="2020-11-19T10:06:13.902" v="1592" actId="27636"/>
          <ac:spMkLst>
            <pc:docMk/>
            <pc:sldMk cId="1393561382" sldId="258"/>
            <ac:spMk id="3" creationId="{96758EDF-F883-4ECE-BD49-FD1025564E87}"/>
          </ac:spMkLst>
        </pc:spChg>
        <pc:spChg chg="mod">
          <ac:chgData name="George Salukvadze" userId="92e16259774b446b" providerId="LiveId" clId="{FFFAEC89-9995-4B45-A50A-A752D3203B73}" dt="2020-11-19T10:57:15.646" v="2083" actId="1076"/>
          <ac:spMkLst>
            <pc:docMk/>
            <pc:sldMk cId="1393561382" sldId="258"/>
            <ac:spMk id="6" creationId="{18D4B960-7431-42C0-B103-04DC63E24471}"/>
          </ac:spMkLst>
        </pc:spChg>
        <pc:spChg chg="mod">
          <ac:chgData name="George Salukvadze" userId="92e16259774b446b" providerId="LiveId" clId="{FFFAEC89-9995-4B45-A50A-A752D3203B73}" dt="2020-11-19T10:57:10.055" v="2082" actId="1076"/>
          <ac:spMkLst>
            <pc:docMk/>
            <pc:sldMk cId="1393561382" sldId="258"/>
            <ac:spMk id="7" creationId="{F6440744-428F-4E3A-830B-5B5FD5C063FE}"/>
          </ac:spMkLst>
        </pc:spChg>
        <pc:picChg chg="add del mod">
          <ac:chgData name="George Salukvadze" userId="92e16259774b446b" providerId="LiveId" clId="{FFFAEC89-9995-4B45-A50A-A752D3203B73}" dt="2020-11-19T11:01:42.036" v="2158" actId="478"/>
          <ac:picMkLst>
            <pc:docMk/>
            <pc:sldMk cId="1393561382" sldId="258"/>
            <ac:picMk id="4" creationId="{656FAC60-9229-4456-90BA-7FF4F366302D}"/>
          </ac:picMkLst>
        </pc:picChg>
        <pc:picChg chg="add del mod">
          <ac:chgData name="George Salukvadze" userId="92e16259774b446b" providerId="LiveId" clId="{FFFAEC89-9995-4B45-A50A-A752D3203B73}" dt="2020-11-19T11:01:41.319" v="2157" actId="478"/>
          <ac:picMkLst>
            <pc:docMk/>
            <pc:sldMk cId="1393561382" sldId="258"/>
            <ac:picMk id="5" creationId="{0E200F5F-6B22-49A2-9996-BE973E025800}"/>
          </ac:picMkLst>
        </pc:picChg>
        <pc:picChg chg="add mod">
          <ac:chgData name="George Salukvadze" userId="92e16259774b446b" providerId="LiveId" clId="{FFFAEC89-9995-4B45-A50A-A752D3203B73}" dt="2020-11-19T11:01:55.635" v="2165"/>
          <ac:picMkLst>
            <pc:docMk/>
            <pc:sldMk cId="1393561382" sldId="258"/>
            <ac:picMk id="8" creationId="{2998C0B8-DDAB-4D62-989D-4EC7A20DED85}"/>
          </ac:picMkLst>
        </pc:picChg>
        <pc:picChg chg="add mod">
          <ac:chgData name="George Salukvadze" userId="92e16259774b446b" providerId="LiveId" clId="{FFFAEC89-9995-4B45-A50A-A752D3203B73}" dt="2020-11-19T11:02:04.285" v="2170"/>
          <ac:picMkLst>
            <pc:docMk/>
            <pc:sldMk cId="1393561382" sldId="258"/>
            <ac:picMk id="9" creationId="{AD652A29-AF37-4938-9940-DB42C316CEEE}"/>
          </ac:picMkLst>
        </pc:picChg>
      </pc:sldChg>
      <pc:sldChg chg="addSp delSp modSp new mod">
        <pc:chgData name="George Salukvadze" userId="92e16259774b446b" providerId="LiveId" clId="{FFFAEC89-9995-4B45-A50A-A752D3203B73}" dt="2020-11-19T11:02:02.704" v="2169"/>
        <pc:sldMkLst>
          <pc:docMk/>
          <pc:sldMk cId="838834792" sldId="259"/>
        </pc:sldMkLst>
        <pc:spChg chg="mod">
          <ac:chgData name="George Salukvadze" userId="92e16259774b446b" providerId="LiveId" clId="{FFFAEC89-9995-4B45-A50A-A752D3203B73}" dt="2020-11-10T10:40:34.807" v="27" actId="20577"/>
          <ac:spMkLst>
            <pc:docMk/>
            <pc:sldMk cId="838834792" sldId="259"/>
            <ac:spMk id="2" creationId="{E45C7544-2863-459B-A029-75370CEC5B7A}"/>
          </ac:spMkLst>
        </pc:spChg>
        <pc:spChg chg="mod">
          <ac:chgData name="George Salukvadze" userId="92e16259774b446b" providerId="LiveId" clId="{FFFAEC89-9995-4B45-A50A-A752D3203B73}" dt="2020-11-19T10:57:02.969" v="2081" actId="1076"/>
          <ac:spMkLst>
            <pc:docMk/>
            <pc:sldMk cId="838834792" sldId="259"/>
            <ac:spMk id="3" creationId="{1197CD8D-10E7-4F4C-9406-1E8A9BBF6F84}"/>
          </ac:spMkLst>
        </pc:spChg>
        <pc:spChg chg="del">
          <ac:chgData name="George Salukvadze" userId="92e16259774b446b" providerId="LiveId" clId="{FFFAEC89-9995-4B45-A50A-A752D3203B73}" dt="2020-11-10T10:40:37.481" v="28" actId="22"/>
          <ac:spMkLst>
            <pc:docMk/>
            <pc:sldMk cId="838834792" sldId="259"/>
            <ac:spMk id="3" creationId="{DE720DBB-97F9-478E-898C-EBDAC5B712B6}"/>
          </ac:spMkLst>
        </pc:spChg>
        <pc:spChg chg="mod">
          <ac:chgData name="George Salukvadze" userId="92e16259774b446b" providerId="LiveId" clId="{FFFAEC89-9995-4B45-A50A-A752D3203B73}" dt="2020-11-19T10:56:58.784" v="2080" actId="1076"/>
          <ac:spMkLst>
            <pc:docMk/>
            <pc:sldMk cId="838834792" sldId="259"/>
            <ac:spMk id="7" creationId="{52D0D9F4-F481-4D04-B67F-3D33DF4C0A6C}"/>
          </ac:spMkLst>
        </pc:spChg>
        <pc:picChg chg="add del mod">
          <ac:chgData name="George Salukvadze" userId="92e16259774b446b" providerId="LiveId" clId="{FFFAEC89-9995-4B45-A50A-A752D3203B73}" dt="2020-11-19T11:01:38.247" v="2156" actId="478"/>
          <ac:picMkLst>
            <pc:docMk/>
            <pc:sldMk cId="838834792" sldId="259"/>
            <ac:picMk id="4" creationId="{1C2D3381-0B32-441E-BA99-812B7E46A4AE}"/>
          </ac:picMkLst>
        </pc:picChg>
        <pc:picChg chg="add mod ord">
          <ac:chgData name="George Salukvadze" userId="92e16259774b446b" providerId="LiveId" clId="{FFFAEC89-9995-4B45-A50A-A752D3203B73}" dt="2020-11-19T10:55:46.114" v="2065" actId="14100"/>
          <ac:picMkLst>
            <pc:docMk/>
            <pc:sldMk cId="838834792" sldId="259"/>
            <ac:picMk id="5" creationId="{CC64D2E4-44C7-462E-8DE7-1BA74A78FB2A}"/>
          </ac:picMkLst>
        </pc:picChg>
        <pc:picChg chg="add del mod">
          <ac:chgData name="George Salukvadze" userId="92e16259774b446b" providerId="LiveId" clId="{FFFAEC89-9995-4B45-A50A-A752D3203B73}" dt="2020-11-19T11:01:36.532" v="2155" actId="478"/>
          <ac:picMkLst>
            <pc:docMk/>
            <pc:sldMk cId="838834792" sldId="259"/>
            <ac:picMk id="6" creationId="{3DBC0B4C-5FDF-412D-BBE9-74DC766BB3E3}"/>
          </ac:picMkLst>
        </pc:picChg>
        <pc:picChg chg="add mod">
          <ac:chgData name="George Salukvadze" userId="92e16259774b446b" providerId="LiveId" clId="{FFFAEC89-9995-4B45-A50A-A752D3203B73}" dt="2020-11-19T11:01:53.661" v="2164"/>
          <ac:picMkLst>
            <pc:docMk/>
            <pc:sldMk cId="838834792" sldId="259"/>
            <ac:picMk id="8" creationId="{F44389A9-E243-4114-B478-CEE84AB6EAFA}"/>
          </ac:picMkLst>
        </pc:picChg>
        <pc:picChg chg="add mod">
          <ac:chgData name="George Salukvadze" userId="92e16259774b446b" providerId="LiveId" clId="{FFFAEC89-9995-4B45-A50A-A752D3203B73}" dt="2020-11-19T11:02:02.704" v="2169"/>
          <ac:picMkLst>
            <pc:docMk/>
            <pc:sldMk cId="838834792" sldId="259"/>
            <ac:picMk id="9" creationId="{BA3A7AB3-357B-4A1E-A63C-D453A31A353F}"/>
          </ac:picMkLst>
        </pc:picChg>
      </pc:sldChg>
      <pc:sldChg chg="addSp delSp modSp new mod">
        <pc:chgData name="George Salukvadze" userId="92e16259774b446b" providerId="LiveId" clId="{FFFAEC89-9995-4B45-A50A-A752D3203B73}" dt="2020-11-19T11:02:05.440" v="2171"/>
        <pc:sldMkLst>
          <pc:docMk/>
          <pc:sldMk cId="2666387062" sldId="260"/>
        </pc:sldMkLst>
        <pc:spChg chg="mod">
          <ac:chgData name="George Salukvadze" userId="92e16259774b446b" providerId="LiveId" clId="{FFFAEC89-9995-4B45-A50A-A752D3203B73}" dt="2020-11-18T12:00:35.873" v="246" actId="20577"/>
          <ac:spMkLst>
            <pc:docMk/>
            <pc:sldMk cId="2666387062" sldId="260"/>
            <ac:spMk id="2" creationId="{529C517B-8051-498E-B5EF-148FC9027B31}"/>
          </ac:spMkLst>
        </pc:spChg>
        <pc:spChg chg="mod">
          <ac:chgData name="George Salukvadze" userId="92e16259774b446b" providerId="LiveId" clId="{FFFAEC89-9995-4B45-A50A-A752D3203B73}" dt="2020-11-18T19:53:58.880" v="1079" actId="27636"/>
          <ac:spMkLst>
            <pc:docMk/>
            <pc:sldMk cId="2666387062" sldId="260"/>
            <ac:spMk id="3" creationId="{73A7C59B-6164-4CB9-AFF9-1B4A6A06D6C9}"/>
          </ac:spMkLst>
        </pc:spChg>
        <pc:spChg chg="mod">
          <ac:chgData name="George Salukvadze" userId="92e16259774b446b" providerId="LiveId" clId="{FFFAEC89-9995-4B45-A50A-A752D3203B73}" dt="2020-11-19T10:57:29.976" v="2085" actId="1076"/>
          <ac:spMkLst>
            <pc:docMk/>
            <pc:sldMk cId="2666387062" sldId="260"/>
            <ac:spMk id="6" creationId="{05E8CF1B-9FC5-4F54-9CC1-EC02B73B41CE}"/>
          </ac:spMkLst>
        </pc:spChg>
        <pc:spChg chg="mod">
          <ac:chgData name="George Salukvadze" userId="92e16259774b446b" providerId="LiveId" clId="{FFFAEC89-9995-4B45-A50A-A752D3203B73}" dt="2020-11-19T10:57:23.610" v="2084" actId="1076"/>
          <ac:spMkLst>
            <pc:docMk/>
            <pc:sldMk cId="2666387062" sldId="260"/>
            <ac:spMk id="7" creationId="{24E63605-AF00-4A1F-ADDD-793731ED89A5}"/>
          </ac:spMkLst>
        </pc:spChg>
        <pc:picChg chg="add del mod">
          <ac:chgData name="George Salukvadze" userId="92e16259774b446b" providerId="LiveId" clId="{FFFAEC89-9995-4B45-A50A-A752D3203B73}" dt="2020-11-19T11:01:44.691" v="2160" actId="478"/>
          <ac:picMkLst>
            <pc:docMk/>
            <pc:sldMk cId="2666387062" sldId="260"/>
            <ac:picMk id="4" creationId="{DB699BDC-BF14-46D1-9545-B3FAE86A84C4}"/>
          </ac:picMkLst>
        </pc:picChg>
        <pc:picChg chg="add del mod">
          <ac:chgData name="George Salukvadze" userId="92e16259774b446b" providerId="LiveId" clId="{FFFAEC89-9995-4B45-A50A-A752D3203B73}" dt="2020-11-19T11:01:43.904" v="2159" actId="478"/>
          <ac:picMkLst>
            <pc:docMk/>
            <pc:sldMk cId="2666387062" sldId="260"/>
            <ac:picMk id="5" creationId="{A8098656-89EB-4004-BD26-6AED055F10F6}"/>
          </ac:picMkLst>
        </pc:picChg>
        <pc:picChg chg="add mod">
          <ac:chgData name="George Salukvadze" userId="92e16259774b446b" providerId="LiveId" clId="{FFFAEC89-9995-4B45-A50A-A752D3203B73}" dt="2020-11-19T11:01:56.749" v="2166"/>
          <ac:picMkLst>
            <pc:docMk/>
            <pc:sldMk cId="2666387062" sldId="260"/>
            <ac:picMk id="8" creationId="{F9C0A9D6-6E3A-4BCD-8E23-B2F65149093B}"/>
          </ac:picMkLst>
        </pc:picChg>
        <pc:picChg chg="add mod">
          <ac:chgData name="George Salukvadze" userId="92e16259774b446b" providerId="LiveId" clId="{FFFAEC89-9995-4B45-A50A-A752D3203B73}" dt="2020-11-19T11:02:05.440" v="2171"/>
          <ac:picMkLst>
            <pc:docMk/>
            <pc:sldMk cId="2666387062" sldId="260"/>
            <ac:picMk id="9" creationId="{2251E790-601B-470B-991D-EB611452DF1F}"/>
          </ac:picMkLst>
        </pc:picChg>
      </pc:sldChg>
      <pc:sldChg chg="addSp delSp modSp new mod ord">
        <pc:chgData name="George Salukvadze" userId="92e16259774b446b" providerId="LiveId" clId="{FFFAEC89-9995-4B45-A50A-A752D3203B73}" dt="2020-11-19T11:40:44.741" v="2187" actId="20577"/>
        <pc:sldMkLst>
          <pc:docMk/>
          <pc:sldMk cId="1417788621" sldId="261"/>
        </pc:sldMkLst>
        <pc:spChg chg="mod">
          <ac:chgData name="George Salukvadze" userId="92e16259774b446b" providerId="LiveId" clId="{FFFAEC89-9995-4B45-A50A-A752D3203B73}" dt="2020-11-19T10:13:46.404" v="1792" actId="20577"/>
          <ac:spMkLst>
            <pc:docMk/>
            <pc:sldMk cId="1417788621" sldId="261"/>
            <ac:spMk id="2" creationId="{5AA6C9D6-9E8E-4714-B99C-FED843A97C65}"/>
          </ac:spMkLst>
        </pc:spChg>
        <pc:spChg chg="mod">
          <ac:chgData name="George Salukvadze" userId="92e16259774b446b" providerId="LiveId" clId="{FFFAEC89-9995-4B45-A50A-A752D3203B73}" dt="2020-11-19T11:40:44.741" v="2187" actId="20577"/>
          <ac:spMkLst>
            <pc:docMk/>
            <pc:sldMk cId="1417788621" sldId="261"/>
            <ac:spMk id="3" creationId="{E977F2F8-278D-40B4-86CF-12977956DD9D}"/>
          </ac:spMkLst>
        </pc:spChg>
        <pc:spChg chg="mod">
          <ac:chgData name="George Salukvadze" userId="92e16259774b446b" providerId="LiveId" clId="{FFFAEC89-9995-4B45-A50A-A752D3203B73}" dt="2020-11-19T10:57:39.642" v="2087" actId="1076"/>
          <ac:spMkLst>
            <pc:docMk/>
            <pc:sldMk cId="1417788621" sldId="261"/>
            <ac:spMk id="6" creationId="{DDC2B248-7AD1-4A3E-B30C-F2B534BC90D1}"/>
          </ac:spMkLst>
        </pc:spChg>
        <pc:spChg chg="mod">
          <ac:chgData name="George Salukvadze" userId="92e16259774b446b" providerId="LiveId" clId="{FFFAEC89-9995-4B45-A50A-A752D3203B73}" dt="2020-11-19T10:57:36.066" v="2086" actId="1076"/>
          <ac:spMkLst>
            <pc:docMk/>
            <pc:sldMk cId="1417788621" sldId="261"/>
            <ac:spMk id="7" creationId="{14162BE3-7395-4650-89BD-E2DA2429DE4A}"/>
          </ac:spMkLst>
        </pc:spChg>
        <pc:picChg chg="add del mod">
          <ac:chgData name="George Salukvadze" userId="92e16259774b446b" providerId="LiveId" clId="{FFFAEC89-9995-4B45-A50A-A752D3203B73}" dt="2020-11-19T11:01:47.566" v="2162" actId="478"/>
          <ac:picMkLst>
            <pc:docMk/>
            <pc:sldMk cId="1417788621" sldId="261"/>
            <ac:picMk id="4" creationId="{FABDE728-B5B6-4695-BF19-3B76EC36B5D5}"/>
          </ac:picMkLst>
        </pc:picChg>
        <pc:picChg chg="add del mod">
          <ac:chgData name="George Salukvadze" userId="92e16259774b446b" providerId="LiveId" clId="{FFFAEC89-9995-4B45-A50A-A752D3203B73}" dt="2020-11-19T11:01:46.666" v="2161" actId="478"/>
          <ac:picMkLst>
            <pc:docMk/>
            <pc:sldMk cId="1417788621" sldId="261"/>
            <ac:picMk id="5" creationId="{AA2E5287-860B-4635-A871-1C21D4F0DCBD}"/>
          </ac:picMkLst>
        </pc:picChg>
        <pc:picChg chg="add mod">
          <ac:chgData name="George Salukvadze" userId="92e16259774b446b" providerId="LiveId" clId="{FFFAEC89-9995-4B45-A50A-A752D3203B73}" dt="2020-11-19T11:01:57.956" v="2167"/>
          <ac:picMkLst>
            <pc:docMk/>
            <pc:sldMk cId="1417788621" sldId="261"/>
            <ac:picMk id="8" creationId="{1E1ABD50-0998-4526-BA40-41BCDA8014FA}"/>
          </ac:picMkLst>
        </pc:picChg>
        <pc:picChg chg="add mod">
          <ac:chgData name="George Salukvadze" userId="92e16259774b446b" providerId="LiveId" clId="{FFFAEC89-9995-4B45-A50A-A752D3203B73}" dt="2020-11-19T11:02:06.792" v="2172"/>
          <ac:picMkLst>
            <pc:docMk/>
            <pc:sldMk cId="1417788621" sldId="261"/>
            <ac:picMk id="9" creationId="{AD436721-9401-42C4-9DFD-73137641D23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a-G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8CD16-2B63-4CBA-ADE6-D1E356344979}" type="datetimeFigureOut">
              <a:rPr lang="ka-GE" smtClean="0"/>
              <a:t>19.11.2020</a:t>
            </a:fld>
            <a:endParaRPr lang="ka-G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a-G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a-G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3A2AB-4DF5-4403-848C-0F1307768DF8}" type="slidenum">
              <a:rPr lang="ka-GE" smtClean="0"/>
              <a:t>‹#›</a:t>
            </a:fld>
            <a:endParaRPr lang="ka-GE"/>
          </a:p>
        </p:txBody>
      </p:sp>
    </p:spTree>
    <p:extLst>
      <p:ext uri="{BB962C8B-B14F-4D97-AF65-F5344CB8AC3E}">
        <p14:creationId xmlns:p14="http://schemas.microsoft.com/office/powerpoint/2010/main" val="845085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EA3DF-7B00-480C-B025-80CC144D43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SBNOnline proposed updates</a:t>
            </a:r>
            <a:endParaRPr lang="ka-G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4978A7-B73B-4920-85D5-F6358FEEC2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George Salukvadze</a:t>
            </a:r>
          </a:p>
          <a:p>
            <a:r>
              <a:rPr lang="en-US" dirty="0"/>
              <a:t>Ivane Javakhishvili Tbilisi State University / CERN</a:t>
            </a:r>
          </a:p>
          <a:p>
            <a:r>
              <a:rPr lang="en-US" dirty="0"/>
              <a:t>EP-NU Meeting</a:t>
            </a:r>
          </a:p>
          <a:p>
            <a:r>
              <a:rPr lang="en-US" dirty="0"/>
              <a:t>November 19, 2020</a:t>
            </a:r>
            <a:endParaRPr lang="ka-G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4B42DE7-C45D-467D-A85A-5C3AAD4E8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335" y="0"/>
            <a:ext cx="1270065" cy="127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EBDD3661-338F-43FA-93CE-D164565F4C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335" y="6010800"/>
            <a:ext cx="1270800" cy="84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566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0A358-1588-4852-89C5-23FFD6C61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state</a:t>
            </a:r>
            <a:endParaRPr lang="ka-G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A83AA-D35D-44E0-9A3D-C5943AB27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770076"/>
            <a:ext cx="9905999" cy="446940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Currently SBNOnline provides monitoring for several hundreds of sensors of the SBND and Icarus</a:t>
            </a:r>
          </a:p>
          <a:p>
            <a:r>
              <a:rPr lang="en-US" dirty="0"/>
              <a:t>The sensors include temperature, cathode high voltage, PMT status, electrical and timing information</a:t>
            </a:r>
          </a:p>
          <a:p>
            <a:r>
              <a:rPr lang="en-US" dirty="0"/>
              <a:t>SBNOnline uses PostgreSQL database which contains data archived from EPICS.</a:t>
            </a:r>
          </a:p>
          <a:p>
            <a:r>
              <a:rPr lang="en-US" dirty="0"/>
              <a:t>It’s accessed from control room PC (physically or via VNC) after connecting to Fermilab VPN by opening a webpage https://sbn-online.fnal.gov (shortcut available on PC under /home/Desktop).</a:t>
            </a:r>
          </a:p>
          <a:p>
            <a:r>
              <a:rPr lang="en-US" dirty="0"/>
              <a:t>This will be changed in the future to remove VPN from the procedure and allow direct access from ICARUS Control Room PC at CERN (based on IP)</a:t>
            </a:r>
            <a:endParaRPr lang="ka-G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A8F65CE-C919-4CD7-8B56-8B7D62722B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98717" y="6372810"/>
            <a:ext cx="2743200" cy="365125"/>
          </a:xfrm>
        </p:spPr>
        <p:txBody>
          <a:bodyPr/>
          <a:lstStyle/>
          <a:p>
            <a:r>
              <a:rPr lang="en-US"/>
              <a:t>November 19, 2020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40BE8E-F69C-4988-81E3-A5556D538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8717" y="6366178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94D7B71-0F6F-4213-8B48-18EA40A3C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335" y="0"/>
            <a:ext cx="1270065" cy="127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C9699A7F-71A1-46FE-87D1-E1B78FF55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335" y="6010800"/>
            <a:ext cx="1270800" cy="84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870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C7544-2863-459B-A029-75370CEC5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(Cryostat status)</a:t>
            </a:r>
            <a:endParaRPr lang="ka-GE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C64D2E4-44C7-462E-8DE7-1BA74A78FB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5816" y="2277408"/>
            <a:ext cx="8694009" cy="4392286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97CD8D-10E7-4F4C-9406-1E8A9BBF6F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5816" y="6278980"/>
            <a:ext cx="2743200" cy="365125"/>
          </a:xfrm>
        </p:spPr>
        <p:txBody>
          <a:bodyPr/>
          <a:lstStyle/>
          <a:p>
            <a:r>
              <a:rPr lang="en-US" dirty="0"/>
              <a:t>November 19,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D0D9F4-F481-4D04-B67F-3D33DF4C0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07524" y="6253391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44389A9-E243-4114-B478-CEE84AB6E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335" y="0"/>
            <a:ext cx="1270065" cy="127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BA3A7AB3-357B-4A1E-A63C-D453A31A3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335" y="6010800"/>
            <a:ext cx="1270800" cy="84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834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C24CA-C4A1-4C8B-8B95-1884A3C30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updates</a:t>
            </a:r>
            <a:endParaRPr lang="ka-G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58EDF-F883-4ECE-BD49-FD1025564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79058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 order to simplify monitoring for the shifters, the unification of all the interfaces is proposed</a:t>
            </a:r>
          </a:p>
          <a:p>
            <a:r>
              <a:rPr lang="en-US" dirty="0"/>
              <a:t>For this, DCS sensors, DSS alarms data should be brought to SBNOnline</a:t>
            </a:r>
          </a:p>
          <a:p>
            <a:r>
              <a:rPr lang="en-US" dirty="0"/>
              <a:t>First page to appear will contain data from TPC Power Supply units and should be available next week</a:t>
            </a:r>
          </a:p>
          <a:p>
            <a:r>
              <a:rPr lang="en-US" dirty="0"/>
              <a:t>The SBNOnline is planned to serve as a unique monitoring and data quality analysis tool for all subsystems of detector and to be used in tandem with control tools.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8D4B960-7431-42C0-B103-04DC63E244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41412" y="6266474"/>
            <a:ext cx="2743200" cy="365125"/>
          </a:xfrm>
        </p:spPr>
        <p:txBody>
          <a:bodyPr/>
          <a:lstStyle/>
          <a:p>
            <a:r>
              <a:rPr lang="en-US" dirty="0"/>
              <a:t>November 19,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40744-428F-4E3A-830B-5B5FD5C06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412" y="6266474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998C0B8-DDAB-4D62-989D-4EC7A20DE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335" y="0"/>
            <a:ext cx="1270065" cy="127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AD652A29-AF37-4938-9940-DB42C316C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335" y="6010800"/>
            <a:ext cx="1270800" cy="84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561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C517B-8051-498E-B5EF-148FC9027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plan</a:t>
            </a:r>
            <a:endParaRPr lang="ka-G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7C59B-6164-4CB9-AFF9-1B4A6A06D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778466"/>
            <a:ext cx="9905999" cy="480689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First steps:</a:t>
            </a:r>
          </a:p>
          <a:p>
            <a:pPr lvl="1"/>
            <a:r>
              <a:rPr lang="en-US" dirty="0"/>
              <a:t>Add TPC power supply sensors pages</a:t>
            </a:r>
          </a:p>
          <a:p>
            <a:pPr lvl="2"/>
            <a:r>
              <a:rPr lang="en-US" dirty="0"/>
              <a:t>ETA: November 23-29</a:t>
            </a:r>
          </a:p>
          <a:p>
            <a:pPr lvl="1"/>
            <a:r>
              <a:rPr lang="en-US" dirty="0"/>
              <a:t>Fix SQL-Injection vulnerability</a:t>
            </a:r>
          </a:p>
          <a:p>
            <a:pPr lvl="2"/>
            <a:r>
              <a:rPr lang="en-US" dirty="0"/>
              <a:t>ETA: November 30 – December 6</a:t>
            </a:r>
          </a:p>
          <a:p>
            <a:r>
              <a:rPr lang="en-US" dirty="0"/>
              <a:t>Port the code from Python 2 to Python 3</a:t>
            </a:r>
          </a:p>
          <a:p>
            <a:pPr lvl="1"/>
            <a:r>
              <a:rPr lang="en-US" dirty="0"/>
              <a:t>ETA: January 11-17 (to be done in parallel to other parts)</a:t>
            </a:r>
          </a:p>
          <a:p>
            <a:r>
              <a:rPr lang="en-US" dirty="0"/>
              <a:t>Bring the rest of existing data from DCS to SBNOnline</a:t>
            </a:r>
          </a:p>
          <a:p>
            <a:pPr lvl="1"/>
            <a:r>
              <a:rPr lang="en-US" dirty="0"/>
              <a:t>PMTs</a:t>
            </a:r>
          </a:p>
          <a:p>
            <a:pPr lvl="2"/>
            <a:r>
              <a:rPr lang="en-US" dirty="0"/>
              <a:t>ETA: January 4-10</a:t>
            </a:r>
          </a:p>
          <a:p>
            <a:pPr lvl="1"/>
            <a:r>
              <a:rPr lang="en-US" dirty="0"/>
              <a:t>Electrical</a:t>
            </a:r>
          </a:p>
          <a:p>
            <a:pPr lvl="2"/>
            <a:r>
              <a:rPr lang="en-US" dirty="0"/>
              <a:t>ETA: January 11-17</a:t>
            </a:r>
          </a:p>
          <a:p>
            <a:r>
              <a:rPr lang="en-US" dirty="0"/>
              <a:t>Bring DSS Alarms to SBNOnline</a:t>
            </a:r>
          </a:p>
          <a:p>
            <a:pPr lvl="1"/>
            <a:r>
              <a:rPr lang="en-US" dirty="0"/>
              <a:t>ETA: February 15 – March 15 (due to discussions necessary in order to see how to archive alarms in DB)</a:t>
            </a:r>
          </a:p>
          <a:p>
            <a:r>
              <a:rPr lang="en-US" dirty="0"/>
              <a:t>Bring newly added data from DCS to SBNOnline</a:t>
            </a:r>
          </a:p>
          <a:p>
            <a:pPr lvl="1"/>
            <a:r>
              <a:rPr lang="en-US" dirty="0"/>
              <a:t>ETA: March 15 - … (to be done in parallel and as new sensors are added to DCS)</a:t>
            </a:r>
            <a:endParaRPr lang="ka-G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5E8CF1B-9FC5-4F54-9CC1-EC02B73B41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41411" y="6402794"/>
            <a:ext cx="2743200" cy="365125"/>
          </a:xfrm>
        </p:spPr>
        <p:txBody>
          <a:bodyPr/>
          <a:lstStyle/>
          <a:p>
            <a:r>
              <a:rPr lang="en-US" dirty="0"/>
              <a:t>November 19,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E63605-AF00-4A1F-ADDD-793731ED8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411" y="6402794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9C0A9D6-6E3A-4BCD-8E23-B2F651490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335" y="0"/>
            <a:ext cx="1270065" cy="127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2251E790-601B-470B-991D-EB611452D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335" y="6010800"/>
            <a:ext cx="1270800" cy="84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387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6C9D6-9E8E-4714-B99C-FED843A9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Contributors</a:t>
            </a:r>
            <a:endParaRPr lang="ka-G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7F2F8-278D-40B4-86CF-12977956D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98999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Code:</a:t>
            </a:r>
          </a:p>
          <a:p>
            <a:pPr lvl="1"/>
            <a:r>
              <a:rPr lang="en-US" dirty="0"/>
              <a:t>Gray Putnam</a:t>
            </a:r>
          </a:p>
          <a:p>
            <a:pPr lvl="1"/>
            <a:r>
              <a:rPr lang="en-US" dirty="0"/>
              <a:t>George Salukvadze (since about a month ago)</a:t>
            </a:r>
          </a:p>
          <a:p>
            <a:r>
              <a:rPr lang="en-US" dirty="0"/>
              <a:t>General discussions:</a:t>
            </a:r>
          </a:p>
          <a:p>
            <a:pPr lvl="1"/>
            <a:r>
              <a:rPr lang="en-US" dirty="0"/>
              <a:t>Geoffrey Savage</a:t>
            </a:r>
          </a:p>
          <a:p>
            <a:pPr lvl="1"/>
            <a:r>
              <a:rPr lang="en-US" dirty="0"/>
              <a:t>William F Badgett Jr</a:t>
            </a:r>
          </a:p>
          <a:p>
            <a:pPr lvl="1"/>
            <a:r>
              <a:rPr lang="en-US" dirty="0"/>
              <a:t>Wesley Robert Ketchum</a:t>
            </a:r>
          </a:p>
          <a:p>
            <a:pPr lvl="1"/>
            <a:r>
              <a:rPr lang="en-US" dirty="0"/>
              <a:t>Angela Fava</a:t>
            </a:r>
          </a:p>
          <a:p>
            <a:pPr lvl="1"/>
            <a:r>
              <a:rPr lang="en-US" dirty="0"/>
              <a:t>Bruce Howard</a:t>
            </a:r>
          </a:p>
          <a:p>
            <a:pPr lvl="1"/>
            <a:r>
              <a:rPr lang="en-US" dirty="0" err="1"/>
              <a:t>Umut</a:t>
            </a:r>
            <a:r>
              <a:rPr lang="en-US" dirty="0"/>
              <a:t> </a:t>
            </a:r>
            <a:r>
              <a:rPr lang="en-US" dirty="0" err="1"/>
              <a:t>Kose</a:t>
            </a:r>
            <a:endParaRPr lang="ka-G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DC2B248-7AD1-4A3E-B30C-F2B534BC90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41412" y="6352506"/>
            <a:ext cx="2743200" cy="365125"/>
          </a:xfrm>
        </p:spPr>
        <p:txBody>
          <a:bodyPr/>
          <a:lstStyle/>
          <a:p>
            <a:r>
              <a:rPr lang="en-US" dirty="0"/>
              <a:t>November 19,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162BE3-7395-4650-89BD-E2DA2429D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412" y="6352507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E1ABD50-0998-4526-BA40-41BCDA801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335" y="0"/>
            <a:ext cx="1270065" cy="127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AD436721-9401-42C4-9DFD-73137641D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335" y="6010800"/>
            <a:ext cx="1270800" cy="84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7886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198</TotalTime>
  <Words>397</Words>
  <Application>Microsoft Office PowerPoint</Application>
  <PresentationFormat>Widescreen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Sylfaen</vt:lpstr>
      <vt:lpstr>Tw Cen MT</vt:lpstr>
      <vt:lpstr>Circuit</vt:lpstr>
      <vt:lpstr>SBNOnline proposed updates</vt:lpstr>
      <vt:lpstr>Current state</vt:lpstr>
      <vt:lpstr>Example (Cryostat status)</vt:lpstr>
      <vt:lpstr>Proposed updates</vt:lpstr>
      <vt:lpstr>Development plan</vt:lpstr>
      <vt:lpstr>Contributors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SBNOnline proposed updates</dc:title>
  <dc:creator>George Salukvadze</dc:creator>
  <cp:lastModifiedBy>George Salukvadze</cp:lastModifiedBy>
  <cp:revision>1</cp:revision>
  <dcterms:created xsi:type="dcterms:W3CDTF">2020-11-09T13:22:39Z</dcterms:created>
  <dcterms:modified xsi:type="dcterms:W3CDTF">2020-11-19T11:40:47Z</dcterms:modified>
</cp:coreProperties>
</file>