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  <p:sldId id="275" r:id="rId3"/>
    <p:sldId id="273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7" r:id="rId13"/>
    <p:sldId id="284" r:id="rId14"/>
    <p:sldId id="286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6"/>
    <p:restoredTop sz="93680"/>
  </p:normalViewPr>
  <p:slideViewPr>
    <p:cSldViewPr snapToObjects="1">
      <p:cViewPr varScale="1">
        <p:scale>
          <a:sx n="116" d="100"/>
          <a:sy n="116" d="100"/>
        </p:scale>
        <p:origin x="4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6A26D-4623-5847-A7A8-8064CB39BAA1}" type="datetimeFigureOut">
              <a:rPr lang="fr-FR" smtClean="0"/>
              <a:pPr/>
              <a:t>02/12/2020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32C88-6FC8-D842-BE59-DB364698DBB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38216-ACC4-AF4B-A05C-87C3FFCC0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3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H" sz="5600" dirty="0"/>
              <a:t>Short EP-Retreat Report</a:t>
            </a:r>
            <a:br>
              <a:rPr lang="en-CH" sz="5600" dirty="0"/>
            </a:br>
            <a:br>
              <a:rPr lang="en-CH" dirty="0"/>
            </a:br>
            <a:r>
              <a:rPr lang="en-CH" dirty="0"/>
              <a:t>Yearly meeting of TC/TL</a:t>
            </a:r>
            <a:br>
              <a:rPr lang="en-CH" dirty="0"/>
            </a:br>
            <a:r>
              <a:rPr lang="en-CH" dirty="0"/>
              <a:t>Normally in the Abbay de Talloires</a:t>
            </a:r>
            <a:br>
              <a:rPr lang="en-CH" dirty="0"/>
            </a:br>
            <a:r>
              <a:rPr lang="en-CH" dirty="0"/>
              <a:t>This time nicely from home </a:t>
            </a:r>
          </a:p>
        </p:txBody>
      </p:sp>
      <p:pic>
        <p:nvPicPr>
          <p:cNvPr id="4" name="Picture 3" descr="A large body of water&#10;&#10;Description automatically generated">
            <a:extLst>
              <a:ext uri="{FF2B5EF4-FFF2-40B4-BE49-F238E27FC236}">
                <a16:creationId xmlns:a16="http://schemas.microsoft.com/office/drawing/2014/main" id="{BA0FE915-DB1F-484A-9293-61769CB03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077072"/>
            <a:ext cx="3302000" cy="2336800"/>
          </a:xfrm>
          <a:prstGeom prst="rect">
            <a:avLst/>
          </a:prstGeom>
        </p:spPr>
      </p:pic>
      <p:pic>
        <p:nvPicPr>
          <p:cNvPr id="6" name="Picture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BA2D37F7-F8D9-7645-B1A1-DB4875A778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110" y="4056666"/>
            <a:ext cx="4011506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6316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64275-5147-AC42-99B3-F41A8835E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</a:t>
            </a:r>
          </a:p>
        </p:txBody>
      </p:sp>
      <p:pic>
        <p:nvPicPr>
          <p:cNvPr id="5" name="Content Placeholder 4" descr="Graphical user interface, application, website&#10;&#10;Description automatically generated">
            <a:extLst>
              <a:ext uri="{FF2B5EF4-FFF2-40B4-BE49-F238E27FC236}">
                <a16:creationId xmlns:a16="http://schemas.microsoft.com/office/drawing/2014/main" id="{96F447ED-8497-4247-8AE3-A52B5AB477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73" y="1347861"/>
            <a:ext cx="8935115" cy="4961459"/>
          </a:xfrm>
        </p:spPr>
      </p:pic>
    </p:spTree>
    <p:extLst>
      <p:ext uri="{BB962C8B-B14F-4D97-AF65-F5344CB8AC3E}">
        <p14:creationId xmlns:p14="http://schemas.microsoft.com/office/powerpoint/2010/main" val="2562534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64364-9693-174F-BF7A-5F4F6D204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6DBD4BB4-69B3-F54D-97E4-1D36D2A633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13104"/>
            <a:ext cx="8229600" cy="4500154"/>
          </a:xfrm>
        </p:spPr>
      </p:pic>
    </p:spTree>
    <p:extLst>
      <p:ext uri="{BB962C8B-B14F-4D97-AF65-F5344CB8AC3E}">
        <p14:creationId xmlns:p14="http://schemas.microsoft.com/office/powerpoint/2010/main" val="1512092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FA2B64F1-C5AC-EF4A-A4D9-82FA1A6C76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41715"/>
            <a:ext cx="8229600" cy="4442933"/>
          </a:xfr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7049ABC1-987B-3446-A57B-F163D59D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 </a:t>
            </a:r>
          </a:p>
        </p:txBody>
      </p:sp>
    </p:spTree>
    <p:extLst>
      <p:ext uri="{BB962C8B-B14F-4D97-AF65-F5344CB8AC3E}">
        <p14:creationId xmlns:p14="http://schemas.microsoft.com/office/powerpoint/2010/main" val="2532356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5800A-AF3B-844F-AAE1-FA78A4A90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A40EF0E-B2CB-1F44-A0A9-C4932790D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1" y="1408908"/>
            <a:ext cx="8873770" cy="465520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7211410-1531-9647-B938-EB98B4522308}"/>
              </a:ext>
            </a:extLst>
          </p:cNvPr>
          <p:cNvSpPr/>
          <p:nvPr/>
        </p:nvSpPr>
        <p:spPr>
          <a:xfrm>
            <a:off x="1763688" y="5517232"/>
            <a:ext cx="3384376" cy="28803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27668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44AC6-902E-364B-8AD3-15CA67B44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Program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9904086-E33E-AA47-B289-34089D0E33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6307" y="1600200"/>
            <a:ext cx="7231386" cy="452596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D0BC97-9F88-2742-9267-6853B0618B0F}"/>
              </a:ext>
            </a:extLst>
          </p:cNvPr>
          <p:cNvSpPr txBox="1"/>
          <p:nvPr/>
        </p:nvSpPr>
        <p:spPr>
          <a:xfrm>
            <a:off x="5220072" y="2780928"/>
            <a:ext cx="151676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ASICs @ CERN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B86B27-BFF3-0144-85DC-5A42AA85C4F6}"/>
              </a:ext>
            </a:extLst>
          </p:cNvPr>
          <p:cNvSpPr txBox="1"/>
          <p:nvPr/>
        </p:nvSpPr>
        <p:spPr>
          <a:xfrm>
            <a:off x="5220072" y="3713215"/>
            <a:ext cx="15611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Hard problem!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99EFC8-A766-8545-8D5F-D7F91F65EF72}"/>
              </a:ext>
            </a:extLst>
          </p:cNvPr>
          <p:cNvSpPr txBox="1"/>
          <p:nvPr/>
        </p:nvSpPr>
        <p:spPr>
          <a:xfrm>
            <a:off x="5220072" y="4550357"/>
            <a:ext cx="15096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Nice overview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FB0CED-29E9-E74C-9F71-A94FCACCCF8E}"/>
              </a:ext>
            </a:extLst>
          </p:cNvPr>
          <p:cNvSpPr txBox="1"/>
          <p:nvPr/>
        </p:nvSpPr>
        <p:spPr>
          <a:xfrm>
            <a:off x="5245848" y="5756831"/>
            <a:ext cx="176676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A new EP group?</a:t>
            </a:r>
          </a:p>
        </p:txBody>
      </p:sp>
    </p:spTree>
    <p:extLst>
      <p:ext uri="{BB962C8B-B14F-4D97-AF65-F5344CB8AC3E}">
        <p14:creationId xmlns:p14="http://schemas.microsoft.com/office/powerpoint/2010/main" val="616478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DE950-06FF-A542-B573-18C1A1A82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Welcome to Joachim Mnich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C15DB3-AD19-B246-B21F-1A2689B746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New CERN director of research and computing as of 1/1/2021, taking over from E. Elsen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FCB22E-BE67-3E49-830A-C657899DD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8144" y="3043560"/>
            <a:ext cx="1943100" cy="2476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0508E7-14E6-A842-8A35-A27570C47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3068960"/>
            <a:ext cx="2032000" cy="24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29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EFC83-121A-064B-81C4-B363D954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pic>
        <p:nvPicPr>
          <p:cNvPr id="4" name="Picture 3" descr="Text, application, letter&#10;&#10;Description automatically generated">
            <a:extLst>
              <a:ext uri="{FF2B5EF4-FFF2-40B4-BE49-F238E27FC236}">
                <a16:creationId xmlns:a16="http://schemas.microsoft.com/office/drawing/2014/main" id="{C70209AD-99D8-2D49-AEF0-695BD9FF4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68760"/>
            <a:ext cx="9144000" cy="504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63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FEBF8-C2F8-9047-964D-B3EC7F4FF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048938CC-F56F-B649-A58D-8790D7F190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661" y="1594792"/>
            <a:ext cx="8981149" cy="4786536"/>
          </a:xfrm>
        </p:spPr>
      </p:pic>
    </p:spTree>
    <p:extLst>
      <p:ext uri="{BB962C8B-B14F-4D97-AF65-F5344CB8AC3E}">
        <p14:creationId xmlns:p14="http://schemas.microsoft.com/office/powerpoint/2010/main" val="4027678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6B9E4-1275-B84F-8431-347832548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Building for EP…</a:t>
            </a:r>
          </a:p>
        </p:txBody>
      </p:sp>
      <p:pic>
        <p:nvPicPr>
          <p:cNvPr id="5" name="Content Placeholder 4" descr="Diagram, map&#10;&#10;Description automatically generated">
            <a:extLst>
              <a:ext uri="{FF2B5EF4-FFF2-40B4-BE49-F238E27FC236}">
                <a16:creationId xmlns:a16="http://schemas.microsoft.com/office/drawing/2014/main" id="{3D781A03-0A73-A54A-8077-16BE1593B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900" y="1417638"/>
            <a:ext cx="8950824" cy="4819674"/>
          </a:xfrm>
        </p:spPr>
      </p:pic>
    </p:spTree>
    <p:extLst>
      <p:ext uri="{BB962C8B-B14F-4D97-AF65-F5344CB8AC3E}">
        <p14:creationId xmlns:p14="http://schemas.microsoft.com/office/powerpoint/2010/main" val="3709029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95C76-A7FA-DB44-B02D-414DB3B23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Building for EP </a:t>
            </a:r>
            <a:endParaRPr lang="en-CH" dirty="0"/>
          </a:p>
        </p:txBody>
      </p:sp>
      <p:pic>
        <p:nvPicPr>
          <p:cNvPr id="5" name="Content Placeholder 4" descr="Text, application&#10;&#10;Description automatically generated">
            <a:extLst>
              <a:ext uri="{FF2B5EF4-FFF2-40B4-BE49-F238E27FC236}">
                <a16:creationId xmlns:a16="http://schemas.microsoft.com/office/drawing/2014/main" id="{14192CD2-5782-5245-8E17-60E188A9BD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507" y="1417638"/>
            <a:ext cx="9136013" cy="478271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4874BA-5E2F-2441-80DD-7480D42433F5}"/>
              </a:ext>
            </a:extLst>
          </p:cNvPr>
          <p:cNvSpPr txBox="1"/>
          <p:nvPr/>
        </p:nvSpPr>
        <p:spPr>
          <a:xfrm>
            <a:off x="5735781" y="6228020"/>
            <a:ext cx="30846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CH" dirty="0"/>
              <a:t>uilding ready in/after 2025.. ?</a:t>
            </a:r>
          </a:p>
        </p:txBody>
      </p:sp>
    </p:spTree>
    <p:extLst>
      <p:ext uri="{BB962C8B-B14F-4D97-AF65-F5344CB8AC3E}">
        <p14:creationId xmlns:p14="http://schemas.microsoft.com/office/powerpoint/2010/main" val="2615627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484EE-B496-2B43-BD9A-55B4236D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Building for EP </a:t>
            </a:r>
            <a:endParaRPr lang="en-CH" dirty="0"/>
          </a:p>
        </p:txBody>
      </p:sp>
      <p:pic>
        <p:nvPicPr>
          <p:cNvPr id="5" name="Content Placeholder 4" descr="Text, letter&#10;&#10;Description automatically generated">
            <a:extLst>
              <a:ext uri="{FF2B5EF4-FFF2-40B4-BE49-F238E27FC236}">
                <a16:creationId xmlns:a16="http://schemas.microsoft.com/office/drawing/2014/main" id="{693CF057-E6DC-D54D-A6C2-AD7F183836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2" y="1733044"/>
            <a:ext cx="8700418" cy="450400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04BAFC-6276-5448-BECA-E7D087F318DC}"/>
              </a:ext>
            </a:extLst>
          </p:cNvPr>
          <p:cNvSpPr txBox="1"/>
          <p:nvPr/>
        </p:nvSpPr>
        <p:spPr>
          <a:xfrm>
            <a:off x="4788024" y="6093296"/>
            <a:ext cx="308469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CH" dirty="0"/>
              <a:t>uilding ready in/after 2025.. ?</a:t>
            </a:r>
          </a:p>
        </p:txBody>
      </p:sp>
    </p:spTree>
    <p:extLst>
      <p:ext uri="{BB962C8B-B14F-4D97-AF65-F5344CB8AC3E}">
        <p14:creationId xmlns:p14="http://schemas.microsoft.com/office/powerpoint/2010/main" val="2190527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1AC73-0E51-874A-9E5D-7728F7E64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 @CERN</a:t>
            </a:r>
          </a:p>
        </p:txBody>
      </p: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1A14D27-97BB-D046-82D2-262100F8A4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1680692"/>
            <a:ext cx="8640960" cy="4583165"/>
          </a:xfrm>
        </p:spPr>
      </p:pic>
    </p:spTree>
    <p:extLst>
      <p:ext uri="{BB962C8B-B14F-4D97-AF65-F5344CB8AC3E}">
        <p14:creationId xmlns:p14="http://schemas.microsoft.com/office/powerpoint/2010/main" val="1926731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46DB4-47DD-6546-AFAA-20B2C905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Detector R&amp;D</a:t>
            </a:r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D6F2321C-78A0-BD46-8CCB-FDE5B3BB32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271668"/>
            <a:ext cx="8706587" cy="4854495"/>
          </a:xfrm>
        </p:spPr>
      </p:pic>
    </p:spTree>
    <p:extLst>
      <p:ext uri="{BB962C8B-B14F-4D97-AF65-F5344CB8AC3E}">
        <p14:creationId xmlns:p14="http://schemas.microsoft.com/office/powerpoint/2010/main" val="2469729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25235</TotalTime>
  <Words>118</Words>
  <Application>Microsoft Macintosh PowerPoint</Application>
  <PresentationFormat>On-screen Show (4:3)</PresentationFormat>
  <Paragraphs>21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Thème Office</vt:lpstr>
      <vt:lpstr>Short EP-Retreat Report  Yearly meeting of TC/TL Normally in the Abbay de Talloires This time nicely from home </vt:lpstr>
      <vt:lpstr>Welcome to Joachim Mnich</vt:lpstr>
      <vt:lpstr>Introduction</vt:lpstr>
      <vt:lpstr>Introduction</vt:lpstr>
      <vt:lpstr>New Building for EP…</vt:lpstr>
      <vt:lpstr>New Building for EP </vt:lpstr>
      <vt:lpstr>New Building for EP </vt:lpstr>
      <vt:lpstr>Detector R&amp;D @CERN</vt:lpstr>
      <vt:lpstr>Detector R&amp;D</vt:lpstr>
      <vt:lpstr>Detector R&amp;D</vt:lpstr>
      <vt:lpstr>Detector R&amp;D</vt:lpstr>
      <vt:lpstr>Detector R&amp;D </vt:lpstr>
      <vt:lpstr>Detector R&amp;D</vt:lpstr>
      <vt:lpstr>Program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aaahttps://www.tripadvisor.fr/Hotel_Review-g293758-d2513733-Reviews-Ibis_Tunis-Tunis_Tunis_Governorate.html (tout neuf je l'aime)</dc:title>
  <dc:creator>De Roeck Albert</dc:creator>
  <cp:lastModifiedBy>Albert De Roeck</cp:lastModifiedBy>
  <cp:revision>252</cp:revision>
  <cp:lastPrinted>2020-12-02T16:05:28Z</cp:lastPrinted>
  <dcterms:created xsi:type="dcterms:W3CDTF">2018-05-23T13:56:10Z</dcterms:created>
  <dcterms:modified xsi:type="dcterms:W3CDTF">2020-12-03T08:00:07Z</dcterms:modified>
</cp:coreProperties>
</file>