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5" autoAdjust="0"/>
    <p:restoredTop sz="94660"/>
  </p:normalViewPr>
  <p:slideViewPr>
    <p:cSldViewPr snapToGrid="0">
      <p:cViewPr varScale="1">
        <p:scale>
          <a:sx n="90" d="100"/>
          <a:sy n="90" d="100"/>
        </p:scale>
        <p:origin x="58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C403-86C3-4F10-8F39-35BD1E00C58C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8058F-C424-4A6D-B149-CCE92966EFC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524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C403-86C3-4F10-8F39-35BD1E00C58C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8058F-C424-4A6D-B149-CCE92966EFC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537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C403-86C3-4F10-8F39-35BD1E00C58C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8058F-C424-4A6D-B149-CCE92966EFC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229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C403-86C3-4F10-8F39-35BD1E00C58C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8058F-C424-4A6D-B149-CCE92966EFC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597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C403-86C3-4F10-8F39-35BD1E00C58C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8058F-C424-4A6D-B149-CCE92966EFC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965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C403-86C3-4F10-8F39-35BD1E00C58C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8058F-C424-4A6D-B149-CCE92966EFC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72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C403-86C3-4F10-8F39-35BD1E00C58C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8058F-C424-4A6D-B149-CCE92966EFC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481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C403-86C3-4F10-8F39-35BD1E00C58C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8058F-C424-4A6D-B149-CCE92966EFC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031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C403-86C3-4F10-8F39-35BD1E00C58C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8058F-C424-4A6D-B149-CCE92966EFC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51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C403-86C3-4F10-8F39-35BD1E00C58C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8058F-C424-4A6D-B149-CCE92966EFC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32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C403-86C3-4F10-8F39-35BD1E00C58C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8058F-C424-4A6D-B149-CCE92966EFC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57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CC403-86C3-4F10-8F39-35BD1E00C58C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8058F-C424-4A6D-B149-CCE92966EFC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86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gist.github.com/arisfkiaras/68c2a4951233a77c023114970283c92b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43753" y="221409"/>
            <a:ext cx="11093823" cy="1701519"/>
          </a:xfrm>
        </p:spPr>
        <p:txBody>
          <a:bodyPr>
            <a:normAutofit/>
          </a:bodyPr>
          <a:lstStyle/>
          <a:p>
            <a:r>
              <a:rPr lang="en-US" dirty="0" smtClean="0"/>
              <a:t>LAPP status and plans</a:t>
            </a:r>
            <a:br>
              <a:rPr lang="en-US" dirty="0" smtClean="0"/>
            </a:br>
            <a:r>
              <a:rPr lang="en-US" sz="4000" dirty="0" smtClean="0"/>
              <a:t>(update from Frederic)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43753" y="2810434"/>
            <a:ext cx="11470341" cy="3684495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3200" dirty="0" smtClean="0"/>
              <a:t>Infrastructure</a:t>
            </a:r>
          </a:p>
          <a:p>
            <a:pPr lvl="1" algn="l"/>
            <a:r>
              <a:rPr lang="en-US" dirty="0" smtClean="0"/>
              <a:t>Done : Configure a </a:t>
            </a:r>
            <a:r>
              <a:rPr lang="en-US" dirty="0" err="1" smtClean="0"/>
              <a:t>dCache</a:t>
            </a:r>
            <a:r>
              <a:rPr lang="en-US" dirty="0" smtClean="0"/>
              <a:t> server with WebDAV (accept CERN IPs only)</a:t>
            </a:r>
          </a:p>
          <a:p>
            <a:pPr lvl="1" algn="l"/>
            <a:r>
              <a:rPr lang="en-US" dirty="0" err="1" smtClean="0"/>
              <a:t>Todo</a:t>
            </a:r>
            <a:r>
              <a:rPr lang="en-US" dirty="0" smtClean="0"/>
              <a:t> : Activate open ID token authentication (to see with Paul) using https://chat.escape2020.de/group/dcache_support</a:t>
            </a:r>
          </a:p>
          <a:p>
            <a:pPr algn="l"/>
            <a:endParaRPr lang="en-US" dirty="0" smtClean="0"/>
          </a:p>
          <a:p>
            <a:pPr algn="l"/>
            <a:r>
              <a:rPr lang="en-US" sz="3200" dirty="0" smtClean="0"/>
              <a:t>CTA use case</a:t>
            </a:r>
          </a:p>
          <a:p>
            <a:pPr lvl="1" algn="l"/>
            <a:r>
              <a:rPr lang="en-US" dirty="0" smtClean="0"/>
              <a:t>Define interface between workload manage (DIRAC) and </a:t>
            </a:r>
            <a:r>
              <a:rPr lang="en-US" dirty="0" err="1" smtClean="0"/>
              <a:t>datalake</a:t>
            </a:r>
            <a:r>
              <a:rPr lang="en-US" dirty="0" smtClean="0"/>
              <a:t>, meeting with </a:t>
            </a:r>
            <a:r>
              <a:rPr lang="en-US" dirty="0" err="1" smtClean="0"/>
              <a:t>N.Neyroud</a:t>
            </a:r>
            <a:r>
              <a:rPr lang="en-US" dirty="0" smtClean="0"/>
              <a:t>, </a:t>
            </a:r>
            <a:r>
              <a:rPr lang="en-US" dirty="0" err="1" smtClean="0"/>
              <a:t>J.Bregeon</a:t>
            </a:r>
            <a:r>
              <a:rPr lang="en-US" dirty="0" smtClean="0"/>
              <a:t>, </a:t>
            </a:r>
            <a:r>
              <a:rPr lang="en-US" dirty="0" err="1" smtClean="0"/>
              <a:t>L.Arrabito</a:t>
            </a:r>
            <a:r>
              <a:rPr lang="en-US" dirty="0" smtClean="0"/>
              <a:t> on 19 December.</a:t>
            </a:r>
          </a:p>
          <a:p>
            <a:pPr lvl="1" algn="l"/>
            <a:r>
              <a:rPr lang="en-US" dirty="0" smtClean="0"/>
              <a:t>Installed </a:t>
            </a:r>
            <a:r>
              <a:rPr lang="en-US" dirty="0"/>
              <a:t>R</a:t>
            </a:r>
            <a:r>
              <a:rPr lang="en-US" dirty="0" smtClean="0"/>
              <a:t>ucio client using </a:t>
            </a:r>
            <a:r>
              <a:rPr lang="en-US" dirty="0" err="1" smtClean="0"/>
              <a:t>Aris</a:t>
            </a:r>
            <a:r>
              <a:rPr lang="en-US" dirty="0" smtClean="0"/>
              <a:t> document </a:t>
            </a:r>
            <a:r>
              <a:rPr lang="en-US" smtClean="0"/>
              <a:t>(I added </a:t>
            </a:r>
            <a:r>
              <a:rPr lang="en-US" dirty="0" smtClean="0"/>
              <a:t>some comments): </a:t>
            </a:r>
            <a:r>
              <a:rPr lang="en-US" dirty="0" smtClean="0">
                <a:hlinkClick r:id="rId2"/>
              </a:rPr>
              <a:t>https://gist.github.com/arisfkiaras/68c2a4951233a77c023114970283c92b</a:t>
            </a:r>
            <a:endParaRPr lang="en-US" dirty="0" smtClean="0"/>
          </a:p>
          <a:p>
            <a:pPr lvl="1" algn="l"/>
            <a:r>
              <a:rPr lang="en-US" dirty="0" smtClean="0"/>
              <a:t>CTA archive implementation meeting on 27-28-29 (will discuss about escape </a:t>
            </a:r>
            <a:r>
              <a:rPr lang="en-US" dirty="0" err="1" smtClean="0"/>
              <a:t>datalake</a:t>
            </a:r>
            <a:r>
              <a:rPr lang="en-US" dirty="0" smtClean="0"/>
              <a:t> solution)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8235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90</Words>
  <Application>Microsoft Office PowerPoint</Application>
  <PresentationFormat>Grand écran</PresentationFormat>
  <Paragraphs>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LAPP status and plans (update from Frederic)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LAPP status and plans</dc:title>
  <dc:creator>Frederic GILLARDO</dc:creator>
  <cp:lastModifiedBy>Frederic GILLARDO</cp:lastModifiedBy>
  <cp:revision>4</cp:revision>
  <dcterms:created xsi:type="dcterms:W3CDTF">2019-12-03T20:00:53Z</dcterms:created>
  <dcterms:modified xsi:type="dcterms:W3CDTF">2019-12-03T20:22:41Z</dcterms:modified>
</cp:coreProperties>
</file>