
<file path=[Content_Types].xml><?xml version="1.0" encoding="utf-8"?>
<Types xmlns="http://schemas.openxmlformats.org/package/2006/content-types">
  <Override PartName="/_rels/.rels" ContentType="application/vnd.openxmlformats-package.relationships+xml"/>
  <Override PartName="/docProps/app.xml" ContentType="application/vnd.openxmlformats-officedocument.extended-properties+xml"/>
  <Override PartName="/docProps/core.xml" ContentType="application/vnd.openxmlformats-package.core-properties+xml"/>
  <Override PartName="/ppt/_rels/presentation.xml.rels" ContentType="application/vnd.openxmlformats-package.relationships+xml"/>
  <Override PartName="/ppt/media/image8.png" ContentType="image/png"/>
  <Override PartName="/ppt/media/image7.png" ContentType="image/png"/>
  <Override PartName="/ppt/media/image2.jpeg" ContentType="image/jpeg"/>
  <Override PartName="/ppt/media/image1.png" ContentType="image/png"/>
  <Override PartName="/ppt/media/image3.png" ContentType="image/png"/>
  <Override PartName="/ppt/media/image4.jpeg" ContentType="image/jpeg"/>
  <Override PartName="/ppt/media/image5.png" ContentType="image/png"/>
  <Override PartName="/ppt/media/image6.jpeg" ContentType="image/jpeg"/>
  <Override PartName="/ppt/slideMasters/_rels/slideMaster1.xml.rels" ContentType="application/vnd.openxmlformats-package.relationships+xml"/>
  <Override PartName="/ppt/slideMasters/_rels/slideMaster3.xml.rels" ContentType="application/vnd.openxmlformats-package.relationships+xml"/>
  <Override PartName="/ppt/slideMasters/_rels/slideMaster2.xml.rels" ContentType="application/vnd.openxmlformats-package.relationships+xml"/>
  <Override PartName="/ppt/slideMasters/slideMaster3.xml" ContentType="application/vnd.openxmlformats-officedocument.presentationml.slideMaster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presentation.xml" ContentType="application/vnd.openxmlformats-officedocument.presentationml.presentation.main+xml"/>
  <Override PartName="/ppt/theme/theme3.xml" ContentType="application/vnd.openxmlformats-officedocument.theme+xml"/>
  <Override PartName="/ppt/theme/theme1.xml" ContentType="application/vnd.openxmlformats-officedocument.theme+xml"/>
  <Override PartName="/ppt/theme/theme2.xml" ContentType="application/vnd.openxmlformats-officedocument.theme+xml"/>
  <Override PartName="/ppt/slideLayouts/slideLayout15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_rels/slideLayout36.xml.rels" ContentType="application/vnd.openxmlformats-package.relationships+xml"/>
  <Override PartName="/ppt/slideLayouts/_rels/slideLayout35.xml.rels" ContentType="application/vnd.openxmlformats-package.relationships+xml"/>
  <Override PartName="/ppt/slideLayouts/_rels/slideLayout34.xml.rels" ContentType="application/vnd.openxmlformats-package.relationships+xml"/>
  <Override PartName="/ppt/slideLayouts/_rels/slideLayout33.xml.rels" ContentType="application/vnd.openxmlformats-package.relationships+xml"/>
  <Override PartName="/ppt/slideLayouts/_rels/slideLayout29.xml.rels" ContentType="application/vnd.openxmlformats-package.relationships+xml"/>
  <Override PartName="/ppt/slideLayouts/_rels/slideLayout28.xml.rels" ContentType="application/vnd.openxmlformats-package.relationships+xml"/>
  <Override PartName="/ppt/slideLayouts/_rels/slideLayout32.xml.rels" ContentType="application/vnd.openxmlformats-package.relationships+xml"/>
  <Override PartName="/ppt/slideLayouts/_rels/slideLayout27.xml.rels" ContentType="application/vnd.openxmlformats-package.relationships+xml"/>
  <Override PartName="/ppt/slideLayouts/_rels/slideLayout26.xml.rels" ContentType="application/vnd.openxmlformats-package.relationships+xml"/>
  <Override PartName="/ppt/slideLayouts/_rels/slideLayout31.xml.rels" ContentType="application/vnd.openxmlformats-package.relationships+xml"/>
  <Override PartName="/ppt/slideLayouts/_rels/slideLayout25.xml.rels" ContentType="application/vnd.openxmlformats-package.relationships+xml"/>
  <Override PartName="/ppt/slideLayouts/_rels/slideLayout30.xml.rels" ContentType="application/vnd.openxmlformats-package.relationships+xml"/>
  <Override PartName="/ppt/slideLayouts/_rels/slideLayout24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16.xml.rels" ContentType="application/vnd.openxmlformats-package.relationships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_rels/slide4.xml.rels" ContentType="application/vnd.openxmlformats-package.relationships+xml"/>
  <Override PartName="/ppt/slides/_rels/slide3.xml.rels" ContentType="application/vnd.openxmlformats-package.relationships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slides/slide4.xml" ContentType="application/vnd.openxmlformats-officedocument.presentationml.slide+xml"/>
  <Override PartName="/ppt/slides/slide3.xml" ContentType="application/vnd.openxmlformats-officedocument.presentationml.slide+xml"/>
  <Override PartName="/ppt/slides/slide1.xml" ContentType="application/vnd.openxmlformats-officedocument.presentationml.slide+xml"/>
  <Override PartName="/ppt/slides/slide2.xml" ContentType="application/vnd.openxmlformats-officedocument.presentationml.slide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  <p:sldMasterId id="2147483674" r:id="rId4"/>
  </p:sldMasterIdLst>
  <p:sldIdLst>
    <p:sldId id="256" r:id="rId5"/>
    <p:sldId id="257" r:id="rId6"/>
    <p:sldId id="258" r:id="rId7"/>
    <p:sldId id="259" r:id="rId8"/>
  </p:sldIdLst>
  <p:sldSz cx="9144000" cy="5143500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Master" Target="slideMasters/slideMaster3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142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457200" y="2761920"/>
            <a:ext cx="8229240" cy="142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 type="body"/>
          </p:nvPr>
        </p:nvSpPr>
        <p:spPr>
          <a:xfrm>
            <a:off x="457200" y="2761920"/>
            <a:ext cx="4015800" cy="142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 type="body"/>
          </p:nvPr>
        </p:nvSpPr>
        <p:spPr>
          <a:xfrm>
            <a:off x="4674240" y="2761920"/>
            <a:ext cx="4015800" cy="142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2649600" cy="142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3239640" y="1203480"/>
            <a:ext cx="2649600" cy="142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7" name="PlaceHolder 4"/>
          <p:cNvSpPr>
            <a:spLocks noGrp="1"/>
          </p:cNvSpPr>
          <p:nvPr>
            <p:ph type="body"/>
          </p:nvPr>
        </p:nvSpPr>
        <p:spPr>
          <a:xfrm>
            <a:off x="6022080" y="1203480"/>
            <a:ext cx="2649600" cy="142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8" name="PlaceHolder 5"/>
          <p:cNvSpPr>
            <a:spLocks noGrp="1"/>
          </p:cNvSpPr>
          <p:nvPr>
            <p:ph type="body"/>
          </p:nvPr>
        </p:nvSpPr>
        <p:spPr>
          <a:xfrm>
            <a:off x="457200" y="2761920"/>
            <a:ext cx="2649600" cy="142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9" name="PlaceHolder 6"/>
          <p:cNvSpPr>
            <a:spLocks noGrp="1"/>
          </p:cNvSpPr>
          <p:nvPr>
            <p:ph type="body"/>
          </p:nvPr>
        </p:nvSpPr>
        <p:spPr>
          <a:xfrm>
            <a:off x="3239640" y="2761920"/>
            <a:ext cx="2649600" cy="142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40" name="PlaceHolder 7"/>
          <p:cNvSpPr>
            <a:spLocks noGrp="1"/>
          </p:cNvSpPr>
          <p:nvPr>
            <p:ph type="body"/>
          </p:nvPr>
        </p:nvSpPr>
        <p:spPr>
          <a:xfrm>
            <a:off x="6022080" y="2761920"/>
            <a:ext cx="2649600" cy="142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46" name="PlaceHolder 2"/>
          <p:cNvSpPr>
            <a:spLocks noGrp="1"/>
          </p:cNvSpPr>
          <p:nvPr>
            <p:ph type="subTitle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48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50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2982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51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2982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latin typeface="Arial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subTitle"/>
          </p:nvPr>
        </p:nvSpPr>
        <p:spPr>
          <a:xfrm>
            <a:off x="457200" y="205200"/>
            <a:ext cx="8229240" cy="39812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55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56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2982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57" name="PlaceHolder 4"/>
          <p:cNvSpPr>
            <a:spLocks noGrp="1"/>
          </p:cNvSpPr>
          <p:nvPr>
            <p:ph type="body"/>
          </p:nvPr>
        </p:nvSpPr>
        <p:spPr>
          <a:xfrm>
            <a:off x="457200" y="2761920"/>
            <a:ext cx="4015800" cy="142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59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2982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0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1" name="PlaceHolder 4"/>
          <p:cNvSpPr>
            <a:spLocks noGrp="1"/>
          </p:cNvSpPr>
          <p:nvPr>
            <p:ph type="body"/>
          </p:nvPr>
        </p:nvSpPr>
        <p:spPr>
          <a:xfrm>
            <a:off x="4674240" y="2761920"/>
            <a:ext cx="4015800" cy="142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63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4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5" name="PlaceHolder 4"/>
          <p:cNvSpPr>
            <a:spLocks noGrp="1"/>
          </p:cNvSpPr>
          <p:nvPr>
            <p:ph type="body"/>
          </p:nvPr>
        </p:nvSpPr>
        <p:spPr>
          <a:xfrm>
            <a:off x="457200" y="2761920"/>
            <a:ext cx="8229240" cy="142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67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142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8" name="PlaceHolder 3"/>
          <p:cNvSpPr>
            <a:spLocks noGrp="1"/>
          </p:cNvSpPr>
          <p:nvPr>
            <p:ph type="body"/>
          </p:nvPr>
        </p:nvSpPr>
        <p:spPr>
          <a:xfrm>
            <a:off x="457200" y="2761920"/>
            <a:ext cx="8229240" cy="142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70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1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2" name="PlaceHolder 4"/>
          <p:cNvSpPr>
            <a:spLocks noGrp="1"/>
          </p:cNvSpPr>
          <p:nvPr>
            <p:ph type="body"/>
          </p:nvPr>
        </p:nvSpPr>
        <p:spPr>
          <a:xfrm>
            <a:off x="457200" y="2761920"/>
            <a:ext cx="4015800" cy="142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3" name="PlaceHolder 5"/>
          <p:cNvSpPr>
            <a:spLocks noGrp="1"/>
          </p:cNvSpPr>
          <p:nvPr>
            <p:ph type="body"/>
          </p:nvPr>
        </p:nvSpPr>
        <p:spPr>
          <a:xfrm>
            <a:off x="4674240" y="2761920"/>
            <a:ext cx="4015800" cy="142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75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2649600" cy="142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6" name="PlaceHolder 3"/>
          <p:cNvSpPr>
            <a:spLocks noGrp="1"/>
          </p:cNvSpPr>
          <p:nvPr>
            <p:ph type="body"/>
          </p:nvPr>
        </p:nvSpPr>
        <p:spPr>
          <a:xfrm>
            <a:off x="3239640" y="1203480"/>
            <a:ext cx="2649600" cy="142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7" name="PlaceHolder 4"/>
          <p:cNvSpPr>
            <a:spLocks noGrp="1"/>
          </p:cNvSpPr>
          <p:nvPr>
            <p:ph type="body"/>
          </p:nvPr>
        </p:nvSpPr>
        <p:spPr>
          <a:xfrm>
            <a:off x="6022080" y="1203480"/>
            <a:ext cx="2649600" cy="142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8" name="PlaceHolder 5"/>
          <p:cNvSpPr>
            <a:spLocks noGrp="1"/>
          </p:cNvSpPr>
          <p:nvPr>
            <p:ph type="body"/>
          </p:nvPr>
        </p:nvSpPr>
        <p:spPr>
          <a:xfrm>
            <a:off x="457200" y="2761920"/>
            <a:ext cx="2649600" cy="142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9" name="PlaceHolder 6"/>
          <p:cNvSpPr>
            <a:spLocks noGrp="1"/>
          </p:cNvSpPr>
          <p:nvPr>
            <p:ph type="body"/>
          </p:nvPr>
        </p:nvSpPr>
        <p:spPr>
          <a:xfrm>
            <a:off x="3239640" y="2761920"/>
            <a:ext cx="2649600" cy="142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80" name="PlaceHolder 7"/>
          <p:cNvSpPr>
            <a:spLocks noGrp="1"/>
          </p:cNvSpPr>
          <p:nvPr>
            <p:ph type="body"/>
          </p:nvPr>
        </p:nvSpPr>
        <p:spPr>
          <a:xfrm>
            <a:off x="6022080" y="2761920"/>
            <a:ext cx="2649600" cy="142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2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86" name="PlaceHolder 2"/>
          <p:cNvSpPr>
            <a:spLocks noGrp="1"/>
          </p:cNvSpPr>
          <p:nvPr>
            <p:ph type="subTitle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88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90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2982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91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2982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3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PlaceHolder 1"/>
          <p:cNvSpPr>
            <a:spLocks noGrp="1"/>
          </p:cNvSpPr>
          <p:nvPr>
            <p:ph type="subTitle"/>
          </p:nvPr>
        </p:nvSpPr>
        <p:spPr>
          <a:xfrm>
            <a:off x="457200" y="205200"/>
            <a:ext cx="8229240" cy="39812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3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95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96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2982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97" name="PlaceHolder 4"/>
          <p:cNvSpPr>
            <a:spLocks noGrp="1"/>
          </p:cNvSpPr>
          <p:nvPr>
            <p:ph type="body"/>
          </p:nvPr>
        </p:nvSpPr>
        <p:spPr>
          <a:xfrm>
            <a:off x="457200" y="2761920"/>
            <a:ext cx="4015800" cy="142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3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99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2982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00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01" name="PlaceHolder 4"/>
          <p:cNvSpPr>
            <a:spLocks noGrp="1"/>
          </p:cNvSpPr>
          <p:nvPr>
            <p:ph type="body"/>
          </p:nvPr>
        </p:nvSpPr>
        <p:spPr>
          <a:xfrm>
            <a:off x="4674240" y="2761920"/>
            <a:ext cx="4015800" cy="142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3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03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04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05" name="PlaceHolder 4"/>
          <p:cNvSpPr>
            <a:spLocks noGrp="1"/>
          </p:cNvSpPr>
          <p:nvPr>
            <p:ph type="body"/>
          </p:nvPr>
        </p:nvSpPr>
        <p:spPr>
          <a:xfrm>
            <a:off x="457200" y="2761920"/>
            <a:ext cx="8229240" cy="142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3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07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142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08" name="PlaceHolder 3"/>
          <p:cNvSpPr>
            <a:spLocks noGrp="1"/>
          </p:cNvSpPr>
          <p:nvPr>
            <p:ph type="body"/>
          </p:nvPr>
        </p:nvSpPr>
        <p:spPr>
          <a:xfrm>
            <a:off x="457200" y="2761920"/>
            <a:ext cx="8229240" cy="142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3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10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11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12" name="PlaceHolder 4"/>
          <p:cNvSpPr>
            <a:spLocks noGrp="1"/>
          </p:cNvSpPr>
          <p:nvPr>
            <p:ph type="body"/>
          </p:nvPr>
        </p:nvSpPr>
        <p:spPr>
          <a:xfrm>
            <a:off x="457200" y="2761920"/>
            <a:ext cx="4015800" cy="142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13" name="PlaceHolder 5"/>
          <p:cNvSpPr>
            <a:spLocks noGrp="1"/>
          </p:cNvSpPr>
          <p:nvPr>
            <p:ph type="body"/>
          </p:nvPr>
        </p:nvSpPr>
        <p:spPr>
          <a:xfrm>
            <a:off x="4674240" y="2761920"/>
            <a:ext cx="4015800" cy="142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3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15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2649600" cy="142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16" name="PlaceHolder 3"/>
          <p:cNvSpPr>
            <a:spLocks noGrp="1"/>
          </p:cNvSpPr>
          <p:nvPr>
            <p:ph type="body"/>
          </p:nvPr>
        </p:nvSpPr>
        <p:spPr>
          <a:xfrm>
            <a:off x="3239640" y="1203480"/>
            <a:ext cx="2649600" cy="142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17" name="PlaceHolder 4"/>
          <p:cNvSpPr>
            <a:spLocks noGrp="1"/>
          </p:cNvSpPr>
          <p:nvPr>
            <p:ph type="body"/>
          </p:nvPr>
        </p:nvSpPr>
        <p:spPr>
          <a:xfrm>
            <a:off x="6022080" y="1203480"/>
            <a:ext cx="2649600" cy="142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18" name="PlaceHolder 5"/>
          <p:cNvSpPr>
            <a:spLocks noGrp="1"/>
          </p:cNvSpPr>
          <p:nvPr>
            <p:ph type="body"/>
          </p:nvPr>
        </p:nvSpPr>
        <p:spPr>
          <a:xfrm>
            <a:off x="457200" y="2761920"/>
            <a:ext cx="2649600" cy="142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19" name="PlaceHolder 6"/>
          <p:cNvSpPr>
            <a:spLocks noGrp="1"/>
          </p:cNvSpPr>
          <p:nvPr>
            <p:ph type="body"/>
          </p:nvPr>
        </p:nvSpPr>
        <p:spPr>
          <a:xfrm>
            <a:off x="3239640" y="2761920"/>
            <a:ext cx="2649600" cy="142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20" name="PlaceHolder 7"/>
          <p:cNvSpPr>
            <a:spLocks noGrp="1"/>
          </p:cNvSpPr>
          <p:nvPr>
            <p:ph type="body"/>
          </p:nvPr>
        </p:nvSpPr>
        <p:spPr>
          <a:xfrm>
            <a:off x="6022080" y="2761920"/>
            <a:ext cx="2649600" cy="142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2982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2982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457200" y="205200"/>
            <a:ext cx="8229240" cy="39812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2982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 type="body"/>
          </p:nvPr>
        </p:nvSpPr>
        <p:spPr>
          <a:xfrm>
            <a:off x="457200" y="2761920"/>
            <a:ext cx="4015800" cy="142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2982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4674240" y="2761920"/>
            <a:ext cx="4015800" cy="142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 type="body"/>
          </p:nvPr>
        </p:nvSpPr>
        <p:spPr>
          <a:xfrm>
            <a:off x="457200" y="2761920"/>
            <a:ext cx="8229240" cy="142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png"/><Relationship Id="rId3" Type="http://schemas.openxmlformats.org/officeDocument/2006/relationships/image" Target="../media/image2.jpeg"/><Relationship Id="rId4" Type="http://schemas.openxmlformats.org/officeDocument/2006/relationships/slideLayout" Target="../slideLayouts/slideLayout1.xml"/><Relationship Id="rId5" Type="http://schemas.openxmlformats.org/officeDocument/2006/relationships/slideLayout" Target="../slideLayouts/slideLayout2.xml"/><Relationship Id="rId6" Type="http://schemas.openxmlformats.org/officeDocument/2006/relationships/slideLayout" Target="../slideLayouts/slideLayout3.xml"/><Relationship Id="rId7" Type="http://schemas.openxmlformats.org/officeDocument/2006/relationships/slideLayout" Target="../slideLayouts/slideLayout4.xml"/><Relationship Id="rId8" Type="http://schemas.openxmlformats.org/officeDocument/2006/relationships/slideLayout" Target="../slideLayouts/slideLayout5.xml"/><Relationship Id="rId9" Type="http://schemas.openxmlformats.org/officeDocument/2006/relationships/slideLayout" Target="../slideLayouts/slideLayout6.xml"/><Relationship Id="rId10" Type="http://schemas.openxmlformats.org/officeDocument/2006/relationships/slideLayout" Target="../slideLayouts/slideLayout7.xml"/><Relationship Id="rId11" Type="http://schemas.openxmlformats.org/officeDocument/2006/relationships/slideLayout" Target="../slideLayouts/slideLayout8.xml"/><Relationship Id="rId12" Type="http://schemas.openxmlformats.org/officeDocument/2006/relationships/slideLayout" Target="../slideLayouts/slideLayout9.xml"/><Relationship Id="rId13" Type="http://schemas.openxmlformats.org/officeDocument/2006/relationships/slideLayout" Target="../slideLayouts/slideLayout10.xml"/><Relationship Id="rId14" Type="http://schemas.openxmlformats.org/officeDocument/2006/relationships/slideLayout" Target="../slideLayouts/slideLayout11.xml"/><Relationship Id="rId15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image" Target="../media/image3.png"/><Relationship Id="rId3" Type="http://schemas.openxmlformats.org/officeDocument/2006/relationships/image" Target="../media/image4.jpeg"/><Relationship Id="rId4" Type="http://schemas.openxmlformats.org/officeDocument/2006/relationships/slideLayout" Target="../slideLayouts/slideLayout13.xml"/><Relationship Id="rId5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6.xml"/><Relationship Id="rId8" Type="http://schemas.openxmlformats.org/officeDocument/2006/relationships/slideLayout" Target="../slideLayouts/slideLayout17.xml"/><Relationship Id="rId9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1.xml"/><Relationship Id="rId13" Type="http://schemas.openxmlformats.org/officeDocument/2006/relationships/slideLayout" Target="../slideLayouts/slideLayout22.xml"/><Relationship Id="rId14" Type="http://schemas.openxmlformats.org/officeDocument/2006/relationships/slideLayout" Target="../slideLayouts/slideLayout23.xml"/><Relationship Id="rId15" Type="http://schemas.openxmlformats.org/officeDocument/2006/relationships/slideLayout" Target="../slideLayouts/slideLayout24.xml"/>
</Relationships>
</file>

<file path=ppt/slideMasters/_rels/slideMaster3.xml.rels><?xml version="1.0" encoding="UTF-8"?>
<Relationships xmlns="http://schemas.openxmlformats.org/package/2006/relationships"><Relationship Id="rId1" Type="http://schemas.openxmlformats.org/officeDocument/2006/relationships/theme" Target="../theme/theme3.xml"/><Relationship Id="rId2" Type="http://schemas.openxmlformats.org/officeDocument/2006/relationships/image" Target="../media/image5.png"/><Relationship Id="rId3" Type="http://schemas.openxmlformats.org/officeDocument/2006/relationships/image" Target="../media/image6.jpeg"/><Relationship Id="rId4" Type="http://schemas.openxmlformats.org/officeDocument/2006/relationships/slideLayout" Target="../slideLayouts/slideLayout25.xml"/><Relationship Id="rId5" Type="http://schemas.openxmlformats.org/officeDocument/2006/relationships/slideLayout" Target="../slideLayouts/slideLayout26.xml"/><Relationship Id="rId6" Type="http://schemas.openxmlformats.org/officeDocument/2006/relationships/slideLayout" Target="../slideLayouts/slideLayout27.xml"/><Relationship Id="rId7" Type="http://schemas.openxmlformats.org/officeDocument/2006/relationships/slideLayout" Target="../slideLayouts/slideLayout28.xml"/><Relationship Id="rId8" Type="http://schemas.openxmlformats.org/officeDocument/2006/relationships/slideLayout" Target="../slideLayouts/slideLayout29.xml"/><Relationship Id="rId9" Type="http://schemas.openxmlformats.org/officeDocument/2006/relationships/slideLayout" Target="../slideLayouts/slideLayout30.xml"/><Relationship Id="rId10" Type="http://schemas.openxmlformats.org/officeDocument/2006/relationships/slideLayout" Target="../slideLayouts/slideLayout31.xml"/><Relationship Id="rId11" Type="http://schemas.openxmlformats.org/officeDocument/2006/relationships/slideLayout" Target="../slideLayouts/slideLayout32.xml"/><Relationship Id="rId12" Type="http://schemas.openxmlformats.org/officeDocument/2006/relationships/slideLayout" Target="../slideLayouts/slideLayout33.xml"/><Relationship Id="rId13" Type="http://schemas.openxmlformats.org/officeDocument/2006/relationships/slideLayout" Target="../slideLayouts/slideLayout34.xml"/><Relationship Id="rId14" Type="http://schemas.openxmlformats.org/officeDocument/2006/relationships/slideLayout" Target="../slideLayouts/slideLayout35.xml"/><Relationship Id="rId15" Type="http://schemas.openxmlformats.org/officeDocument/2006/relationships/slideLayout" Target="../slideLayouts/slideLayout36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2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CustomShape 1"/>
          <p:cNvSpPr/>
          <p:nvPr/>
        </p:nvSpPr>
        <p:spPr>
          <a:xfrm>
            <a:off x="5122080" y="4773240"/>
            <a:ext cx="2786040" cy="3333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algn="r">
              <a:lnSpc>
                <a:spcPct val="100000"/>
              </a:lnSpc>
            </a:pPr>
            <a:r>
              <a:rPr b="0" lang="en-US" sz="790" spc="-1" strike="noStrike">
                <a:solidFill>
                  <a:srgbClr val="000000"/>
                </a:solidFill>
                <a:latin typeface="Calibri"/>
                <a:ea typeface="Calibri"/>
              </a:rPr>
              <a:t>Funded by the European Union’s </a:t>
            </a:r>
            <a:endParaRPr b="0" lang="en-US" sz="790" spc="-1" strike="noStrike">
              <a:latin typeface="Arial"/>
            </a:endParaRPr>
          </a:p>
          <a:p>
            <a:pPr algn="r">
              <a:lnSpc>
                <a:spcPct val="100000"/>
              </a:lnSpc>
            </a:pPr>
            <a:r>
              <a:rPr b="0" lang="en-US" sz="790" spc="-1" strike="noStrike">
                <a:solidFill>
                  <a:srgbClr val="000000"/>
                </a:solidFill>
                <a:latin typeface="Calibri"/>
                <a:ea typeface="Calibri"/>
              </a:rPr>
              <a:t>Horizon 2020 - Grant N° 824064</a:t>
            </a:r>
            <a:endParaRPr b="0" lang="en-US" sz="790" spc="-1" strike="noStrike">
              <a:latin typeface="Arial"/>
            </a:endParaRPr>
          </a:p>
        </p:txBody>
      </p:sp>
      <p:pic>
        <p:nvPicPr>
          <p:cNvPr id="1" name="Google Shape;56;p13" descr=""/>
          <p:cNvPicPr/>
          <p:nvPr/>
        </p:nvPicPr>
        <p:blipFill>
          <a:blip r:embed="rId3"/>
          <a:stretch/>
        </p:blipFill>
        <p:spPr>
          <a:xfrm>
            <a:off x="7909560" y="4818960"/>
            <a:ext cx="455040" cy="218880"/>
          </a:xfrm>
          <a:prstGeom prst="rect">
            <a:avLst/>
          </a:prstGeom>
          <a:ln>
            <a:noFill/>
          </a:ln>
        </p:spPr>
      </p:pic>
      <p:sp>
        <p:nvSpPr>
          <p:cNvPr id="2" name="CustomShape 2"/>
          <p:cNvSpPr/>
          <p:nvPr/>
        </p:nvSpPr>
        <p:spPr>
          <a:xfrm>
            <a:off x="743040" y="4783680"/>
            <a:ext cx="7111440" cy="3333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algn="r">
              <a:lnSpc>
                <a:spcPct val="100000"/>
              </a:lnSpc>
            </a:pPr>
            <a:r>
              <a:rPr b="0" lang="en-US" sz="790" spc="-1" strike="noStrike">
                <a:solidFill>
                  <a:srgbClr val="f2f2f2"/>
                </a:solidFill>
                <a:latin typeface="Calibri"/>
                <a:ea typeface="Calibri"/>
              </a:rPr>
              <a:t>ESCAPE - The European Science Cluster of Astronomy &amp; Particle Physics ESFRI Research Infrastructures has received funding from the European Union’s Horizon 2020 research and innovation programme under the Grant Agreement n° 824064.</a:t>
            </a:r>
            <a:endParaRPr b="0" lang="en-US" sz="790" spc="-1" strike="noStrike">
              <a:latin typeface="Arial"/>
            </a:endParaRPr>
          </a:p>
        </p:txBody>
      </p:sp>
      <p:sp>
        <p:nvSpPr>
          <p:cNvPr id="3" name="PlaceHolder 3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/>
          <a:p>
            <a:pPr algn="ctr"/>
            <a:r>
              <a:rPr b="0" lang="en-US" sz="4400" spc="-1" strike="noStrike">
                <a:latin typeface="Arial"/>
              </a:rPr>
              <a:t>Click to edit the title text format</a:t>
            </a:r>
            <a:endParaRPr b="0" lang="en-US" sz="4400" spc="-1" strike="noStrike">
              <a:latin typeface="Arial"/>
            </a:endParaRPr>
          </a:p>
        </p:txBody>
      </p:sp>
      <p:sp>
        <p:nvSpPr>
          <p:cNvPr id="4" name="PlaceHolder 4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"/>
              </a:rPr>
              <a:t>Click to edit the outline text format</a:t>
            </a:r>
            <a:endParaRPr b="0" lang="en-US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latin typeface="Arial"/>
              </a:rPr>
              <a:t>Second Outline Level</a:t>
            </a:r>
            <a:endParaRPr b="0" lang="en-US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latin typeface="Arial"/>
              </a:rPr>
              <a:t>Third Outline Level</a:t>
            </a:r>
            <a:endParaRPr b="0" lang="en-US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latin typeface="Arial"/>
              </a:rPr>
              <a:t>Fourth Outline Level</a:t>
            </a:r>
            <a:endParaRPr b="0" lang="en-US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Fifth Outline Level</a:t>
            </a:r>
            <a:endParaRPr b="0" lang="en-US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Sixth Outline Level</a:t>
            </a:r>
            <a:endParaRPr b="0" lang="en-US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Seventh Outline Level</a:t>
            </a:r>
            <a:endParaRPr b="0" lang="en-US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4"/>
    <p:sldLayoutId id="2147483650" r:id="rId5"/>
    <p:sldLayoutId id="2147483651" r:id="rId6"/>
    <p:sldLayoutId id="2147483652" r:id="rId7"/>
    <p:sldLayoutId id="2147483653" r:id="rId8"/>
    <p:sldLayoutId id="2147483654" r:id="rId9"/>
    <p:sldLayoutId id="2147483655" r:id="rId10"/>
    <p:sldLayoutId id="2147483656" r:id="rId11"/>
    <p:sldLayoutId id="2147483657" r:id="rId12"/>
    <p:sldLayoutId id="2147483658" r:id="rId13"/>
    <p:sldLayoutId id="2147483659" r:id="rId14"/>
    <p:sldLayoutId id="2147483660" r:id="rId15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2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CustomShape 1"/>
          <p:cNvSpPr/>
          <p:nvPr/>
        </p:nvSpPr>
        <p:spPr>
          <a:xfrm>
            <a:off x="5122080" y="4773240"/>
            <a:ext cx="2786040" cy="3333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algn="r">
              <a:lnSpc>
                <a:spcPct val="100000"/>
              </a:lnSpc>
            </a:pPr>
            <a:r>
              <a:rPr b="0" lang="en-US" sz="790" spc="-1" strike="noStrike">
                <a:solidFill>
                  <a:srgbClr val="000000"/>
                </a:solidFill>
                <a:latin typeface="Calibri"/>
                <a:ea typeface="Calibri"/>
              </a:rPr>
              <a:t>Funded by the European Union’s </a:t>
            </a:r>
            <a:endParaRPr b="0" lang="en-US" sz="790" spc="-1" strike="noStrike">
              <a:latin typeface="Arial"/>
            </a:endParaRPr>
          </a:p>
          <a:p>
            <a:pPr algn="r">
              <a:lnSpc>
                <a:spcPct val="100000"/>
              </a:lnSpc>
            </a:pPr>
            <a:r>
              <a:rPr b="0" lang="en-US" sz="790" spc="-1" strike="noStrike">
                <a:solidFill>
                  <a:srgbClr val="000000"/>
                </a:solidFill>
                <a:latin typeface="Calibri"/>
                <a:ea typeface="Calibri"/>
              </a:rPr>
              <a:t>Horizon 2020 - Grant N° 824064</a:t>
            </a:r>
            <a:endParaRPr b="0" lang="en-US" sz="790" spc="-1" strike="noStrike">
              <a:latin typeface="Arial"/>
            </a:endParaRPr>
          </a:p>
        </p:txBody>
      </p:sp>
      <p:pic>
        <p:nvPicPr>
          <p:cNvPr id="42" name="Google Shape;56;p13" descr=""/>
          <p:cNvPicPr/>
          <p:nvPr/>
        </p:nvPicPr>
        <p:blipFill>
          <a:blip r:embed="rId3"/>
          <a:stretch/>
        </p:blipFill>
        <p:spPr>
          <a:xfrm>
            <a:off x="7909560" y="4818960"/>
            <a:ext cx="455040" cy="218880"/>
          </a:xfrm>
          <a:prstGeom prst="rect">
            <a:avLst/>
          </a:prstGeom>
          <a:ln>
            <a:noFill/>
          </a:ln>
        </p:spPr>
      </p:pic>
      <p:sp>
        <p:nvSpPr>
          <p:cNvPr id="43" name="PlaceHolder 2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/>
          <a:p>
            <a:pPr algn="ctr"/>
            <a:r>
              <a:rPr b="0" lang="en-US" sz="4400" spc="-1" strike="noStrike">
                <a:latin typeface="Arial"/>
              </a:rPr>
              <a:t>Click to edit the title text format</a:t>
            </a:r>
            <a:endParaRPr b="0" lang="en-US" sz="4400" spc="-1" strike="noStrike">
              <a:latin typeface="Arial"/>
            </a:endParaRPr>
          </a:p>
        </p:txBody>
      </p:sp>
      <p:sp>
        <p:nvSpPr>
          <p:cNvPr id="44" name="PlaceHolder 3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"/>
              </a:rPr>
              <a:t>Click to edit the outline text format</a:t>
            </a:r>
            <a:endParaRPr b="0" lang="en-US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latin typeface="Arial"/>
              </a:rPr>
              <a:t>Second Outline Level</a:t>
            </a:r>
            <a:endParaRPr b="0" lang="en-US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latin typeface="Arial"/>
              </a:rPr>
              <a:t>Third Outline Level</a:t>
            </a:r>
            <a:endParaRPr b="0" lang="en-US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latin typeface="Arial"/>
              </a:rPr>
              <a:t>Fourth Outline Level</a:t>
            </a:r>
            <a:endParaRPr b="0" lang="en-US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Fifth Outline Level</a:t>
            </a:r>
            <a:endParaRPr b="0" lang="en-US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Sixth Outline Level</a:t>
            </a:r>
            <a:endParaRPr b="0" lang="en-US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Seventh Outline Level</a:t>
            </a:r>
            <a:endParaRPr b="0" lang="en-US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  <p:sldLayoutId id="2147483670" r:id="rId12"/>
    <p:sldLayoutId id="2147483671" r:id="rId13"/>
    <p:sldLayoutId id="2147483672" r:id="rId14"/>
    <p:sldLayoutId id="2147483673" r:id="rId15"/>
  </p:sldLayoutIdLst>
</p:sldMaster>
</file>

<file path=ppt/slideMasters/slideMaster3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2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CustomShape 1"/>
          <p:cNvSpPr/>
          <p:nvPr/>
        </p:nvSpPr>
        <p:spPr>
          <a:xfrm>
            <a:off x="5122080" y="4773240"/>
            <a:ext cx="2786040" cy="3333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algn="r">
              <a:lnSpc>
                <a:spcPct val="100000"/>
              </a:lnSpc>
            </a:pPr>
            <a:r>
              <a:rPr b="0" lang="en-US" sz="790" spc="-1" strike="noStrike">
                <a:solidFill>
                  <a:srgbClr val="000000"/>
                </a:solidFill>
                <a:latin typeface="Calibri"/>
                <a:ea typeface="Calibri"/>
              </a:rPr>
              <a:t>Funded by the European Union’s </a:t>
            </a:r>
            <a:endParaRPr b="0" lang="en-US" sz="790" spc="-1" strike="noStrike">
              <a:latin typeface="Arial"/>
            </a:endParaRPr>
          </a:p>
          <a:p>
            <a:pPr algn="r">
              <a:lnSpc>
                <a:spcPct val="100000"/>
              </a:lnSpc>
            </a:pPr>
            <a:r>
              <a:rPr b="0" lang="en-US" sz="790" spc="-1" strike="noStrike">
                <a:solidFill>
                  <a:srgbClr val="000000"/>
                </a:solidFill>
                <a:latin typeface="Calibri"/>
                <a:ea typeface="Calibri"/>
              </a:rPr>
              <a:t>Horizon 2020 - Grant N° 824064</a:t>
            </a:r>
            <a:endParaRPr b="0" lang="en-US" sz="790" spc="-1" strike="noStrike">
              <a:latin typeface="Arial"/>
            </a:endParaRPr>
          </a:p>
        </p:txBody>
      </p:sp>
      <p:pic>
        <p:nvPicPr>
          <p:cNvPr id="82" name="Google Shape;56;p13" descr=""/>
          <p:cNvPicPr/>
          <p:nvPr/>
        </p:nvPicPr>
        <p:blipFill>
          <a:blip r:embed="rId3"/>
          <a:stretch/>
        </p:blipFill>
        <p:spPr>
          <a:xfrm>
            <a:off x="7909560" y="4818960"/>
            <a:ext cx="455040" cy="218880"/>
          </a:xfrm>
          <a:prstGeom prst="rect">
            <a:avLst/>
          </a:prstGeom>
          <a:ln>
            <a:noFill/>
          </a:ln>
        </p:spPr>
      </p:pic>
      <p:sp>
        <p:nvSpPr>
          <p:cNvPr id="83" name="PlaceHolder 2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/>
          <a:p>
            <a:pPr algn="ctr"/>
            <a:r>
              <a:rPr b="0" lang="en-US" sz="4400" spc="-1" strike="noStrike">
                <a:latin typeface="Arial"/>
              </a:rPr>
              <a:t>Click to edit the title text format</a:t>
            </a:r>
            <a:endParaRPr b="0" lang="en-US" sz="4400" spc="-1" strike="noStrike">
              <a:latin typeface="Arial"/>
            </a:endParaRPr>
          </a:p>
        </p:txBody>
      </p:sp>
      <p:sp>
        <p:nvSpPr>
          <p:cNvPr id="84" name="PlaceHolder 3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"/>
              </a:rPr>
              <a:t>Click to edit the outline text format</a:t>
            </a:r>
            <a:endParaRPr b="0" lang="en-US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latin typeface="Arial"/>
              </a:rPr>
              <a:t>Second Outline Level</a:t>
            </a:r>
            <a:endParaRPr b="0" lang="en-US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latin typeface="Arial"/>
              </a:rPr>
              <a:t>Third Outline Level</a:t>
            </a:r>
            <a:endParaRPr b="0" lang="en-US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latin typeface="Arial"/>
              </a:rPr>
              <a:t>Fourth Outline Level</a:t>
            </a:r>
            <a:endParaRPr b="0" lang="en-US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Fifth Outline Level</a:t>
            </a:r>
            <a:endParaRPr b="0" lang="en-US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Sixth Outline Level</a:t>
            </a:r>
            <a:endParaRPr b="0" lang="en-US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Seventh Outline Level</a:t>
            </a:r>
            <a:endParaRPr b="0" lang="en-US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  <p:sldLayoutId id="2147483683" r:id="rId12"/>
    <p:sldLayoutId id="2147483684" r:id="rId13"/>
    <p:sldLayoutId id="2147483685" r:id="rId14"/>
    <p:sldLayoutId id="2147483686" r:id="rId15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hyperlink" Target="https://chat.projectescape.eu/group/dcache_support" TargetMode="External"/><Relationship Id="rId2" Type="http://schemas.openxmlformats.org/officeDocument/2006/relationships/slideLayout" Target="../slideLayouts/slideLayout13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hyperlink" Target="https://prometheus.desy.de/" TargetMode="External"/><Relationship Id="rId2" Type="http://schemas.openxmlformats.org/officeDocument/2006/relationships/hyperlink" Target="https://prometheus.desy.de:3880/" TargetMode="External"/><Relationship Id="rId3" Type="http://schemas.openxmlformats.org/officeDocument/2006/relationships/hyperlink" Target="https://dcache-demo.desy.de/" TargetMode="External"/><Relationship Id="rId4" Type="http://schemas.openxmlformats.org/officeDocument/2006/relationships/slideLayout" Target="../slideLayouts/slideLayout13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7.png"/><Relationship Id="rId2" Type="http://schemas.openxmlformats.org/officeDocument/2006/relationships/image" Target="../media/image8.png"/><Relationship Id="rId3" Type="http://schemas.openxmlformats.org/officeDocument/2006/relationships/slideLayout" Target="../slideLayouts/slideLayout13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CustomShape 1"/>
          <p:cNvSpPr/>
          <p:nvPr/>
        </p:nvSpPr>
        <p:spPr>
          <a:xfrm>
            <a:off x="743040" y="2416320"/>
            <a:ext cx="7770960" cy="11952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b"/>
          <a:p>
            <a:pPr algn="ctr">
              <a:lnSpc>
                <a:spcPct val="90000"/>
              </a:lnSpc>
            </a:pPr>
            <a:r>
              <a:rPr b="0" lang="en-US" sz="3600" spc="-1" strike="noStrike">
                <a:solidFill>
                  <a:srgbClr val="ffffff"/>
                </a:solidFill>
                <a:latin typeface="Calibri"/>
                <a:ea typeface="Calibri"/>
              </a:rPr>
              <a:t>DESY Status and Plans</a:t>
            </a:r>
            <a:br/>
            <a:r>
              <a:rPr b="0" lang="en-US" sz="3600" spc="-1" strike="noStrike">
                <a:solidFill>
                  <a:srgbClr val="ffffff"/>
                </a:solidFill>
                <a:latin typeface="Calibri"/>
                <a:ea typeface="Calibri"/>
              </a:rPr>
              <a:t> DIOS (Datalake Infrastructure)</a:t>
            </a:r>
            <a:endParaRPr b="0" lang="en-US" sz="3600" spc="-1" strike="noStrike">
              <a:latin typeface="Arial"/>
            </a:endParaRPr>
          </a:p>
        </p:txBody>
      </p:sp>
      <p:sp>
        <p:nvSpPr>
          <p:cNvPr id="122" name="CustomShape 2"/>
          <p:cNvSpPr/>
          <p:nvPr/>
        </p:nvSpPr>
        <p:spPr>
          <a:xfrm>
            <a:off x="2052000" y="3782160"/>
            <a:ext cx="5142240" cy="9212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algn="ctr">
              <a:lnSpc>
                <a:spcPct val="90000"/>
              </a:lnSpc>
            </a:pPr>
            <a:r>
              <a:rPr b="1" lang="en-US" sz="1350" spc="-1" strike="noStrike">
                <a:solidFill>
                  <a:srgbClr val="ffffff"/>
                </a:solidFill>
                <a:latin typeface="Avenir"/>
                <a:ea typeface="Avenir"/>
              </a:rPr>
              <a:t>Aleem Sarwar, Paul Millar, Patrick Fuhrmann </a:t>
            </a:r>
            <a:endParaRPr b="0" lang="en-US" sz="1350" spc="-1" strike="noStrike">
              <a:latin typeface="Arial"/>
            </a:endParaRPr>
          </a:p>
          <a:p>
            <a:pPr algn="ctr">
              <a:lnSpc>
                <a:spcPct val="90000"/>
              </a:lnSpc>
              <a:spcBef>
                <a:spcPts val="751"/>
              </a:spcBef>
            </a:pPr>
            <a:r>
              <a:rPr b="1" lang="en-US" sz="1050" spc="-1" strike="noStrike">
                <a:solidFill>
                  <a:srgbClr val="ffffff"/>
                </a:solidFill>
                <a:latin typeface="Avenir"/>
                <a:ea typeface="Avenir"/>
              </a:rPr>
              <a:t>(DESY)</a:t>
            </a:r>
            <a:endParaRPr b="0" lang="en-US" sz="1050" spc="-1" strike="noStrike">
              <a:latin typeface="Arial"/>
            </a:endParaRPr>
          </a:p>
          <a:p>
            <a:pPr algn="ctr">
              <a:lnSpc>
                <a:spcPct val="90000"/>
              </a:lnSpc>
              <a:spcBef>
                <a:spcPts val="751"/>
              </a:spcBef>
            </a:pPr>
            <a:r>
              <a:rPr b="1" lang="en-US" sz="900" spc="-1" strike="noStrike">
                <a:solidFill>
                  <a:srgbClr val="ffffff"/>
                </a:solidFill>
                <a:latin typeface="Avenir"/>
                <a:ea typeface="Avenir"/>
              </a:rPr>
              <a:t>December 11th, 2019</a:t>
            </a:r>
            <a:endParaRPr b="0" lang="en-US" sz="900" spc="-1" strike="noStrike">
              <a:latin typeface="Arial"/>
            </a:endParaRPr>
          </a:p>
        </p:txBody>
      </p:sp>
    </p:spTree>
  </p:cSld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CustomShape 1"/>
          <p:cNvSpPr/>
          <p:nvPr/>
        </p:nvSpPr>
        <p:spPr>
          <a:xfrm>
            <a:off x="1463040" y="67680"/>
            <a:ext cx="6582600" cy="5713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/>
          <a:p>
            <a:pPr algn="ctr">
              <a:lnSpc>
                <a:spcPct val="90000"/>
              </a:lnSpc>
            </a:pP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DejaVu Sans"/>
              </a:rPr>
              <a:t>dCache-Support</a:t>
            </a:r>
            <a:endParaRPr b="0" lang="en-US" sz="2600" spc="-1" strike="noStrike">
              <a:latin typeface="Arial"/>
            </a:endParaRPr>
          </a:p>
        </p:txBody>
      </p:sp>
      <p:sp>
        <p:nvSpPr>
          <p:cNvPr id="124" name="CustomShape 2"/>
          <p:cNvSpPr/>
          <p:nvPr/>
        </p:nvSpPr>
        <p:spPr>
          <a:xfrm>
            <a:off x="-57960" y="4822560"/>
            <a:ext cx="547560" cy="2725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/>
          <a:p>
            <a:pPr algn="ctr">
              <a:lnSpc>
                <a:spcPct val="100000"/>
              </a:lnSpc>
            </a:pPr>
            <a:fld id="{40711AA0-E380-4E65-A403-770228D809CF}" type="slidenum">
              <a:rPr b="1" lang="en-US" sz="800" spc="-1" strike="noStrike">
                <a:solidFill>
                  <a:srgbClr val="000000"/>
                </a:solidFill>
                <a:latin typeface="Calibri"/>
                <a:ea typeface="Calibri"/>
              </a:rPr>
              <a:t>&lt;number&gt;</a:t>
            </a:fld>
            <a:endParaRPr b="0" lang="en-US" sz="800" spc="-1" strike="noStrike">
              <a:latin typeface="Arial"/>
            </a:endParaRPr>
          </a:p>
        </p:txBody>
      </p:sp>
      <p:sp>
        <p:nvSpPr>
          <p:cNvPr id="125" name="CustomShape 3"/>
          <p:cNvSpPr/>
          <p:nvPr/>
        </p:nvSpPr>
        <p:spPr>
          <a:xfrm>
            <a:off x="770760" y="4825080"/>
            <a:ext cx="1169640" cy="2725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/>
          <a:p>
            <a:pPr>
              <a:lnSpc>
                <a:spcPct val="100000"/>
              </a:lnSpc>
            </a:pPr>
            <a:r>
              <a:rPr b="0" lang="en-US" sz="900" spc="-1" strike="noStrike">
                <a:solidFill>
                  <a:srgbClr val="888888"/>
                </a:solidFill>
                <a:latin typeface="Calibri"/>
                <a:ea typeface="Calibri"/>
              </a:rPr>
              <a:t>Dec 11th, 2019</a:t>
            </a:r>
            <a:endParaRPr b="0" lang="en-US" sz="900" spc="-1" strike="noStrike">
              <a:latin typeface="Arial"/>
            </a:endParaRPr>
          </a:p>
        </p:txBody>
      </p:sp>
      <p:sp>
        <p:nvSpPr>
          <p:cNvPr id="126" name="CustomShape 4"/>
          <p:cNvSpPr/>
          <p:nvPr/>
        </p:nvSpPr>
        <p:spPr>
          <a:xfrm>
            <a:off x="3021480" y="4817520"/>
            <a:ext cx="2802240" cy="2725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/>
          <a:p>
            <a:pPr algn="ctr">
              <a:lnSpc>
                <a:spcPct val="100000"/>
              </a:lnSpc>
            </a:pPr>
            <a:r>
              <a:rPr b="0" lang="en-US" sz="900" spc="-1" strike="noStrike">
                <a:solidFill>
                  <a:srgbClr val="888888"/>
                </a:solidFill>
                <a:latin typeface="Calibri"/>
                <a:ea typeface="Calibri"/>
              </a:rPr>
              <a:t>muhammad.aleem.sarwar@desy.de</a:t>
            </a:r>
            <a:endParaRPr b="0" lang="en-US" sz="900" spc="-1" strike="noStrike">
              <a:latin typeface="Arial"/>
            </a:endParaRPr>
          </a:p>
        </p:txBody>
      </p:sp>
      <p:sp>
        <p:nvSpPr>
          <p:cNvPr id="127" name="CustomShape 5"/>
          <p:cNvSpPr/>
          <p:nvPr/>
        </p:nvSpPr>
        <p:spPr>
          <a:xfrm>
            <a:off x="311760" y="1152360"/>
            <a:ext cx="8519040" cy="31593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/>
          <a:p>
            <a:pPr>
              <a:lnSpc>
                <a:spcPct val="100000"/>
              </a:lnSpc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DejaVu Sans"/>
              </a:rPr>
              <a:t>Exampler dCache-Support Model</a:t>
            </a:r>
            <a:endParaRPr b="0" lang="en-US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	</a:t>
            </a:r>
            <a:r>
              <a:rPr b="0" lang="en-US" sz="1400" spc="-1" strike="noStrike">
                <a:solidFill>
                  <a:srgbClr val="000000"/>
                </a:solidFill>
                <a:latin typeface="arial"/>
                <a:ea typeface="DejaVu Sans"/>
              </a:rPr>
              <a:t>Video Conference</a:t>
            </a:r>
            <a:endParaRPr b="0" lang="en-US" sz="1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US" sz="1400" spc="-1" strike="noStrike">
                <a:solidFill>
                  <a:srgbClr val="000000"/>
                </a:solidFill>
                <a:latin typeface="arial"/>
                <a:ea typeface="DejaVu Sans"/>
              </a:rPr>
              <a:t>	</a:t>
            </a:r>
            <a:r>
              <a:rPr b="0" lang="en-US" sz="1400" spc="-1" strike="noStrike">
                <a:solidFill>
                  <a:srgbClr val="000000"/>
                </a:solidFill>
                <a:latin typeface="arial"/>
                <a:ea typeface="DejaVu Sans"/>
              </a:rPr>
              <a:t>Annual dCache Workshop</a:t>
            </a:r>
            <a:endParaRPr b="0" lang="en-US" sz="1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US" sz="1400" spc="-1" strike="noStrike">
                <a:solidFill>
                  <a:srgbClr val="000000"/>
                </a:solidFill>
                <a:latin typeface="arial"/>
                <a:ea typeface="DejaVu Sans"/>
              </a:rPr>
              <a:t>	</a:t>
            </a:r>
            <a:r>
              <a:rPr b="0" lang="en-US" sz="1400" spc="-1" strike="noStrike">
                <a:solidFill>
                  <a:srgbClr val="000000"/>
                </a:solidFill>
                <a:latin typeface="arial"/>
                <a:ea typeface="DejaVu Sans"/>
              </a:rPr>
              <a:t>Mailing list</a:t>
            </a:r>
            <a:endParaRPr b="0" lang="en-US" sz="1400" spc="-1" strike="noStrike">
              <a:latin typeface="arial"/>
            </a:endParaRPr>
          </a:p>
          <a:p>
            <a:r>
              <a:rPr b="0" lang="en-US" sz="1400" spc="-1" strike="noStrike">
                <a:solidFill>
                  <a:srgbClr val="000000"/>
                </a:solidFill>
                <a:latin typeface="arial"/>
                <a:ea typeface="DejaVu Sans"/>
              </a:rPr>
              <a:t>	</a:t>
            </a:r>
            <a:r>
              <a:rPr b="0" lang="en-US" sz="1400" spc="-1" strike="noStrike">
                <a:solidFill>
                  <a:srgbClr val="000000"/>
                </a:solidFill>
                <a:latin typeface="arial"/>
                <a:ea typeface="DejaVu Sans"/>
              </a:rPr>
              <a:t>Ticketing</a:t>
            </a:r>
            <a:r>
              <a:rPr b="0" lang="en-US" sz="1400" spc="-1" strike="noStrike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r>
              <a:rPr b="0" lang="en-US" sz="1400" spc="-1" strike="noStrike">
                <a:solidFill>
                  <a:srgbClr val="000000"/>
                </a:solidFill>
                <a:latin typeface="arial"/>
                <a:ea typeface="DejaVu Sans"/>
              </a:rPr>
              <a:t>System</a:t>
            </a:r>
            <a:br/>
            <a:br/>
            <a:r>
              <a:rPr b="0" lang="en-US" sz="1800" spc="-1" strike="noStrike">
                <a:solidFill>
                  <a:srgbClr val="000000"/>
                </a:solidFill>
                <a:latin typeface="arial"/>
                <a:ea typeface="DejaVu Sans"/>
              </a:rPr>
              <a:t>dCache-Support chat group</a:t>
            </a:r>
            <a:br/>
            <a:r>
              <a:rPr b="0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	</a:t>
            </a:r>
            <a:r>
              <a:rPr b="0" lang="en-US" sz="1600" spc="-1" strike="noStrike" u="sng">
                <a:solidFill>
                  <a:srgbClr val="0563c1"/>
                </a:solidFill>
                <a:uFillTx/>
                <a:latin typeface="arial"/>
                <a:ea typeface="DejaVu Sans"/>
                <a:hlinkClick r:id="rId1"/>
              </a:rPr>
              <a:t>https://chat.projectescape.eu/group/dcache_support</a:t>
            </a:r>
            <a:endParaRPr b="0" lang="en-US" sz="16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en-US" sz="16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DejaVu Sans"/>
              </a:rPr>
              <a:t>ESCAPE Wiki</a:t>
            </a:r>
            <a:r>
              <a:rPr b="0" lang="en-US" sz="1600" spc="-1" strike="noStrike">
                <a:solidFill>
                  <a:srgbClr val="0563c1"/>
                </a:solidFill>
                <a:latin typeface="Arial"/>
                <a:ea typeface="Noto Sans CJK SC"/>
              </a:rPr>
              <a:t> </a:t>
            </a: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DejaVu Sans"/>
              </a:rPr>
              <a:t>Page</a:t>
            </a:r>
            <a:endParaRPr b="0" lang="en-US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</p:txBody>
      </p:sp>
    </p:spTree>
  </p:cSld>
  <p:timing>
    <p:tnLst>
      <p:par>
        <p:cTn id="3" dur="indefinite" restart="never" nodeType="tmRoot">
          <p:childTnLst>
            <p:seq>
              <p:cTn id="4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CustomShape 1"/>
          <p:cNvSpPr/>
          <p:nvPr/>
        </p:nvSpPr>
        <p:spPr>
          <a:xfrm>
            <a:off x="1463040" y="67680"/>
            <a:ext cx="6582600" cy="5713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/>
          <a:p>
            <a:pPr algn="ctr">
              <a:lnSpc>
                <a:spcPct val="90000"/>
              </a:lnSpc>
            </a:pPr>
            <a:r>
              <a:rPr b="0" lang="en-US" sz="2600" spc="-1" strike="noStrike">
                <a:solidFill>
                  <a:srgbClr val="000000"/>
                </a:solidFill>
                <a:latin typeface="Calibri"/>
                <a:ea typeface="Calibri"/>
              </a:rPr>
              <a:t>Prometheus &amp; dCache-demo</a:t>
            </a:r>
            <a:endParaRPr b="0" lang="en-US" sz="2600" spc="-1" strike="noStrike">
              <a:latin typeface="Arial"/>
            </a:endParaRPr>
          </a:p>
        </p:txBody>
      </p:sp>
      <p:sp>
        <p:nvSpPr>
          <p:cNvPr id="129" name="CustomShape 2"/>
          <p:cNvSpPr/>
          <p:nvPr/>
        </p:nvSpPr>
        <p:spPr>
          <a:xfrm>
            <a:off x="-57960" y="4822560"/>
            <a:ext cx="547560" cy="2725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/>
          <a:p>
            <a:pPr algn="ctr">
              <a:lnSpc>
                <a:spcPct val="100000"/>
              </a:lnSpc>
            </a:pPr>
            <a:fld id="{2A978178-2E9D-40C8-A9DA-8C2D84788470}" type="slidenum">
              <a:rPr b="1" lang="en-US" sz="800" spc="-1" strike="noStrike">
                <a:solidFill>
                  <a:srgbClr val="000000"/>
                </a:solidFill>
                <a:latin typeface="Calibri"/>
                <a:ea typeface="Calibri"/>
              </a:rPr>
              <a:t>&lt;number&gt;</a:t>
            </a:fld>
            <a:endParaRPr b="0" lang="en-US" sz="800" spc="-1" strike="noStrike">
              <a:latin typeface="Arial"/>
            </a:endParaRPr>
          </a:p>
        </p:txBody>
      </p:sp>
      <p:sp>
        <p:nvSpPr>
          <p:cNvPr id="130" name="CustomShape 3"/>
          <p:cNvSpPr/>
          <p:nvPr/>
        </p:nvSpPr>
        <p:spPr>
          <a:xfrm>
            <a:off x="770760" y="4825080"/>
            <a:ext cx="1169640" cy="2725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/>
          <a:p>
            <a:pPr>
              <a:lnSpc>
                <a:spcPct val="100000"/>
              </a:lnSpc>
            </a:pPr>
            <a:r>
              <a:rPr b="0" lang="en-US" sz="900" spc="-1" strike="noStrike">
                <a:solidFill>
                  <a:srgbClr val="888888"/>
                </a:solidFill>
                <a:latin typeface="Calibri"/>
                <a:ea typeface="Calibri"/>
              </a:rPr>
              <a:t>Dec 11th, 2019</a:t>
            </a:r>
            <a:endParaRPr b="0" lang="en-US" sz="900" spc="-1" strike="noStrike">
              <a:latin typeface="Arial"/>
            </a:endParaRPr>
          </a:p>
        </p:txBody>
      </p:sp>
      <p:sp>
        <p:nvSpPr>
          <p:cNvPr id="131" name="CustomShape 4"/>
          <p:cNvSpPr/>
          <p:nvPr/>
        </p:nvSpPr>
        <p:spPr>
          <a:xfrm>
            <a:off x="3021480" y="4817520"/>
            <a:ext cx="2802240" cy="2725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/>
          <a:p>
            <a:pPr algn="ctr">
              <a:lnSpc>
                <a:spcPct val="100000"/>
              </a:lnSpc>
            </a:pPr>
            <a:r>
              <a:rPr b="0" lang="en-US" sz="900" spc="-1" strike="noStrike">
                <a:solidFill>
                  <a:srgbClr val="888888"/>
                </a:solidFill>
                <a:latin typeface="Calibri"/>
                <a:ea typeface="Calibri"/>
              </a:rPr>
              <a:t>muhammad.aleem.sarwar@desy.de</a:t>
            </a:r>
            <a:endParaRPr b="0" lang="en-US" sz="900" spc="-1" strike="noStrike">
              <a:latin typeface="Arial"/>
            </a:endParaRPr>
          </a:p>
        </p:txBody>
      </p:sp>
      <p:sp>
        <p:nvSpPr>
          <p:cNvPr id="132" name="CustomShape 5"/>
          <p:cNvSpPr/>
          <p:nvPr/>
        </p:nvSpPr>
        <p:spPr>
          <a:xfrm>
            <a:off x="311760" y="3108960"/>
            <a:ext cx="2797200" cy="12027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/>
          <a:p>
            <a:endParaRPr b="0" lang="en-US" sz="1800" spc="-1" strike="noStrike">
              <a:latin typeface="Arial"/>
            </a:endParaRPr>
          </a:p>
          <a:p>
            <a:br/>
            <a:r>
              <a:rPr b="0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PerfSONAR (DESY Network)</a:t>
            </a:r>
            <a:r>
              <a:rPr b="0" lang="en-US" sz="1600" spc="-1" strike="noStrike">
                <a:solidFill>
                  <a:srgbClr val="0563c1"/>
                </a:solidFill>
                <a:latin typeface="Arial"/>
                <a:ea typeface="Noto Sans CJK SC"/>
              </a:rPr>
              <a:t>	</a:t>
            </a:r>
            <a:endParaRPr b="0" lang="en-US" sz="16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en-US" sz="16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en-US" sz="16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en-US" sz="16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en-US" sz="1600" spc="-1" strike="noStrike">
              <a:latin typeface="Arial"/>
            </a:endParaRPr>
          </a:p>
        </p:txBody>
      </p:sp>
      <p:graphicFrame>
        <p:nvGraphicFramePr>
          <p:cNvPr id="133" name="Table 6"/>
          <p:cNvGraphicFramePr/>
          <p:nvPr/>
        </p:nvGraphicFramePr>
        <p:xfrm>
          <a:off x="266040" y="843840"/>
          <a:ext cx="7612920" cy="2375640"/>
        </p:xfrm>
        <a:graphic>
          <a:graphicData uri="http://schemas.openxmlformats.org/drawingml/2006/table">
            <a:tbl>
              <a:tblPr/>
              <a:tblGrid>
                <a:gridCol w="1698480"/>
                <a:gridCol w="3232440"/>
                <a:gridCol w="2682360"/>
              </a:tblGrid>
              <a:tr h="347760">
                <a:tc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b3b3b3"/>
                    </a:solidFill>
                  </a:tcPr>
                </a:tc>
                <a:tc>
                  <a:txBody>
                    <a:bodyPr lIns="90000" rIns="90000"/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latin typeface="Arial"/>
                        </a:rPr>
                        <a:t>Prometheus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b3b3b3"/>
                    </a:solidFill>
                  </a:tcPr>
                </a:tc>
                <a:tc>
                  <a:txBody>
                    <a:bodyPr lIns="90000" rIns="90000"/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latin typeface="Arial"/>
                        </a:rPr>
                        <a:t>dCache-demo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b3b3b3"/>
                    </a:solidFill>
                  </a:tcPr>
                </a:tc>
              </a:tr>
              <a:tr h="433080">
                <a:tc>
                  <a:txBody>
                    <a:bodyPr lIns="90000" rIns="90000"/>
                    <a:p>
                      <a:r>
                        <a:rPr b="0" lang="en-US" sz="1400" spc="-1" strike="noStrike">
                          <a:solidFill>
                            <a:srgbClr val="000000"/>
                          </a:solidFill>
                          <a:latin typeface="Arial"/>
                          <a:ea typeface="Noto Sans CJK SC"/>
                        </a:rPr>
                        <a:t>Maintenance Mode</a:t>
                      </a:r>
                      <a:endParaRPr b="0" lang="en-US" sz="1400" spc="-1" strike="noStrike"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 lIns="90000" rIns="90000"/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en-US" sz="1200" spc="-1" strike="noStrike">
                          <a:solidFill>
                            <a:srgbClr val="000000"/>
                          </a:solidFill>
                          <a:latin typeface="Arial"/>
                          <a:ea typeface="Noto Sans CJK SC"/>
                        </a:rPr>
                        <a:t>Data is wiped and rebuild every day</a:t>
                      </a:r>
                      <a:endParaRPr b="0" lang="en-U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 lIns="90000" rIns="90000"/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en-US" sz="1200" spc="-1" strike="noStrike">
                          <a:solidFill>
                            <a:srgbClr val="000000"/>
                          </a:solidFill>
                          <a:latin typeface="Arial"/>
                          <a:ea typeface="Noto Sans CJK SC"/>
                        </a:rPr>
                        <a:t>Well-maintained instance with a reasonable capacity</a:t>
                      </a:r>
                      <a:endParaRPr b="0" lang="en-U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</a:tr>
              <a:tr h="309960">
                <a:tc>
                  <a:txBody>
                    <a:bodyPr lIns="90000" rIns="90000"/>
                    <a:p>
                      <a:r>
                        <a:rPr b="0" lang="en-US" sz="1400" spc="-1" strike="noStrike">
                          <a:solidFill>
                            <a:srgbClr val="000000"/>
                          </a:solidFill>
                          <a:latin typeface="Arial"/>
                          <a:ea typeface="Noto Sans CJK SC"/>
                        </a:rPr>
                        <a:t>New Features</a:t>
                      </a: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Arial"/>
                        </a:rPr>
                        <a:t> 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e6e6e6"/>
                    </a:solidFill>
                  </a:tcPr>
                </a:tc>
                <a:tc>
                  <a:txBody>
                    <a:bodyPr lIns="90000" rIns="90000"/>
                    <a:p>
                      <a:r>
                        <a:rPr b="0" lang="en-US" sz="1200" spc="-1" strike="noStrike">
                          <a:solidFill>
                            <a:srgbClr val="000000"/>
                          </a:solidFill>
                          <a:latin typeface="Arial"/>
                          <a:ea typeface="Noto Sans CJK SC"/>
                        </a:rPr>
                        <a:t>As soon as available </a:t>
                      </a:r>
                      <a:endParaRPr b="0" lang="en-U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e6e6e6"/>
                    </a:solidFill>
                  </a:tcPr>
                </a:tc>
                <a:tc>
                  <a:txBody>
                    <a:bodyPr lIns="90000" rIns="90000"/>
                    <a:p>
                      <a:r>
                        <a:rPr b="0" lang="en-US" sz="1200" spc="-1" strike="noStrike">
                          <a:solidFill>
                            <a:srgbClr val="000000"/>
                          </a:solidFill>
                          <a:latin typeface="Arial"/>
                          <a:ea typeface="Noto Sans CJK SC"/>
                        </a:rPr>
                        <a:t>Short delay</a:t>
                      </a:r>
                      <a:endParaRPr b="0" lang="en-U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e6e6e6"/>
                    </a:solidFill>
                  </a:tcPr>
                </a:tc>
              </a:tr>
              <a:tr h="262440">
                <a:tc>
                  <a:txBody>
                    <a:bodyPr lIns="90000" rIns="90000"/>
                    <a:p>
                      <a:r>
                        <a:rPr b="0" lang="en-US" sz="1400" spc="-1" strike="noStrike">
                          <a:solidFill>
                            <a:srgbClr val="000000"/>
                          </a:solidFill>
                          <a:latin typeface="Arial"/>
                          <a:ea typeface="Noto Sans CJK SC"/>
                        </a:rPr>
                        <a:t>Stability</a:t>
                      </a:r>
                      <a:endParaRPr b="0" lang="en-US" sz="1400" spc="-1" strike="noStrike"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 lIns="90000" rIns="90000"/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en-US" sz="1200" spc="-1" strike="noStrike">
                          <a:solidFill>
                            <a:srgbClr val="000000"/>
                          </a:solidFill>
                          <a:latin typeface="Arial"/>
                          <a:ea typeface="Noto Sans CJK SC"/>
                        </a:rPr>
                        <a:t>Unstable</a:t>
                      </a:r>
                      <a:endParaRPr b="0" lang="en-U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 lIns="90000" rIns="90000"/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en-US" sz="1200" spc="-1" strike="noStrike">
                          <a:solidFill>
                            <a:srgbClr val="000000"/>
                          </a:solidFill>
                          <a:latin typeface="Arial"/>
                          <a:ea typeface="Noto Sans CJK SC"/>
                        </a:rPr>
                        <a:t>Stable and Reliable</a:t>
                      </a:r>
                      <a:endParaRPr b="0" lang="en-U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</a:tr>
              <a:tr h="0">
                <a:tc>
                  <a:txBody>
                    <a:bodyPr lIns="90000" rIns="90000"/>
                    <a:p>
                      <a:r>
                        <a:rPr b="0" lang="en-US" sz="1400" spc="-1" strike="noStrike">
                          <a:solidFill>
                            <a:srgbClr val="000000"/>
                          </a:solidFill>
                          <a:latin typeface="arial"/>
                          <a:ea typeface="DejaVu Sans"/>
                        </a:rPr>
                        <a:t>WebDAV URL</a:t>
                      </a:r>
                      <a:endParaRPr b="0" lang="en-US" sz="1400" spc="-1" strike="noStrike"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 lIns="90000" rIns="90000"/>
                    <a:p>
                      <a:r>
                        <a:rPr b="0" lang="en-US" sz="1200" spc="-1" strike="noStrike" u="sng">
                          <a:solidFill>
                            <a:srgbClr val="0563c1"/>
                          </a:solidFill>
                          <a:uFillTx/>
                          <a:latin typeface="Arial"/>
                          <a:ea typeface="Noto Sans CJK SC"/>
                          <a:hlinkClick r:id="rId1"/>
                        </a:rPr>
                        <a:t>https://prometheus.desy.de/</a:t>
                      </a:r>
                      <a:endParaRPr b="0" lang="en-US" sz="1200" spc="-1" strike="noStrike"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 lIns="90000" rIns="90000"/>
                    <a:p>
                      <a:r>
                        <a:rPr b="0" lang="en-US" sz="1200" spc="-1" strike="noStrike" u="sng">
                          <a:solidFill>
                            <a:srgbClr val="0563c1"/>
                          </a:solidFill>
                          <a:uFillTx/>
                          <a:latin typeface="Arial"/>
                          <a:ea typeface="Noto Sans CJK SC"/>
                        </a:rPr>
                        <a:t>https://dcache-demo.desy.de:2443/</a:t>
                      </a:r>
                      <a:endParaRPr b="0" lang="en-US" sz="1200" spc="-1" strike="noStrike"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</a:tr>
              <a:tr h="0">
                <a:tc>
                  <a:txBody>
                    <a:bodyPr lIns="90000" rIns="90000"/>
                    <a:p>
                      <a:r>
                        <a:rPr b="0" lang="en-US" sz="1400" spc="-1" strike="noStrike">
                          <a:solidFill>
                            <a:srgbClr val="000000"/>
                          </a:solidFill>
                          <a:latin typeface="Arial"/>
                          <a:ea typeface="Noto Sans CJK SC"/>
                        </a:rPr>
                        <a:t>GUI Link</a:t>
                      </a:r>
                      <a:endParaRPr b="0" lang="en-US" sz="1400" spc="-1" strike="noStrike"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 lIns="90000" rIns="90000"/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en-US" sz="1200" spc="-1" strike="noStrike" u="sng">
                          <a:solidFill>
                            <a:srgbClr val="0563c1"/>
                          </a:solidFill>
                          <a:uFillTx/>
                          <a:latin typeface="Arial"/>
                          <a:ea typeface="Noto Sans CJK SC"/>
                          <a:hlinkClick r:id="rId2"/>
                        </a:rPr>
                        <a:t>https://prometheus.desy.de:3880/</a:t>
                      </a:r>
                      <a:endParaRPr b="0" lang="en-US" sz="1200" spc="-1" strike="noStrike"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 lIns="90000" rIns="90000"/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en-US" sz="1200" spc="-1" strike="noStrike" u="sng">
                          <a:solidFill>
                            <a:srgbClr val="0563c1"/>
                          </a:solidFill>
                          <a:uFillTx/>
                          <a:latin typeface="Arial"/>
                          <a:ea typeface="Noto Sans CJK SC"/>
                          <a:hlinkClick r:id="rId3"/>
                        </a:rPr>
                        <a:t>https://dcache-demo.desy.de/</a:t>
                      </a:r>
                      <a:endParaRPr b="0" lang="en-US" sz="1200" spc="-1" strike="noStrike"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</a:tr>
              <a:tr h="0">
                <a:tc>
                  <a:txBody>
                    <a:bodyPr lIns="90000" rIns="90000"/>
                    <a:p>
                      <a:r>
                        <a:rPr b="0" lang="en-US" sz="1400" spc="-1" strike="noStrike">
                          <a:solidFill>
                            <a:srgbClr val="000000"/>
                          </a:solidFill>
                          <a:latin typeface="arial"/>
                          <a:ea typeface="DejaVu Sans"/>
                        </a:rPr>
                        <a:t>Login</a:t>
                      </a:r>
                      <a:endParaRPr b="0" lang="en-US" sz="1400" spc="-1" strike="noStrike"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  <a:tc gridSpan="2">
                  <a:txBody>
                    <a:bodyPr lIns="90000" rIns="90000"/>
                    <a:p>
                      <a:r>
                        <a:rPr b="0" lang="en-US" sz="1200" spc="-1" strike="noStrike">
                          <a:solidFill>
                            <a:srgbClr val="000000"/>
                          </a:solidFill>
                          <a:latin typeface="arial"/>
                        </a:rPr>
                        <a:t>via</a:t>
                      </a:r>
                      <a:r>
                        <a:rPr b="0" lang="en-US" sz="1200" spc="-1" strike="noStrike">
                          <a:solidFill>
                            <a:srgbClr val="000000"/>
                          </a:solidFill>
                          <a:latin typeface="arial"/>
                          <a:ea typeface="Noto Sans CJK SC"/>
                        </a:rPr>
                        <a:t> X.509 certificate, OIDC, sci tokens</a:t>
                      </a:r>
                      <a:endParaRPr b="0" lang="en-US" sz="1200" spc="-1" strike="noStrike"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  <a:tc hMerge="1"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</a:tr>
              <a:tr h="0">
                <a:tc>
                  <a:txBody>
                    <a:bodyPr lIns="90000" rIns="90000"/>
                    <a:p>
                      <a:r>
                        <a:rPr b="0" lang="en-US" sz="1400" spc="-1" strike="noStrike">
                          <a:solidFill>
                            <a:srgbClr val="000000"/>
                          </a:solidFill>
                          <a:latin typeface="Arial"/>
                          <a:ea typeface="DejaVu Sans"/>
                        </a:rPr>
                        <a:t>Diverse</a:t>
                      </a:r>
                      <a:r>
                        <a:rPr b="0" lang="en-US" sz="1400" spc="-1" strike="noStrike">
                          <a:solidFill>
                            <a:srgbClr val="0563c1"/>
                          </a:solidFill>
                          <a:latin typeface="Arial"/>
                          <a:ea typeface="Noto Sans CJK SC"/>
                        </a:rPr>
                        <a:t> </a:t>
                      </a:r>
                      <a:r>
                        <a:rPr b="0" lang="en-US" sz="1400" spc="-1" strike="noStrike">
                          <a:solidFill>
                            <a:srgbClr val="000000"/>
                          </a:solidFill>
                          <a:latin typeface="Arial"/>
                          <a:ea typeface="DejaVu Sans"/>
                        </a:rPr>
                        <a:t>protocols</a:t>
                      </a:r>
                      <a:endParaRPr b="0" lang="en-US" sz="1400" spc="-1" strike="noStrike"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  <a:tc gridSpan="2">
                  <a:txBody>
                    <a:bodyPr lIns="90000" rIns="90000"/>
                    <a:p>
                      <a:r>
                        <a:rPr b="0" lang="en-US" sz="1200" spc="-1" strike="noStrike">
                          <a:solidFill>
                            <a:srgbClr val="000000"/>
                          </a:solidFill>
                          <a:latin typeface="Arial"/>
                          <a:ea typeface="Noto Sans CJK SC"/>
                        </a:rPr>
                        <a:t>HTTP/WebDAV, Xrootd, SRM, GridFTP,...</a:t>
                      </a:r>
                      <a:endParaRPr b="0" lang="en-US" sz="1200" spc="-1" strike="noStrike"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  <a:tc hMerge="1"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</a:tr>
            </a:tbl>
          </a:graphicData>
        </a:graphic>
      </p:graphicFrame>
    </p:spTree>
  </p:cSld>
  <p:timing>
    <p:tnLst>
      <p:par>
        <p:cTn id="5" dur="indefinite" restart="never" nodeType="tmRoot">
          <p:childTnLst>
            <p:seq>
              <p:cTn id="6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CustomShape 1"/>
          <p:cNvSpPr/>
          <p:nvPr/>
        </p:nvSpPr>
        <p:spPr>
          <a:xfrm>
            <a:off x="1463040" y="67680"/>
            <a:ext cx="6582600" cy="5713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/>
          <a:p>
            <a:pPr algn="ctr">
              <a:lnSpc>
                <a:spcPct val="90000"/>
              </a:lnSpc>
            </a:pPr>
            <a:r>
              <a:rPr b="0" lang="en-US" sz="2600" spc="-1" strike="noStrike">
                <a:solidFill>
                  <a:srgbClr val="000000"/>
                </a:solidFill>
                <a:latin typeface="Calibri"/>
                <a:ea typeface="Calibri"/>
              </a:rPr>
              <a:t>Current Status and Future plans</a:t>
            </a:r>
            <a:endParaRPr b="0" lang="en-US" sz="2600" spc="-1" strike="noStrike">
              <a:latin typeface="Arial"/>
            </a:endParaRPr>
          </a:p>
        </p:txBody>
      </p:sp>
      <p:sp>
        <p:nvSpPr>
          <p:cNvPr id="135" name="CustomShape 2"/>
          <p:cNvSpPr/>
          <p:nvPr/>
        </p:nvSpPr>
        <p:spPr>
          <a:xfrm>
            <a:off x="-57960" y="4822560"/>
            <a:ext cx="547560" cy="2725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/>
          <a:p>
            <a:pPr algn="ctr">
              <a:lnSpc>
                <a:spcPct val="100000"/>
              </a:lnSpc>
            </a:pPr>
            <a:fld id="{316A6ED9-7075-425A-B19E-3309F632F583}" type="slidenum">
              <a:rPr b="1" lang="en-US" sz="800" spc="-1" strike="noStrike">
                <a:solidFill>
                  <a:srgbClr val="000000"/>
                </a:solidFill>
                <a:latin typeface="Calibri"/>
                <a:ea typeface="Calibri"/>
              </a:rPr>
              <a:t>&lt;number&gt;</a:t>
            </a:fld>
            <a:endParaRPr b="0" lang="en-US" sz="800" spc="-1" strike="noStrike">
              <a:latin typeface="Arial"/>
            </a:endParaRPr>
          </a:p>
        </p:txBody>
      </p:sp>
      <p:sp>
        <p:nvSpPr>
          <p:cNvPr id="136" name="CustomShape 3"/>
          <p:cNvSpPr/>
          <p:nvPr/>
        </p:nvSpPr>
        <p:spPr>
          <a:xfrm>
            <a:off x="770760" y="4825080"/>
            <a:ext cx="1169640" cy="2725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/>
          <a:p>
            <a:pPr>
              <a:lnSpc>
                <a:spcPct val="100000"/>
              </a:lnSpc>
            </a:pPr>
            <a:r>
              <a:rPr b="0" lang="en-US" sz="900" spc="-1" strike="noStrike">
                <a:solidFill>
                  <a:srgbClr val="888888"/>
                </a:solidFill>
                <a:latin typeface="Calibri"/>
                <a:ea typeface="Calibri"/>
              </a:rPr>
              <a:t>Dec 11th, 2019</a:t>
            </a:r>
            <a:endParaRPr b="0" lang="en-US" sz="900" spc="-1" strike="noStrike">
              <a:latin typeface="Arial"/>
            </a:endParaRPr>
          </a:p>
        </p:txBody>
      </p:sp>
      <p:sp>
        <p:nvSpPr>
          <p:cNvPr id="137" name="CustomShape 4"/>
          <p:cNvSpPr/>
          <p:nvPr/>
        </p:nvSpPr>
        <p:spPr>
          <a:xfrm>
            <a:off x="3021480" y="4817520"/>
            <a:ext cx="2802240" cy="2725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/>
          <a:p>
            <a:pPr algn="ctr">
              <a:lnSpc>
                <a:spcPct val="100000"/>
              </a:lnSpc>
            </a:pPr>
            <a:r>
              <a:rPr b="0" lang="en-US" sz="900" spc="-1" strike="noStrike">
                <a:solidFill>
                  <a:srgbClr val="888888"/>
                </a:solidFill>
                <a:latin typeface="Calibri"/>
                <a:ea typeface="Calibri"/>
              </a:rPr>
              <a:t>muhammad.aleem.sarwar@desy.de</a:t>
            </a:r>
            <a:endParaRPr b="0" lang="en-US" sz="900" spc="-1" strike="noStrike">
              <a:latin typeface="Arial"/>
            </a:endParaRPr>
          </a:p>
        </p:txBody>
      </p:sp>
      <p:sp>
        <p:nvSpPr>
          <p:cNvPr id="138" name="CustomShape 5"/>
          <p:cNvSpPr/>
          <p:nvPr/>
        </p:nvSpPr>
        <p:spPr>
          <a:xfrm>
            <a:off x="311760" y="1152360"/>
            <a:ext cx="8519040" cy="31593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/>
          <a:p>
            <a:pPr>
              <a:lnSpc>
                <a:spcPct val="100000"/>
              </a:lnSpc>
            </a:pPr>
            <a:br/>
            <a:br/>
            <a:br/>
            <a:br/>
            <a:r>
              <a:rPr b="0" lang="en-US" sz="1800" spc="-1" strike="noStrike">
                <a:solidFill>
                  <a:srgbClr val="0563c1"/>
                </a:solidFill>
                <a:latin typeface="Arial"/>
                <a:ea typeface="Noto Sans CJK SC"/>
              </a:rPr>
              <a:t> </a:t>
            </a:r>
            <a:br/>
            <a:r>
              <a:rPr b="0" lang="en-US" sz="1600" spc="-1" strike="noStrike">
                <a:solidFill>
                  <a:srgbClr val="0563c1"/>
                </a:solidFill>
                <a:latin typeface="Arial"/>
                <a:ea typeface="Noto Sans CJK SC"/>
              </a:rPr>
              <a:t>	</a:t>
            </a:r>
            <a:r>
              <a:rPr b="0" lang="en-US" sz="1600" spc="-1" strike="noStrike">
                <a:solidFill>
                  <a:srgbClr val="0563c1"/>
                </a:solidFill>
                <a:latin typeface="Arial"/>
                <a:ea typeface="Noto Sans CJK SC"/>
              </a:rPr>
              <a:t> </a:t>
            </a:r>
            <a:endParaRPr b="0" lang="en-US" sz="16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US" sz="1600" spc="-1" strike="noStrike">
                <a:solidFill>
                  <a:srgbClr val="0563c1"/>
                </a:solidFill>
                <a:latin typeface="Arial"/>
                <a:ea typeface="Noto Sans CJK SC"/>
              </a:rPr>
              <a:t>	</a:t>
            </a:r>
            <a:endParaRPr b="0" lang="en-US" sz="16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en-US" sz="16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en-US" sz="16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en-US" sz="16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en-US" sz="16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en-US" sz="1600" spc="-1" strike="noStrike">
              <a:latin typeface="Arial"/>
            </a:endParaRPr>
          </a:p>
        </p:txBody>
      </p:sp>
      <p:graphicFrame>
        <p:nvGraphicFramePr>
          <p:cNvPr id="139" name="Table 6"/>
          <p:cNvGraphicFramePr/>
          <p:nvPr/>
        </p:nvGraphicFramePr>
        <p:xfrm>
          <a:off x="2073600" y="870840"/>
          <a:ext cx="4350960" cy="1895760"/>
        </p:xfrm>
        <a:graphic>
          <a:graphicData uri="http://schemas.openxmlformats.org/drawingml/2006/table">
            <a:tbl>
              <a:tblPr/>
              <a:tblGrid>
                <a:gridCol w="2175840"/>
                <a:gridCol w="2175480"/>
              </a:tblGrid>
              <a:tr h="347760">
                <a:tc>
                  <a:txBody>
                    <a:bodyPr lIns="90000" rIns="90000"/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Arial"/>
                          <a:ea typeface="DejaVu Sans"/>
                        </a:rPr>
                        <a:t>XCache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b3b3b3"/>
                    </a:solidFill>
                  </a:tcPr>
                </a:tc>
                <a:tc>
                  <a:txBody>
                    <a:bodyPr lIns="90000" rIns="90000"/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latin typeface="Arial"/>
                        </a:rPr>
                        <a:t>dCache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b3b3b3"/>
                    </a:solidFill>
                  </a:tcPr>
                </a:tc>
              </a:tr>
              <a:tr h="433080">
                <a:tc>
                  <a:txBody>
                    <a:bodyPr lIns="90000" rIns="90000"/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en-US" sz="1200" spc="-1" strike="noStrike">
                          <a:solidFill>
                            <a:srgbClr val="000000"/>
                          </a:solidFill>
                          <a:latin typeface="Arial"/>
                          <a:ea typeface="Noto Sans CJK SC"/>
                        </a:rPr>
                        <a:t>Being used from few years</a:t>
                      </a:r>
                      <a:endParaRPr b="0" lang="en-U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 lIns="90000" rIns="90000"/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en-US" sz="1200" spc="-1" strike="noStrike">
                          <a:solidFill>
                            <a:srgbClr val="000000"/>
                          </a:solidFill>
                          <a:latin typeface="Arial"/>
                          <a:ea typeface="Noto Sans CJK SC"/>
                        </a:rPr>
                        <a:t>Being used from last 15 years</a:t>
                      </a:r>
                      <a:endParaRPr b="0" lang="en-U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</a:tr>
              <a:tr h="0">
                <a:tc>
                  <a:txBody>
                    <a:bodyPr lIns="90000" rIns="90000"/>
                    <a:p>
                      <a:r>
                        <a:rPr b="0" lang="en-US" sz="1200" spc="-1" strike="noStrike">
                          <a:solidFill>
                            <a:srgbClr val="000000"/>
                          </a:solidFill>
                          <a:latin typeface="Arial"/>
                          <a:ea typeface="Noto Sans CJK SC"/>
                        </a:rPr>
                        <a:t>Short access time </a:t>
                      </a:r>
                      <a:endParaRPr b="0" lang="en-US" sz="1200" spc="-1" strike="noStrike"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 lIns="90000" rIns="90000"/>
                    <a:p>
                      <a:r>
                        <a:rPr b="0" lang="en-US" sz="1200" spc="-1" strike="noStrike">
                          <a:solidFill>
                            <a:srgbClr val="000000"/>
                          </a:solidFill>
                          <a:latin typeface="Arial"/>
                          <a:ea typeface="Noto Sans CJK SC"/>
                        </a:rPr>
                        <a:t>Greater access time</a:t>
                      </a:r>
                      <a:endParaRPr b="0" lang="en-US" sz="1200" spc="-1" strike="noStrike"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</a:tr>
              <a:tr h="0">
                <a:tc>
                  <a:txBody>
                    <a:bodyPr lIns="90000" rIns="90000"/>
                    <a:p>
                      <a:r>
                        <a:rPr b="0" lang="en-US" sz="1200" spc="-1" strike="noStrike">
                          <a:solidFill>
                            <a:srgbClr val="000000"/>
                          </a:solidFill>
                          <a:latin typeface="Arial"/>
                          <a:ea typeface="Noto Sans CJK SC"/>
                        </a:rPr>
                        <a:t>Data Integrity loss</a:t>
                      </a:r>
                      <a:endParaRPr b="0" lang="en-US" sz="1200" spc="-1" strike="noStrike"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 lIns="90000" rIns="90000"/>
                    <a:p>
                      <a:r>
                        <a:rPr b="0" lang="en-US" sz="1200" spc="-1" strike="noStrike">
                          <a:solidFill>
                            <a:srgbClr val="000000"/>
                          </a:solidFill>
                          <a:latin typeface="Arial"/>
                          <a:ea typeface="Noto Sans CJK SC"/>
                        </a:rPr>
                        <a:t>Data Integrity Preserve</a:t>
                      </a:r>
                      <a:endParaRPr b="0" lang="en-US" sz="1200" spc="-1" strike="noStrike"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</a:tr>
              <a:tr h="0">
                <a:tc>
                  <a:txBody>
                    <a:bodyPr lIns="90000" rIns="90000"/>
                    <a:p>
                      <a:r>
                        <a:rPr b="0" lang="en-US" sz="1200" spc="-1" strike="noStrike">
                          <a:solidFill>
                            <a:srgbClr val="000000"/>
                          </a:solidFill>
                          <a:latin typeface="Arial"/>
                          <a:ea typeface="Noto Sans CJK SC"/>
                        </a:rPr>
                        <a:t>Storage Capacity</a:t>
                      </a:r>
                      <a:endParaRPr b="0" lang="en-US" sz="1200" spc="-1" strike="noStrike"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 lIns="90000" rIns="90000"/>
                    <a:p>
                      <a:r>
                        <a:rPr b="0" lang="en-US" sz="1200" spc="-1" strike="noStrike">
                          <a:solidFill>
                            <a:srgbClr val="000000"/>
                          </a:solidFill>
                          <a:latin typeface="Arial"/>
                          <a:ea typeface="Noto Sans CJK SC"/>
                        </a:rPr>
                        <a:t>Storage &amp; caching capacity</a:t>
                      </a:r>
                      <a:endParaRPr b="0" lang="en-US" sz="1200" spc="-1" strike="noStrike"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</a:tr>
              <a:tr h="0">
                <a:tc>
                  <a:txBody>
                    <a:bodyPr lIns="90000" rIns="90000"/>
                    <a:p>
                      <a:r>
                        <a:rPr b="0" lang="en-US" sz="1200" spc="-1" strike="noStrike">
                          <a:solidFill>
                            <a:srgbClr val="000000"/>
                          </a:solidFill>
                          <a:latin typeface="Arial"/>
                          <a:ea typeface="Noto Sans CJK SC"/>
                        </a:rPr>
                        <a:t>Efficient</a:t>
                      </a:r>
                      <a:endParaRPr b="0" lang="en-US" sz="1200" spc="-1" strike="noStrike"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 lIns="90000" rIns="90000"/>
                    <a:p>
                      <a:r>
                        <a:rPr b="0" lang="en-US" sz="1200" spc="-1" strike="noStrike">
                          <a:solidFill>
                            <a:srgbClr val="000000"/>
                          </a:solidFill>
                          <a:latin typeface="Arial"/>
                          <a:ea typeface="Noto Sans CJK SC"/>
                        </a:rPr>
                        <a:t>Robust</a:t>
                      </a:r>
                      <a:endParaRPr b="0" lang="en-US" sz="1200" spc="-1" strike="noStrike"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</a:tr>
            </a:tbl>
          </a:graphicData>
        </a:graphic>
      </p:graphicFrame>
      <p:sp>
        <p:nvSpPr>
          <p:cNvPr id="140" name="TextShape 7"/>
          <p:cNvSpPr txBox="1"/>
          <p:nvPr/>
        </p:nvSpPr>
        <p:spPr>
          <a:xfrm>
            <a:off x="2103120" y="2926080"/>
            <a:ext cx="4297680" cy="1626120"/>
          </a:xfrm>
          <a:prstGeom prst="rect">
            <a:avLst/>
          </a:prstGeom>
          <a:noFill/>
          <a:ln>
            <a:solidFill>
              <a:srgbClr val="3465a4"/>
            </a:solidFill>
          </a:ln>
        </p:spPr>
        <p:txBody>
          <a:bodyPr lIns="90000" rIns="90000" tIns="45000" bIns="45000"/>
          <a:p>
            <a:r>
              <a:rPr b="1" lang="en-US" sz="1800" spc="-1" strike="noStrike">
                <a:solidFill>
                  <a:srgbClr val="000000"/>
                </a:solidFill>
                <a:latin typeface="Arial"/>
                <a:ea typeface="DejaVu Sans"/>
              </a:rPr>
              <a:t>Plans for 2020</a:t>
            </a:r>
            <a:endParaRPr b="0" lang="en-US" sz="1800" spc="-1" strike="noStrike">
              <a:latin typeface="Arial"/>
            </a:endParaRPr>
          </a:p>
          <a:p>
            <a:br/>
            <a:r>
              <a:rPr b="0" lang="en-US" sz="1800" spc="-1" strike="noStrike">
                <a:solidFill>
                  <a:srgbClr val="000000"/>
                </a:solidFill>
                <a:latin typeface="Arial"/>
                <a:ea typeface="DejaVu Sans"/>
              </a:rPr>
              <a:t>Fault tolerance</a:t>
            </a:r>
            <a:br/>
            <a:r>
              <a:rPr b="0" lang="en-US" sz="1800" spc="-1" strike="noStrike">
                <a:solidFill>
                  <a:srgbClr val="000000"/>
                </a:solidFill>
                <a:latin typeface="Arial"/>
                <a:ea typeface="DejaVu Sans"/>
              </a:rPr>
              <a:t>dCache-Support</a:t>
            </a:r>
            <a:br/>
            <a:br/>
            <a:endParaRPr b="0" lang="en-US" sz="1800" spc="-1" strike="noStrike">
              <a:latin typeface="Arial"/>
            </a:endParaRPr>
          </a:p>
        </p:txBody>
      </p:sp>
      <p:pic>
        <p:nvPicPr>
          <p:cNvPr id="141" name="" descr=""/>
          <p:cNvPicPr/>
          <p:nvPr/>
        </p:nvPicPr>
        <p:blipFill>
          <a:blip r:embed="rId1"/>
          <a:stretch/>
        </p:blipFill>
        <p:spPr>
          <a:xfrm>
            <a:off x="6496200" y="1218960"/>
            <a:ext cx="2302920" cy="3017520"/>
          </a:xfrm>
          <a:prstGeom prst="rect">
            <a:avLst/>
          </a:prstGeom>
          <a:ln>
            <a:noFill/>
          </a:ln>
        </p:spPr>
      </p:pic>
      <p:pic>
        <p:nvPicPr>
          <p:cNvPr id="142" name="" descr=""/>
          <p:cNvPicPr/>
          <p:nvPr/>
        </p:nvPicPr>
        <p:blipFill>
          <a:blip r:embed="rId2"/>
          <a:stretch/>
        </p:blipFill>
        <p:spPr>
          <a:xfrm>
            <a:off x="274320" y="1130400"/>
            <a:ext cx="1728720" cy="3594600"/>
          </a:xfrm>
          <a:prstGeom prst="rect">
            <a:avLst/>
          </a:prstGeom>
          <a:ln>
            <a:noFill/>
          </a:ln>
        </p:spPr>
      </p:pic>
      <p:sp>
        <p:nvSpPr>
          <p:cNvPr id="143" name="TextShape 8"/>
          <p:cNvSpPr txBox="1"/>
          <p:nvPr/>
        </p:nvSpPr>
        <p:spPr>
          <a:xfrm>
            <a:off x="471600" y="842400"/>
            <a:ext cx="991440" cy="34632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r>
              <a:rPr b="0" lang="en-US" sz="1800" spc="-1" strike="noStrike">
                <a:solidFill>
                  <a:srgbClr val="000000"/>
                </a:solidFill>
                <a:latin typeface="Arial"/>
                <a:ea typeface="DejaVu Sans"/>
              </a:rPr>
              <a:t>XCache</a:t>
            </a:r>
            <a:endParaRPr b="0" lang="en-US" sz="1800" spc="-1" strike="noStrike">
              <a:latin typeface="Arial"/>
            </a:endParaRPr>
          </a:p>
        </p:txBody>
      </p:sp>
      <p:sp>
        <p:nvSpPr>
          <p:cNvPr id="144" name="TextShape 9"/>
          <p:cNvSpPr txBox="1"/>
          <p:nvPr/>
        </p:nvSpPr>
        <p:spPr>
          <a:xfrm>
            <a:off x="7315200" y="914400"/>
            <a:ext cx="1005840" cy="34632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r>
              <a:rPr b="0" lang="en-US" sz="1800" spc="-1" strike="noStrike">
                <a:latin typeface="Arial"/>
              </a:rPr>
              <a:t>dCache</a:t>
            </a:r>
            <a:endParaRPr b="0" lang="en-US" sz="1800" spc="-1" strike="noStrike">
              <a:latin typeface="Arial"/>
            </a:endParaRPr>
          </a:p>
        </p:txBody>
      </p:sp>
    </p:spTree>
  </p:cSld>
  <p:timing>
    <p:tnLst>
      <p:par>
        <p:cTn id="7" dur="indefinite" restart="never" nodeType="tmRoot">
          <p:childTnLst>
            <p:seq>
              <p:cTn id="8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9471</TotalTime>
  <Application>LibreOffice/6.0.7.3$Linux_X86_64 LibreOffice_project/00m0$Build-3</Applicat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dc:description/>
  <dc:language>en-US</dc:language>
  <cp:lastModifiedBy/>
  <dcterms:modified xsi:type="dcterms:W3CDTF">2019-12-11T09:46:41Z</dcterms:modified>
  <cp:revision>113</cp:revision>
  <dc:subject/>
  <dc:title/>
</cp:coreProperties>
</file>