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0" r:id="rId1"/>
  </p:sldMasterIdLst>
  <p:notesMasterIdLst>
    <p:notesMasterId r:id="rId8"/>
  </p:notesMasterIdLst>
  <p:handoutMasterIdLst>
    <p:handoutMasterId r:id="rId9"/>
  </p:handoutMasterIdLst>
  <p:sldIdLst>
    <p:sldId id="331" r:id="rId2"/>
    <p:sldId id="399" r:id="rId3"/>
    <p:sldId id="398" r:id="rId4"/>
    <p:sldId id="401" r:id="rId5"/>
    <p:sldId id="400" r:id="rId6"/>
    <p:sldId id="353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C0BA"/>
    <a:srgbClr val="C7C2BC"/>
    <a:srgbClr val="C8C3BF"/>
    <a:srgbClr val="D1CBC4"/>
    <a:srgbClr val="D5D0CC"/>
    <a:srgbClr val="FFFFFF"/>
    <a:srgbClr val="CCCC00"/>
    <a:srgbClr val="0134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4" autoAdjust="0"/>
    <p:restoredTop sz="82969" autoAdjust="0"/>
  </p:normalViewPr>
  <p:slideViewPr>
    <p:cSldViewPr>
      <p:cViewPr varScale="1">
        <p:scale>
          <a:sx n="69" d="100"/>
          <a:sy n="69" d="100"/>
        </p:scale>
        <p:origin x="1762" y="10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2D5C1-3316-4875-88F7-5D7A688A2361}" type="datetimeFigureOut">
              <a:rPr lang="de-DE" smtClean="0"/>
              <a:t>26.02.2020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4773E-7CD9-44DC-B747-3E4347D501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98427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73D9-09DC-4AAD-A2E8-54D9A456F590}" type="datetimeFigureOut">
              <a:rPr lang="de-DE" smtClean="0"/>
              <a:pPr/>
              <a:t>26.02.2020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3793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3" Type="http://schemas.openxmlformats.org/officeDocument/2006/relationships/image" Target="../media/image11.jpeg"/><Relationship Id="rId7" Type="http://schemas.openxmlformats.org/officeDocument/2006/relationships/image" Target="../media/image7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tif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tif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3477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528392" cy="395680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00206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26.02.2020</a:t>
            </a:r>
            <a:endParaRPr lang="de-DE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Vermittler-Workshop 2020, Fulda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4079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83568" y="6356350"/>
            <a:ext cx="60486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Vermittler-Workshop 2020, Fulda</a:t>
            </a:r>
            <a:endParaRPr lang="de-DE" dirty="0" smtClean="0"/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9" name="Textfeld 18"/>
          <p:cNvSpPr txBox="1"/>
          <p:nvPr userDrawn="1"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  <a:endParaRPr lang="de-DE" sz="7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Textfeld 19"/>
          <p:cNvSpPr txBox="1"/>
          <p:nvPr userDrawn="1"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  <a:endParaRPr lang="de-DE" sz="7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21" name="Grafik 2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2" name="Textfeld 21"/>
          <p:cNvSpPr txBox="1"/>
          <p:nvPr userDrawn="1"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  <a:endParaRPr lang="de-DE" sz="7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7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13" name="Textfeld 12"/>
          <p:cNvSpPr txBox="1"/>
          <p:nvPr userDrawn="1"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  <a:endParaRPr lang="de-DE" sz="7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458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26.02.2020</a:t>
            </a:r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Vermittler-Workshop 2020, Fulda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4716016" y="2060848"/>
            <a:ext cx="3744416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78058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26.02.2020</a:t>
            </a:r>
            <a:endParaRPr lang="de-DE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Vermittler-Workshop 2020, Fulda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798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Foli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5227643" y="6045210"/>
            <a:ext cx="1520825" cy="6762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Logo</a:t>
            </a:r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 algn="ctr">
              <a:defRPr>
                <a:solidFill>
                  <a:srgbClr val="013476"/>
                </a:solidFill>
              </a:defRPr>
            </a:lvl1pPr>
          </a:lstStyle>
          <a:p>
            <a:r>
              <a:rPr lang="de-DE" smtClean="0"/>
              <a:t>26.02.2020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4941168"/>
            <a:ext cx="1630702" cy="893046"/>
          </a:xfrm>
          <a:prstGeom prst="rect">
            <a:avLst/>
          </a:prstGeom>
        </p:spPr>
      </p:pic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7119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 smtClean="0"/>
              <a:t>26.02.2020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Vermittler-Workshop 2020, Fulda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7546684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114327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0622" y="663276"/>
            <a:ext cx="7527638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 smtClean="0"/>
              <a:t>26.02.2020</a:t>
            </a:r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Vermittler-Workshop 2020, Fulda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5418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AAD47575-8026-42E6-9FC2-098EB847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83EA1F1-69B6-44BC-A5CC-1015CB410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 smtClean="0"/>
              <a:t>26.02.2020</a:t>
            </a:r>
            <a:endParaRPr lang="de-DE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03030FA-B9F0-426A-B653-EB60A2B91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Vermittler-Workshop 2020, Fulda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7154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anz_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6168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_2Bil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 smtClean="0"/>
              <a:t>26.02.2020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Vermittler-Workshop 2020, Fulda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4392488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CF19C38A-B708-41FE-8226-9488F93E26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24128" y="1773237"/>
            <a:ext cx="2774132" cy="178902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2B0AF6C5-57B8-401F-9145-93CD131EDF2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24128" y="4016239"/>
            <a:ext cx="2774132" cy="178902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8711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810000"/>
            <a:ext cx="6411416" cy="38884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440362"/>
            <a:ext cx="5486400" cy="7249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355BAD82-CD39-4E37-A681-160A3CEC7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18320E0-2DF9-4166-B479-52C4971B86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 smtClean="0"/>
              <a:t>26.02.2020</a:t>
            </a:r>
            <a:endParaRPr lang="de-DE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5A36B48-9A65-4041-9B20-294F5382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Vermittler-Workshop 2020, Fulda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229633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Letzte Foli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83568" y="6356350"/>
            <a:ext cx="60486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Vermittler-Workshop 2020, Fulda</a:t>
            </a:r>
            <a:endParaRPr lang="de-DE" dirty="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DB11F86-256A-4BFA-AD2F-072C052B672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2000" y="1494000"/>
            <a:ext cx="675000" cy="6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609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Letzte Foli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4680012" y="6045211"/>
            <a:ext cx="1520825" cy="6762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Logo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26.02.2020</a:t>
            </a:r>
            <a:endParaRPr lang="de-DE" dirty="0"/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184E6D1-E163-4704-B428-C25C082A8AA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2000" y="1494000"/>
            <a:ext cx="675000" cy="6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99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681037"/>
            <a:ext cx="754375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600" y="1825625"/>
            <a:ext cx="75437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F603AA6-9256-4A84-89B6-90C78D846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 smtClean="0"/>
              <a:t>26.02.2020</a:t>
            </a:r>
            <a:endParaRPr lang="de-DE" dirty="0" smtClean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Vermittler-Workshop 2020, Fulda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1025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1" r:id="rId10"/>
    <p:sldLayoutId id="2147483692" r:id="rId11"/>
    <p:sldLayoutId id="2147483675" r:id="rId12"/>
    <p:sldLayoutId id="2147483676" r:id="rId13"/>
    <p:sldLayoutId id="2147483671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003477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864993/surveys/117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://www.facebook.com/teilchenwel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Netzwerk Teilchenwelt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555776" y="2776590"/>
            <a:ext cx="5256584" cy="1096899"/>
          </a:xfrm>
        </p:spPr>
        <p:txBody>
          <a:bodyPr>
            <a:noAutofit/>
          </a:bodyPr>
          <a:lstStyle/>
          <a:p>
            <a:pPr algn="l"/>
            <a:r>
              <a:rPr lang="de-DE" b="1" dirty="0" smtClean="0">
                <a:solidFill>
                  <a:srgbClr val="CCCC00"/>
                </a:solidFill>
              </a:rPr>
              <a:t>Abschluss Vermittler-Workshop</a:t>
            </a:r>
            <a:endParaRPr lang="de-DE" b="1" dirty="0" smtClean="0">
              <a:solidFill>
                <a:srgbClr val="CC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12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Offene Fragen klären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26.02.2020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Vermittler-Workshop 2020, Fulda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57188" indent="-357188"/>
            <a:r>
              <a:rPr lang="de-DE" dirty="0" smtClean="0"/>
              <a:t>Carmen + Caroline</a:t>
            </a:r>
          </a:p>
          <a:p>
            <a:pPr marL="357188" indent="-357188"/>
            <a:endParaRPr lang="de-DE" dirty="0"/>
          </a:p>
          <a:p>
            <a:pPr marL="357188" indent="-357188"/>
            <a:endParaRPr lang="de-DE" dirty="0" smtClean="0"/>
          </a:p>
          <a:p>
            <a:pPr marL="357188" indent="-357188"/>
            <a:endParaRPr lang="de-DE" dirty="0" smtClean="0"/>
          </a:p>
          <a:p>
            <a:pPr marL="357188" indent="-357188"/>
            <a:r>
              <a:rPr lang="de-DE" dirty="0" smtClean="0"/>
              <a:t>Erwartungsbild</a:t>
            </a:r>
          </a:p>
          <a:p>
            <a:pPr marL="0" indent="0">
              <a:buNone/>
            </a:pPr>
            <a:endParaRPr lang="de-DE" dirty="0" smtClean="0"/>
          </a:p>
          <a:p>
            <a:pPr lvl="1"/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62" t="23750" r="45276" b="42650"/>
          <a:stretch/>
        </p:blipFill>
        <p:spPr>
          <a:xfrm>
            <a:off x="5724126" y="1649795"/>
            <a:ext cx="2232249" cy="121071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82" t="12311"/>
          <a:stretch/>
        </p:blipFill>
        <p:spPr>
          <a:xfrm>
            <a:off x="5724127" y="3097654"/>
            <a:ext cx="2252111" cy="314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238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57188" indent="-357188"/>
            <a:r>
              <a:rPr lang="de-DE" dirty="0"/>
              <a:t>Netzwerk Teilchenwelt </a:t>
            </a:r>
            <a:r>
              <a:rPr lang="de-DE" dirty="0" smtClean="0"/>
              <a:t>@ </a:t>
            </a:r>
            <a:r>
              <a:rPr lang="de-DE" dirty="0"/>
              <a:t>DPG-Tagung </a:t>
            </a:r>
            <a:r>
              <a:rPr lang="de-DE" dirty="0" smtClean="0"/>
              <a:t>Bonn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26.02.2020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Vermittler-Workshop 2020, Fulda</a:t>
            </a:r>
            <a:endParaRPr lang="de-DE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251327"/>
            <a:ext cx="3749638" cy="2814014"/>
          </a:xfrm>
        </p:spPr>
      </p:pic>
      <p:sp>
        <p:nvSpPr>
          <p:cNvPr id="9" name="Rechteck 8"/>
          <p:cNvSpPr/>
          <p:nvPr/>
        </p:nvSpPr>
        <p:spPr>
          <a:xfrm>
            <a:off x="1043608" y="1635275"/>
            <a:ext cx="7471742" cy="4421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357188">
              <a:lnSpc>
                <a:spcPct val="90000"/>
              </a:lnSpc>
              <a:spcBef>
                <a:spcPts val="1000"/>
              </a:spcBef>
              <a:buClr>
                <a:schemeClr val="bg1"/>
              </a:buClr>
              <a:buFont typeface="Arial Narrow" panose="020B0606020202030204" pitchFamily="34" charset="0"/>
              <a:buChar char="►"/>
            </a:pPr>
            <a:r>
              <a:rPr lang="de-DE" sz="2400" dirty="0">
                <a:solidFill>
                  <a:srgbClr val="013476"/>
                </a:solidFill>
                <a:latin typeface="Arial Narrow" panose="020B0606020202030204" pitchFamily="34" charset="0"/>
              </a:rPr>
              <a:t>Vorträge in 2 </a:t>
            </a:r>
            <a:r>
              <a:rPr lang="de-DE" sz="2400" dirty="0" err="1">
                <a:solidFill>
                  <a:srgbClr val="013476"/>
                </a:solidFill>
                <a:latin typeface="Arial Narrow" panose="020B0606020202030204" pitchFamily="34" charset="0"/>
              </a:rPr>
              <a:t>Outreach</a:t>
            </a:r>
            <a:r>
              <a:rPr lang="de-DE" sz="2400" dirty="0">
                <a:solidFill>
                  <a:srgbClr val="013476"/>
                </a:solidFill>
                <a:latin typeface="Arial Narrow" panose="020B0606020202030204" pitchFamily="34" charset="0"/>
              </a:rPr>
              <a:t> </a:t>
            </a:r>
            <a:r>
              <a:rPr lang="de-DE" sz="2400" dirty="0" err="1">
                <a:solidFill>
                  <a:srgbClr val="013476"/>
                </a:solidFill>
                <a:latin typeface="Arial Narrow" panose="020B0606020202030204" pitchFamily="34" charset="0"/>
              </a:rPr>
              <a:t>sessions</a:t>
            </a:r>
            <a:endParaRPr lang="de-DE" sz="2400" dirty="0">
              <a:solidFill>
                <a:srgbClr val="013476"/>
              </a:solidFill>
              <a:latin typeface="Arial Narrow" panose="020B0606020202030204" pitchFamily="34" charset="0"/>
            </a:endParaRPr>
          </a:p>
          <a:p>
            <a:pPr marL="357188" indent="-357188">
              <a:lnSpc>
                <a:spcPct val="90000"/>
              </a:lnSpc>
              <a:spcBef>
                <a:spcPts val="1000"/>
              </a:spcBef>
              <a:buClr>
                <a:schemeClr val="bg1"/>
              </a:buClr>
              <a:buFont typeface="Arial Narrow" panose="020B0606020202030204" pitchFamily="34" charset="0"/>
              <a:buChar char="►"/>
            </a:pPr>
            <a:r>
              <a:rPr lang="de-DE" sz="2400" dirty="0">
                <a:solidFill>
                  <a:srgbClr val="013476"/>
                </a:solidFill>
                <a:latin typeface="Arial Narrow" panose="020B0606020202030204" pitchFamily="34" charset="0"/>
              </a:rPr>
              <a:t>Stand Nr. 13 im Innenhof (Zelt) von Di-Do</a:t>
            </a:r>
          </a:p>
          <a:p>
            <a:pPr marL="357188" indent="-357188">
              <a:lnSpc>
                <a:spcPct val="90000"/>
              </a:lnSpc>
              <a:spcBef>
                <a:spcPts val="1000"/>
              </a:spcBef>
              <a:buClr>
                <a:schemeClr val="bg1"/>
              </a:buClr>
              <a:buFont typeface="Arial Narrow" panose="020B0606020202030204" pitchFamily="34" charset="0"/>
              <a:buChar char="►"/>
            </a:pPr>
            <a:r>
              <a:rPr lang="de-DE" sz="2400" dirty="0">
                <a:solidFill>
                  <a:srgbClr val="013476"/>
                </a:solidFill>
                <a:latin typeface="Arial Narrow" panose="020B0606020202030204" pitchFamily="34" charset="0"/>
              </a:rPr>
              <a:t>stundenweise Hilfe sehr </a:t>
            </a:r>
            <a:r>
              <a:rPr lang="de-DE" sz="24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willkommen! Bitte vorbeikommen!</a:t>
            </a:r>
          </a:p>
          <a:p>
            <a:pPr marL="357188" indent="-357188">
              <a:lnSpc>
                <a:spcPct val="90000"/>
              </a:lnSpc>
              <a:spcBef>
                <a:spcPts val="1000"/>
              </a:spcBef>
              <a:buClr>
                <a:schemeClr val="bg1"/>
              </a:buClr>
              <a:buFont typeface="Arial Narrow" panose="020B0606020202030204" pitchFamily="34" charset="0"/>
              <a:buChar char="►"/>
            </a:pPr>
            <a:r>
              <a:rPr lang="de-DE" sz="24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Was ist zu tun?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de-DE" sz="2000" dirty="0"/>
              <a:t>Informieren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de-DE" sz="2000" dirty="0"/>
              <a:t>Buttons herstellen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de-DE" sz="2000" dirty="0"/>
              <a:t>Material verteilen</a:t>
            </a:r>
            <a:endParaRPr lang="de-DE" sz="2000" dirty="0">
              <a:solidFill>
                <a:srgbClr val="013476"/>
              </a:solidFill>
              <a:latin typeface="Arial Narrow" panose="020B0606020202030204" pitchFamily="34" charset="0"/>
            </a:endParaRPr>
          </a:p>
          <a:p>
            <a:pPr marL="357188" indent="-357188">
              <a:lnSpc>
                <a:spcPct val="90000"/>
              </a:lnSpc>
              <a:spcBef>
                <a:spcPts val="1000"/>
              </a:spcBef>
              <a:buClr>
                <a:schemeClr val="bg1"/>
              </a:buClr>
              <a:buFont typeface="Arial Narrow" panose="020B0606020202030204" pitchFamily="34" charset="0"/>
              <a:buChar char="►"/>
            </a:pPr>
            <a:r>
              <a:rPr lang="de-DE" sz="2400" dirty="0">
                <a:solidFill>
                  <a:srgbClr val="013476"/>
                </a:solidFill>
                <a:latin typeface="Arial Narrow" panose="020B0606020202030204" pitchFamily="34" charset="0"/>
              </a:rPr>
              <a:t>Wer </a:t>
            </a:r>
            <a:r>
              <a:rPr lang="de-DE" sz="2400" dirty="0" smtClean="0"/>
              <a:t>kommt an den Stand?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de-DE" sz="2000" dirty="0" smtClean="0"/>
              <a:t>Andere Aktive im NTW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de-DE" sz="2000" dirty="0" smtClean="0"/>
              <a:t>Potenzielle Vermittler*innen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de-DE" sz="2000" dirty="0" smtClean="0"/>
              <a:t>Lehrkräfte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de-DE" sz="2000" dirty="0" smtClean="0"/>
              <a:t>Gruppenleiter*innen</a:t>
            </a:r>
          </a:p>
        </p:txBody>
      </p:sp>
    </p:spTree>
    <p:extLst>
      <p:ext uri="{BB962C8B-B14F-4D97-AF65-F5344CB8AC3E}">
        <p14:creationId xmlns:p14="http://schemas.microsoft.com/office/powerpoint/2010/main" val="121450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8585200" y="6392863"/>
            <a:ext cx="558800" cy="349250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4294967295"/>
          </p:nvPr>
        </p:nvSpPr>
        <p:spPr>
          <a:xfrm>
            <a:off x="0" y="6392863"/>
            <a:ext cx="865188" cy="365125"/>
          </a:xfrm>
        </p:spPr>
        <p:txBody>
          <a:bodyPr/>
          <a:lstStyle/>
          <a:p>
            <a:r>
              <a:rPr lang="de-DE" smtClean="0"/>
              <a:t>26.02.2020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3238500" y="6392863"/>
            <a:ext cx="5905500" cy="349250"/>
          </a:xfrm>
        </p:spPr>
        <p:txBody>
          <a:bodyPr/>
          <a:lstStyle/>
          <a:p>
            <a:r>
              <a:rPr lang="de-DE" smtClean="0"/>
              <a:t>Vermittler-Workshop 2020, Fulda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1" y="3140968"/>
            <a:ext cx="4500000" cy="30000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512" y="3140968"/>
            <a:ext cx="4500000" cy="2980515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804" y="0"/>
            <a:ext cx="4500000" cy="2980518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0812" y="-27384"/>
            <a:ext cx="4500000" cy="30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57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Feedback / Evaluation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26.02.2020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Vermittler-Workshop 2020, Fulda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57188" indent="-357188"/>
            <a:r>
              <a:rPr lang="de-DE" dirty="0" smtClean="0"/>
              <a:t>Evaluation </a:t>
            </a:r>
            <a:r>
              <a:rPr lang="de-DE" dirty="0"/>
              <a:t>des Workshops </a:t>
            </a:r>
            <a:r>
              <a:rPr lang="de-DE" dirty="0" smtClean="0"/>
              <a:t>(bitte bis Mo) </a:t>
            </a:r>
            <a:r>
              <a:rPr lang="de-DE" dirty="0" smtClean="0">
                <a:hlinkClick r:id="rId2"/>
              </a:rPr>
              <a:t>https</a:t>
            </a:r>
            <a:r>
              <a:rPr lang="de-DE" dirty="0">
                <a:hlinkClick r:id="rId2"/>
              </a:rPr>
              <a:t>://</a:t>
            </a:r>
            <a:r>
              <a:rPr lang="de-DE" dirty="0" smtClean="0">
                <a:hlinkClick r:id="rId2"/>
              </a:rPr>
              <a:t>indico.cern.ch/event/864993/surveys/1174</a:t>
            </a:r>
            <a:endParaRPr lang="de-DE" dirty="0" smtClean="0"/>
          </a:p>
          <a:p>
            <a:pPr marL="357188" indent="-357188"/>
            <a:endParaRPr lang="de-DE" dirty="0"/>
          </a:p>
          <a:p>
            <a:pPr marL="357188" indent="-357188"/>
            <a:endParaRPr lang="de-DE" dirty="0" smtClean="0"/>
          </a:p>
          <a:p>
            <a:pPr marL="357188" indent="-357188"/>
            <a:r>
              <a:rPr lang="de-DE" dirty="0" smtClean="0"/>
              <a:t>Feedback</a:t>
            </a:r>
          </a:p>
          <a:p>
            <a:pPr marL="357188" indent="-357188"/>
            <a:endParaRPr lang="de-DE" dirty="0" smtClean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091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hlinkClick r:id="rId3"/>
              </a:rPr>
              <a:t>www.teilchenwelt.de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Vermittler-Workshop 2020, Fulda</a:t>
            </a:r>
            <a:endParaRPr lang="de-DE" dirty="0" smtClean="0"/>
          </a:p>
        </p:txBody>
      </p:sp>
      <p:sp>
        <p:nvSpPr>
          <p:cNvPr id="3" name="Textfeld 2"/>
          <p:cNvSpPr txBox="1"/>
          <p:nvPr/>
        </p:nvSpPr>
        <p:spPr>
          <a:xfrm>
            <a:off x="2339752" y="1340768"/>
            <a:ext cx="43924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002060"/>
                </a:solidFill>
                <a:latin typeface="Arial Narrow" panose="020B0606020202030204" pitchFamily="34" charset="0"/>
                <a:ea typeface="+mj-ea"/>
                <a:cs typeface="+mj-cs"/>
                <a:hlinkClick r:id="rId4"/>
              </a:rPr>
              <a:t>www.facebook.com/teilchenwelt</a:t>
            </a:r>
            <a:endParaRPr lang="de-DE" sz="2800" dirty="0" smtClean="0">
              <a:solidFill>
                <a:srgbClr val="002060"/>
              </a:solidFill>
              <a:latin typeface="Arial Narrow" panose="020B0606020202030204" pitchFamily="34" charset="0"/>
              <a:ea typeface="+mj-ea"/>
              <a:cs typeface="+mj-cs"/>
            </a:endParaRPr>
          </a:p>
          <a:p>
            <a:endParaRPr lang="de-DE" sz="2800" dirty="0" smtClean="0">
              <a:solidFill>
                <a:srgbClr val="002060"/>
              </a:solidFill>
              <a:latin typeface="Arial Narrow" panose="020B0606020202030204" pitchFamily="34" charset="0"/>
              <a:ea typeface="+mj-ea"/>
              <a:cs typeface="+mj-cs"/>
            </a:endParaRPr>
          </a:p>
          <a:p>
            <a:r>
              <a:rPr lang="de-DE" sz="2800" dirty="0" smtClean="0">
                <a:solidFill>
                  <a:srgbClr val="002060"/>
                </a:solidFill>
                <a:latin typeface="Arial Narrow" panose="020B0606020202030204" pitchFamily="34" charset="0"/>
                <a:ea typeface="+mj-ea"/>
                <a:cs typeface="+mj-cs"/>
              </a:rPr>
              <a:t>Viel </a:t>
            </a:r>
            <a:r>
              <a:rPr lang="de-DE" sz="2800" dirty="0" smtClean="0">
                <a:solidFill>
                  <a:srgbClr val="002060"/>
                </a:solidFill>
                <a:latin typeface="Arial Narrow" panose="020B0606020202030204" pitchFamily="34" charset="0"/>
                <a:ea typeface="+mj-ea"/>
                <a:cs typeface="+mj-cs"/>
              </a:rPr>
              <a:t>Freude beim Vermitteln!</a:t>
            </a:r>
            <a:endParaRPr lang="de-DE" sz="2800" dirty="0">
              <a:solidFill>
                <a:srgbClr val="002060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0854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NTW-Master-20180905</Template>
  <TotalTime>0</TotalTime>
  <Words>115</Words>
  <Application>Microsoft Office PowerPoint</Application>
  <PresentationFormat>Bildschirmpräsentation (4:3)</PresentationFormat>
  <Paragraphs>44</Paragraphs>
  <Slides>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Arial Narrow</vt:lpstr>
      <vt:lpstr>Calibri</vt:lpstr>
      <vt:lpstr>Symbol</vt:lpstr>
      <vt:lpstr>Wingdings</vt:lpstr>
      <vt:lpstr>NTW</vt:lpstr>
      <vt:lpstr>Netzwerk Teilchenwelt</vt:lpstr>
      <vt:lpstr>Offene Fragen klären</vt:lpstr>
      <vt:lpstr>Netzwerk Teilchenwelt @ DPG-Tagung Bonn</vt:lpstr>
      <vt:lpstr>PowerPoint-Präsentation</vt:lpstr>
      <vt:lpstr>Feedback / Evaluation</vt:lpstr>
      <vt:lpstr>PowerPoint-Präsentation</vt:lpstr>
    </vt:vector>
  </TitlesOfParts>
  <Company>DESY Zeuthen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Uta Bilow</dc:creator>
  <cp:lastModifiedBy>Uta Bilow</cp:lastModifiedBy>
  <cp:revision>207</cp:revision>
  <dcterms:created xsi:type="dcterms:W3CDTF">2014-09-10T20:03:47Z</dcterms:created>
  <dcterms:modified xsi:type="dcterms:W3CDTF">2020-02-26T10:50:19Z</dcterms:modified>
</cp:coreProperties>
</file>