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6" r:id="rId4"/>
    <p:sldId id="275" r:id="rId5"/>
    <p:sldId id="257" r:id="rId6"/>
    <p:sldId id="264" r:id="rId7"/>
    <p:sldId id="267" r:id="rId8"/>
    <p:sldId id="268" r:id="rId9"/>
    <p:sldId id="271" r:id="rId10"/>
    <p:sldId id="272" r:id="rId11"/>
    <p:sldId id="273" r:id="rId12"/>
    <p:sldId id="274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2D1"/>
    <a:srgbClr val="90B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7" autoAdjust="0"/>
    <p:restoredTop sz="94660"/>
  </p:normalViewPr>
  <p:slideViewPr>
    <p:cSldViewPr snapToGrid="0">
      <p:cViewPr varScale="1">
        <p:scale>
          <a:sx n="46" d="100"/>
          <a:sy n="46" d="100"/>
        </p:scale>
        <p:origin x="58" y="8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B8DAF-411E-47B8-9DE3-5776F647B69C}" type="datetimeFigureOut">
              <a:rPr lang="de-DE" smtClean="0"/>
              <a:t>29.11.2019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45618-6BD2-4434-9BFE-D1B697A7C1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11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D099-26CF-4622-A783-2D3430F827FD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14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31728-4AA6-4F9B-9D50-3F3F813937FC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30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35CC-4165-4441-AAEE-68E9DD120C99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193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02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014A-A7F8-42E5-A8AC-FA4B49EF0EE9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460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2FFE-0817-42E4-8DF1-257D3142F7F8}" type="datetime1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248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AA93-519F-4B7F-89F0-87245143E408}" type="datetime1">
              <a:rPr lang="de-DE" smtClean="0"/>
              <a:t>29.11.2019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1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4690C-4DD5-4820-A991-FBD94EEF47CB}" type="datetime1">
              <a:rPr lang="de-DE" smtClean="0"/>
              <a:t>29.11.2019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61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F8C3-4971-4FA4-B21C-E28A84E7BEFC}" type="datetime1">
              <a:rPr lang="de-DE" smtClean="0"/>
              <a:t>29.11.2019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94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84C0-C1F6-48C4-B594-AEB23AFEC756}" type="datetime1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658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73E2-DE88-4610-9AE8-B435FB46D060}" type="datetime1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77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67418-06DE-4250-BE45-A5A8E2CACB3C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06366-847F-460C-B9C1-E09BAE114D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83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masterclasses.org/downloads/GlobalInsights_November19.pdf" TargetMode="External"/><Relationship Id="rId2" Type="http://schemas.openxmlformats.org/officeDocument/2006/relationships/hyperlink" Target="https://physicsmasterclasses.org/downloads/global_Insights_april2019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WG MC2NC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US" dirty="0"/>
              <a:t>Review of Activities and Accomplishments in </a:t>
            </a:r>
            <a:r>
              <a:rPr lang="en-US" dirty="0" smtClean="0"/>
              <a:t>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18th IPPOG Meeting at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01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Countries in North </a:t>
            </a:r>
            <a:r>
              <a:rPr lang="de-DE" dirty="0" err="1" smtClean="0"/>
              <a:t>America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Canada</a:t>
            </a:r>
          </a:p>
          <a:p>
            <a:r>
              <a:rPr lang="de-DE" dirty="0" smtClean="0"/>
              <a:t>U.S.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10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100" y="1646238"/>
            <a:ext cx="5448300" cy="413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03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White Spots in </a:t>
            </a:r>
            <a:r>
              <a:rPr lang="de-DE" dirty="0" err="1" smtClean="0"/>
              <a:t>Latin</a:t>
            </a:r>
            <a:r>
              <a:rPr lang="de-DE" dirty="0" smtClean="0"/>
              <a:t> </a:t>
            </a:r>
            <a:r>
              <a:rPr lang="de-DE" dirty="0" err="1" smtClean="0"/>
              <a:t>America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5372101" cy="4479924"/>
          </a:xfrm>
        </p:spPr>
        <p:txBody>
          <a:bodyPr numCol="2">
            <a:normAutofit/>
          </a:bodyPr>
          <a:lstStyle/>
          <a:p>
            <a:r>
              <a:rPr lang="de-DE" dirty="0" err="1" smtClean="0"/>
              <a:t>Bolivia</a:t>
            </a:r>
            <a:endParaRPr lang="de-DE" dirty="0" smtClean="0"/>
          </a:p>
          <a:p>
            <a:r>
              <a:rPr lang="de-DE" dirty="0" smtClean="0"/>
              <a:t>Paraguay</a:t>
            </a:r>
          </a:p>
          <a:p>
            <a:r>
              <a:rPr lang="de-DE" dirty="0" smtClean="0"/>
              <a:t>Guyana</a:t>
            </a:r>
          </a:p>
          <a:p>
            <a:r>
              <a:rPr lang="de-DE" dirty="0" smtClean="0"/>
              <a:t>Surinam</a:t>
            </a:r>
          </a:p>
          <a:p>
            <a:r>
              <a:rPr lang="de-DE" dirty="0" smtClean="0"/>
              <a:t>French </a:t>
            </a:r>
            <a:r>
              <a:rPr lang="de-DE" dirty="0" err="1" smtClean="0"/>
              <a:t>Guiana</a:t>
            </a:r>
            <a:endParaRPr lang="de-DE" dirty="0" smtClean="0"/>
          </a:p>
          <a:p>
            <a:r>
              <a:rPr lang="de-DE" dirty="0" smtClean="0"/>
              <a:t>Panama</a:t>
            </a:r>
          </a:p>
          <a:p>
            <a:r>
              <a:rPr lang="de-DE" dirty="0" smtClean="0"/>
              <a:t>Costa Rica</a:t>
            </a:r>
          </a:p>
          <a:p>
            <a:r>
              <a:rPr lang="de-DE" dirty="0" smtClean="0"/>
              <a:t>Nicaragua</a:t>
            </a:r>
          </a:p>
          <a:p>
            <a:r>
              <a:rPr lang="de-DE" dirty="0" smtClean="0"/>
              <a:t>Belize</a:t>
            </a:r>
          </a:p>
          <a:p>
            <a:r>
              <a:rPr lang="de-DE" dirty="0" smtClean="0"/>
              <a:t>Guatemala</a:t>
            </a:r>
          </a:p>
          <a:p>
            <a:r>
              <a:rPr lang="de-DE" dirty="0" err="1" smtClean="0"/>
              <a:t>El</a:t>
            </a:r>
            <a:r>
              <a:rPr lang="de-DE" dirty="0" smtClean="0"/>
              <a:t> Salvador</a:t>
            </a:r>
          </a:p>
          <a:p>
            <a:r>
              <a:rPr lang="de-DE" dirty="0" smtClean="0"/>
              <a:t>Cuba</a:t>
            </a:r>
          </a:p>
          <a:p>
            <a:r>
              <a:rPr lang="de-DE" dirty="0" smtClean="0"/>
              <a:t>Jamaica</a:t>
            </a:r>
          </a:p>
          <a:p>
            <a:r>
              <a:rPr lang="de-DE" dirty="0" smtClean="0"/>
              <a:t>Haiti</a:t>
            </a:r>
          </a:p>
          <a:p>
            <a:r>
              <a:rPr lang="de-DE" dirty="0" err="1" smtClean="0"/>
              <a:t>Dominican</a:t>
            </a:r>
            <a:r>
              <a:rPr lang="de-DE" dirty="0" smtClean="0"/>
              <a:t> </a:t>
            </a:r>
            <a:r>
              <a:rPr lang="de-DE" dirty="0" err="1" smtClean="0"/>
              <a:t>Republic</a:t>
            </a:r>
            <a:endParaRPr lang="de-DE" dirty="0" smtClean="0"/>
          </a:p>
          <a:p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11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1" y="1462087"/>
            <a:ext cx="4843462" cy="484346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210301" y="4505325"/>
            <a:ext cx="838199" cy="1181100"/>
          </a:xfrm>
          <a:prstGeom prst="rect">
            <a:avLst/>
          </a:prstGeom>
          <a:solidFill>
            <a:srgbClr val="91B2D1"/>
          </a:solidFill>
          <a:ln>
            <a:solidFill>
              <a:srgbClr val="91B2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2465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Countries in </a:t>
            </a:r>
            <a:r>
              <a:rPr lang="de-DE" dirty="0" err="1" smtClean="0"/>
              <a:t>Asia</a:t>
            </a:r>
            <a:r>
              <a:rPr lang="de-DE" dirty="0" smtClean="0"/>
              <a:t>/</a:t>
            </a:r>
            <a:r>
              <a:rPr lang="de-DE" dirty="0" err="1" smtClean="0"/>
              <a:t>Australia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Philippines</a:t>
            </a:r>
          </a:p>
          <a:p>
            <a:r>
              <a:rPr lang="de-DE" dirty="0" err="1" smtClean="0"/>
              <a:t>Australia</a:t>
            </a:r>
            <a:r>
              <a:rPr lang="de-DE" dirty="0" smtClean="0"/>
              <a:t>*</a:t>
            </a:r>
          </a:p>
          <a:p>
            <a:r>
              <a:rPr lang="de-DE" dirty="0" smtClean="0"/>
              <a:t>New </a:t>
            </a:r>
            <a:r>
              <a:rPr lang="de-DE" dirty="0" err="1" smtClean="0"/>
              <a:t>Zealand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12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409699"/>
            <a:ext cx="5257800" cy="489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27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486400" cy="4351338"/>
          </a:xfrm>
        </p:spPr>
        <p:txBody>
          <a:bodyPr>
            <a:noAutofit/>
          </a:bodyPr>
          <a:lstStyle/>
          <a:p>
            <a:r>
              <a:rPr lang="de-DE" sz="1800" dirty="0" smtClean="0"/>
              <a:t>U</a:t>
            </a:r>
            <a:r>
              <a:rPr lang="de-DE" sz="1800" dirty="0"/>
              <a:t>. </a:t>
            </a:r>
            <a:r>
              <a:rPr lang="de-DE" sz="1800" dirty="0" err="1"/>
              <a:t>of</a:t>
            </a:r>
            <a:r>
              <a:rPr lang="de-DE" sz="1800" dirty="0"/>
              <a:t> Sheffield, </a:t>
            </a:r>
            <a:r>
              <a:rPr lang="de-DE" sz="1800" dirty="0" smtClean="0"/>
              <a:t>UK (ATLAS)</a:t>
            </a:r>
            <a:endParaRPr lang="de-DE" sz="1800" dirty="0"/>
          </a:p>
          <a:p>
            <a:r>
              <a:rPr lang="de-DE" sz="1800" dirty="0"/>
              <a:t>U.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M´Sila</a:t>
            </a:r>
            <a:r>
              <a:rPr lang="de-DE" sz="1800" dirty="0"/>
              <a:t>, </a:t>
            </a:r>
            <a:r>
              <a:rPr lang="de-DE" sz="1800" dirty="0" err="1" smtClean="0"/>
              <a:t>Algeria</a:t>
            </a:r>
            <a:r>
              <a:rPr lang="de-DE" sz="1800" dirty="0" smtClean="0"/>
              <a:t> (ATLAS)</a:t>
            </a:r>
            <a:endParaRPr lang="de-DE" sz="1800" dirty="0"/>
          </a:p>
          <a:p>
            <a:r>
              <a:rPr lang="de-DE" sz="1800" dirty="0" smtClean="0"/>
              <a:t>Kaunas</a:t>
            </a:r>
            <a:r>
              <a:rPr lang="de-DE" sz="1800" dirty="0"/>
              <a:t>, U. </a:t>
            </a:r>
            <a:r>
              <a:rPr lang="de-DE" sz="1800" dirty="0" err="1"/>
              <a:t>of</a:t>
            </a:r>
            <a:r>
              <a:rPr lang="de-DE" sz="1800" dirty="0"/>
              <a:t> Technology, </a:t>
            </a:r>
            <a:r>
              <a:rPr lang="de-DE" sz="1800" dirty="0" err="1" smtClean="0"/>
              <a:t>Lithuania</a:t>
            </a:r>
            <a:r>
              <a:rPr lang="de-DE" sz="1800" dirty="0" smtClean="0"/>
              <a:t> (CMS)</a:t>
            </a:r>
            <a:endParaRPr lang="de-DE" sz="1800" dirty="0"/>
          </a:p>
          <a:p>
            <a:r>
              <a:rPr lang="de-DE" sz="1800" dirty="0"/>
              <a:t>Tomsk, </a:t>
            </a:r>
            <a:r>
              <a:rPr lang="de-DE" sz="1800" dirty="0" err="1"/>
              <a:t>Polytechnic</a:t>
            </a:r>
            <a:r>
              <a:rPr lang="de-DE" sz="1800" dirty="0"/>
              <a:t> University, </a:t>
            </a:r>
            <a:r>
              <a:rPr lang="de-DE" sz="1800" dirty="0" err="1" smtClean="0"/>
              <a:t>Russia</a:t>
            </a:r>
            <a:r>
              <a:rPr lang="de-DE" sz="1800" dirty="0" smtClean="0"/>
              <a:t> (CMS)</a:t>
            </a:r>
          </a:p>
          <a:p>
            <a:r>
              <a:rPr lang="de-DE" sz="1800" dirty="0" err="1" smtClean="0"/>
              <a:t>Benha</a:t>
            </a:r>
            <a:r>
              <a:rPr lang="de-DE" sz="1800" dirty="0" smtClean="0"/>
              <a:t>, </a:t>
            </a:r>
            <a:r>
              <a:rPr lang="de-DE" sz="1800" dirty="0" err="1" smtClean="0"/>
              <a:t>Benha</a:t>
            </a:r>
            <a:r>
              <a:rPr lang="de-DE" sz="1800" dirty="0" smtClean="0"/>
              <a:t> University Egypt (CMS)</a:t>
            </a:r>
            <a:endParaRPr lang="de-DE" sz="1800" dirty="0"/>
          </a:p>
          <a:p>
            <a:r>
              <a:rPr lang="de-DE" sz="1800" dirty="0" smtClean="0"/>
              <a:t>UNAH</a:t>
            </a:r>
            <a:r>
              <a:rPr lang="de-DE" sz="1800" dirty="0"/>
              <a:t>, Tegucigalpa, </a:t>
            </a:r>
            <a:r>
              <a:rPr lang="de-DE" sz="1800" dirty="0" smtClean="0"/>
              <a:t>Honduras (</a:t>
            </a:r>
            <a:r>
              <a:rPr lang="de-DE" sz="1800" dirty="0" err="1" smtClean="0"/>
              <a:t>LHCb</a:t>
            </a:r>
            <a:r>
              <a:rPr lang="de-DE" sz="1800" dirty="0" smtClean="0"/>
              <a:t>)</a:t>
            </a:r>
            <a:endParaRPr lang="de-DE" sz="1800" dirty="0"/>
          </a:p>
          <a:p>
            <a:r>
              <a:rPr lang="de-DE" sz="1800" dirty="0" err="1"/>
              <a:t>KazNU</a:t>
            </a:r>
            <a:r>
              <a:rPr lang="de-DE" sz="1800" dirty="0"/>
              <a:t>, Almaty, </a:t>
            </a:r>
            <a:r>
              <a:rPr lang="de-DE" sz="1800" dirty="0" err="1" smtClean="0"/>
              <a:t>Kazakhstan</a:t>
            </a:r>
            <a:r>
              <a:rPr lang="de-DE" sz="1800" dirty="0" smtClean="0"/>
              <a:t> (</a:t>
            </a:r>
            <a:r>
              <a:rPr lang="de-DE" sz="1800" dirty="0" err="1" smtClean="0"/>
              <a:t>LHCb</a:t>
            </a:r>
            <a:r>
              <a:rPr lang="de-DE" sz="1800" dirty="0" smtClean="0"/>
              <a:t>)</a:t>
            </a:r>
            <a:endParaRPr lang="de-DE" sz="1800" dirty="0"/>
          </a:p>
          <a:p>
            <a:r>
              <a:rPr lang="de-DE" sz="1800" dirty="0"/>
              <a:t>EPFL, Lausanne, </a:t>
            </a:r>
            <a:r>
              <a:rPr lang="de-DE" sz="1800" dirty="0" err="1" smtClean="0"/>
              <a:t>Switzerland</a:t>
            </a:r>
            <a:r>
              <a:rPr lang="de-DE" sz="1800" dirty="0" smtClean="0"/>
              <a:t> (</a:t>
            </a:r>
            <a:r>
              <a:rPr lang="de-DE" sz="1800" dirty="0" err="1" smtClean="0"/>
              <a:t>LHCb</a:t>
            </a:r>
            <a:r>
              <a:rPr lang="de-DE" sz="1800" dirty="0" smtClean="0"/>
              <a:t>)</a:t>
            </a:r>
            <a:endParaRPr lang="de-DE" sz="1800" dirty="0"/>
          </a:p>
          <a:p>
            <a:r>
              <a:rPr lang="de-DE" sz="1800" dirty="0"/>
              <a:t>MISIS, </a:t>
            </a:r>
            <a:r>
              <a:rPr lang="de-DE" sz="1800" dirty="0" err="1"/>
              <a:t>Moscow</a:t>
            </a:r>
            <a:r>
              <a:rPr lang="de-DE" sz="1800" dirty="0"/>
              <a:t>, </a:t>
            </a:r>
            <a:r>
              <a:rPr lang="de-DE" sz="1800" dirty="0" err="1"/>
              <a:t>Russia</a:t>
            </a:r>
            <a:r>
              <a:rPr lang="de-DE" sz="1800" dirty="0"/>
              <a:t> </a:t>
            </a:r>
            <a:r>
              <a:rPr lang="de-DE" sz="1800" dirty="0" smtClean="0"/>
              <a:t>(</a:t>
            </a:r>
            <a:r>
              <a:rPr lang="de-DE" sz="1800" dirty="0" err="1" smtClean="0"/>
              <a:t>LHCb</a:t>
            </a:r>
            <a:r>
              <a:rPr lang="de-DE" sz="1800" dirty="0" smtClean="0"/>
              <a:t>) </a:t>
            </a:r>
            <a:endParaRPr lang="de-DE" sz="1800" dirty="0"/>
          </a:p>
          <a:p>
            <a:r>
              <a:rPr lang="de-DE" sz="1800" dirty="0" smtClean="0"/>
              <a:t>U</a:t>
            </a:r>
            <a:r>
              <a:rPr lang="de-DE" sz="1800" dirty="0"/>
              <a:t>. </a:t>
            </a:r>
            <a:r>
              <a:rPr lang="de-DE" sz="1800" dirty="0" err="1"/>
              <a:t>of</a:t>
            </a:r>
            <a:r>
              <a:rPr lang="de-DE" sz="1800" dirty="0"/>
              <a:t> Sarajevo, </a:t>
            </a:r>
            <a:r>
              <a:rPr lang="de-DE" sz="1800" dirty="0" err="1"/>
              <a:t>Bosnia</a:t>
            </a:r>
            <a:r>
              <a:rPr lang="de-DE" sz="1800" dirty="0"/>
              <a:t> and </a:t>
            </a:r>
            <a:r>
              <a:rPr lang="de-DE" sz="1800" dirty="0" err="1" smtClean="0"/>
              <a:t>Herzegovina</a:t>
            </a:r>
            <a:r>
              <a:rPr lang="de-DE" sz="1800" dirty="0" smtClean="0"/>
              <a:t> (ALICE)</a:t>
            </a:r>
            <a:endParaRPr lang="de-DE" sz="1800" dirty="0"/>
          </a:p>
          <a:p>
            <a:r>
              <a:rPr lang="de-DE" sz="1800" dirty="0"/>
              <a:t>U. </a:t>
            </a:r>
            <a:r>
              <a:rPr lang="de-DE" sz="1800" dirty="0" err="1"/>
              <a:t>of</a:t>
            </a:r>
            <a:r>
              <a:rPr lang="de-DE" sz="1800" dirty="0"/>
              <a:t> Montenegro, </a:t>
            </a:r>
            <a:r>
              <a:rPr lang="de-DE" sz="1800" dirty="0" smtClean="0"/>
              <a:t>Podgorica (ALICE)</a:t>
            </a:r>
          </a:p>
          <a:p>
            <a:r>
              <a:rPr lang="de-DE" sz="1800" dirty="0" smtClean="0"/>
              <a:t>U. </a:t>
            </a:r>
            <a:r>
              <a:rPr lang="de-DE" sz="1800" dirty="0" err="1" smtClean="0"/>
              <a:t>Atlantico</a:t>
            </a:r>
            <a:r>
              <a:rPr lang="de-DE" sz="1800" dirty="0" smtClean="0"/>
              <a:t>, Barranquilla, </a:t>
            </a:r>
            <a:r>
              <a:rPr lang="de-DE" sz="1800" dirty="0" err="1" smtClean="0"/>
              <a:t>Colombia</a:t>
            </a:r>
            <a:r>
              <a:rPr lang="de-DE" sz="1800" dirty="0" smtClean="0"/>
              <a:t> (</a:t>
            </a:r>
            <a:r>
              <a:rPr lang="de-DE" sz="1800" dirty="0" err="1" smtClean="0"/>
              <a:t>MINERvA</a:t>
            </a:r>
            <a:r>
              <a:rPr lang="de-DE" sz="1800" dirty="0" smtClean="0"/>
              <a:t>)</a:t>
            </a:r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New </a:t>
            </a:r>
            <a:r>
              <a:rPr lang="de-DE" b="1" dirty="0" err="1"/>
              <a:t>participants</a:t>
            </a:r>
            <a:r>
              <a:rPr lang="de-DE" b="1" dirty="0"/>
              <a:t> in IMC19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b="1" dirty="0" err="1"/>
              <a:t>Have</a:t>
            </a:r>
            <a:r>
              <a:rPr lang="de-DE" sz="2400" b="1" dirty="0"/>
              <a:t> </a:t>
            </a:r>
            <a:r>
              <a:rPr lang="de-DE" sz="2400" b="1" dirty="0" err="1"/>
              <a:t>been</a:t>
            </a:r>
            <a:r>
              <a:rPr lang="de-DE" sz="2400" b="1" dirty="0"/>
              <a:t> </a:t>
            </a:r>
            <a:r>
              <a:rPr lang="de-DE" sz="2400" b="1" dirty="0" err="1"/>
              <a:t>attracted</a:t>
            </a:r>
            <a:r>
              <a:rPr lang="de-DE" sz="2400" b="1" dirty="0"/>
              <a:t> via</a:t>
            </a:r>
          </a:p>
          <a:p>
            <a:pPr fontAlgn="base"/>
            <a:r>
              <a:rPr lang="de-DE" sz="2000" dirty="0"/>
              <a:t>National IMC </a:t>
            </a:r>
            <a:r>
              <a:rPr lang="de-DE" sz="2000" dirty="0" err="1"/>
              <a:t>representative</a:t>
            </a:r>
            <a:r>
              <a:rPr lang="de-DE" sz="2000" dirty="0"/>
              <a:t> / IPPOG </a:t>
            </a:r>
            <a:r>
              <a:rPr lang="de-DE" sz="2000" dirty="0" err="1"/>
              <a:t>rep</a:t>
            </a:r>
            <a:endParaRPr lang="de-DE" sz="2000" dirty="0"/>
          </a:p>
          <a:p>
            <a:pPr fontAlgn="base"/>
            <a:r>
              <a:rPr lang="de-DE" sz="2000" dirty="0"/>
              <a:t>Members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steering</a:t>
            </a:r>
            <a:r>
              <a:rPr lang="de-DE" sz="2000" dirty="0"/>
              <a:t> </a:t>
            </a:r>
            <a:r>
              <a:rPr lang="de-DE" sz="2000" dirty="0" err="1"/>
              <a:t>group</a:t>
            </a:r>
            <a:endParaRPr lang="de-DE" sz="2000" dirty="0"/>
          </a:p>
          <a:p>
            <a:pPr fontAlgn="base"/>
            <a:r>
              <a:rPr lang="de-DE" sz="2000" dirty="0"/>
              <a:t>Post-</a:t>
            </a:r>
            <a:r>
              <a:rPr lang="de-DE" sz="2000" dirty="0" err="1"/>
              <a:t>Docs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CERN </a:t>
            </a:r>
            <a:r>
              <a:rPr lang="de-DE" sz="2000" dirty="0" err="1"/>
              <a:t>moving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other</a:t>
            </a:r>
            <a:r>
              <a:rPr lang="de-DE" sz="2000" dirty="0"/>
              <a:t> </a:t>
            </a:r>
            <a:r>
              <a:rPr lang="de-DE" sz="2000" dirty="0" err="1" smtClean="0"/>
              <a:t>labs</a:t>
            </a:r>
            <a:endParaRPr lang="de-DE" sz="2000" dirty="0" smtClean="0"/>
          </a:p>
          <a:p>
            <a:pPr fontAlgn="base"/>
            <a:r>
              <a:rPr lang="de-DE" sz="2000" dirty="0" smtClean="0"/>
              <a:t>World Wide Data Day</a:t>
            </a:r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0047-1005-4A59-86E9-C478F8425346}" type="datetime1">
              <a:rPr lang="de-DE" smtClean="0"/>
              <a:t>29.11.2019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Uta Bilow, TU Dresden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de-DE" sz="2400" dirty="0" err="1"/>
              <a:t>India</a:t>
            </a:r>
            <a:r>
              <a:rPr lang="de-DE" sz="2400" dirty="0"/>
              <a:t>, Jammu University: Ramni Gupta (ALICE)</a:t>
            </a:r>
          </a:p>
          <a:p>
            <a:pPr>
              <a:spcBef>
                <a:spcPts val="600"/>
              </a:spcBef>
            </a:pPr>
            <a:r>
              <a:rPr lang="de-DE" sz="2400" dirty="0" err="1"/>
              <a:t>India</a:t>
            </a:r>
            <a:r>
              <a:rPr lang="de-DE" sz="2400" dirty="0"/>
              <a:t>, Bose Institute </a:t>
            </a:r>
            <a:r>
              <a:rPr lang="de-DE" sz="2400" dirty="0" err="1"/>
              <a:t>Kolkata</a:t>
            </a:r>
            <a:r>
              <a:rPr lang="de-DE" sz="2400" dirty="0"/>
              <a:t>: Supriya Das (ALICE)</a:t>
            </a:r>
          </a:p>
          <a:p>
            <a:pPr>
              <a:spcBef>
                <a:spcPts val="600"/>
              </a:spcBef>
            </a:pPr>
            <a:r>
              <a:rPr lang="de-DE" sz="2400" dirty="0" smtClean="0"/>
              <a:t>Romania</a:t>
            </a:r>
            <a:r>
              <a:rPr lang="de-DE" sz="2400" dirty="0"/>
              <a:t>, University </a:t>
            </a:r>
            <a:r>
              <a:rPr lang="de-DE" sz="2400" dirty="0" err="1"/>
              <a:t>Politehnica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Bucharest</a:t>
            </a:r>
            <a:r>
              <a:rPr lang="de-DE" sz="2400" dirty="0"/>
              <a:t>: Calin Bira (ATLAS</a:t>
            </a:r>
            <a:r>
              <a:rPr lang="de-DE" sz="2400" dirty="0" smtClean="0"/>
              <a:t>)</a:t>
            </a:r>
          </a:p>
          <a:p>
            <a:pPr>
              <a:spcBef>
                <a:spcPts val="600"/>
              </a:spcBef>
            </a:pPr>
            <a:endParaRPr lang="de-DE" sz="24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sz="2400" dirty="0" smtClean="0"/>
              <a:t>Plus all </a:t>
            </a:r>
            <a:r>
              <a:rPr lang="de-DE" sz="2400" dirty="0" err="1" smtClean="0"/>
              <a:t>institutes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will </a:t>
            </a:r>
            <a:r>
              <a:rPr lang="de-DE" sz="2400" dirty="0" err="1" smtClean="0"/>
              <a:t>join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new</a:t>
            </a:r>
            <a:r>
              <a:rPr lang="de-DE" sz="2400" dirty="0" smtClean="0"/>
              <a:t> Masterclasses (</a:t>
            </a:r>
            <a:r>
              <a:rPr lang="de-DE" sz="2400" dirty="0" err="1" smtClean="0"/>
              <a:t>Particle</a:t>
            </a:r>
            <a:r>
              <a:rPr lang="de-DE" sz="2400" dirty="0" smtClean="0"/>
              <a:t> </a:t>
            </a:r>
            <a:r>
              <a:rPr lang="de-DE" sz="2400" dirty="0" err="1" smtClean="0"/>
              <a:t>Therapy</a:t>
            </a:r>
            <a:r>
              <a:rPr lang="de-DE" sz="2400" dirty="0" smtClean="0"/>
              <a:t>, Belle II)!</a:t>
            </a:r>
          </a:p>
          <a:p>
            <a:pPr>
              <a:spcBef>
                <a:spcPts val="600"/>
              </a:spcBef>
            </a:pPr>
            <a:r>
              <a:rPr lang="de-DE" sz="2400" dirty="0" smtClean="0"/>
              <a:t>Tuzla, DKFZ, …</a:t>
            </a:r>
          </a:p>
          <a:p>
            <a:pPr>
              <a:spcBef>
                <a:spcPts val="600"/>
              </a:spcBef>
            </a:pPr>
            <a:endParaRPr lang="de-DE" sz="2400" dirty="0"/>
          </a:p>
          <a:p>
            <a:pPr marL="0" indent="0">
              <a:spcBef>
                <a:spcPts val="600"/>
              </a:spcBef>
              <a:buNone/>
            </a:pPr>
            <a:r>
              <a:rPr lang="de-DE" sz="2400" dirty="0" smtClean="0"/>
              <a:t>Plus International Schools? (</a:t>
            </a:r>
            <a:r>
              <a:rPr lang="de-DE" sz="2400" dirty="0" err="1" smtClean="0"/>
              <a:t>attracted</a:t>
            </a:r>
            <a:r>
              <a:rPr lang="de-DE" sz="2400" dirty="0" smtClean="0"/>
              <a:t> via </a:t>
            </a:r>
            <a:r>
              <a:rPr lang="de-DE" sz="2400" dirty="0" err="1" smtClean="0"/>
              <a:t>article</a:t>
            </a:r>
            <a:r>
              <a:rPr lang="de-DE" sz="2400" dirty="0" smtClean="0"/>
              <a:t> </a:t>
            </a:r>
            <a:r>
              <a:rPr lang="de-DE" sz="2400" dirty="0" smtClean="0">
                <a:hlinkClick r:id="rId2"/>
              </a:rPr>
              <a:t>1</a:t>
            </a:r>
            <a:r>
              <a:rPr lang="de-DE" sz="2400" dirty="0" smtClean="0"/>
              <a:t> and </a:t>
            </a:r>
            <a:r>
              <a:rPr lang="de-DE" sz="2400" dirty="0" smtClean="0">
                <a:hlinkClick r:id="rId3"/>
              </a:rPr>
              <a:t>2</a:t>
            </a:r>
            <a:r>
              <a:rPr lang="de-DE" sz="2400" dirty="0" smtClean="0"/>
              <a:t> in ECIS </a:t>
            </a:r>
            <a:r>
              <a:rPr lang="de-DE" sz="2400" dirty="0" err="1" smtClean="0"/>
              <a:t>magazine</a:t>
            </a:r>
            <a:r>
              <a:rPr lang="de-DE" sz="2400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de-DE" sz="2400" dirty="0" smtClean="0"/>
              <a:t>KVIS, </a:t>
            </a:r>
            <a:r>
              <a:rPr lang="de-DE" sz="2400" dirty="0" err="1" smtClean="0"/>
              <a:t>Rayong</a:t>
            </a:r>
            <a:r>
              <a:rPr lang="de-DE" sz="2400" dirty="0" smtClean="0"/>
              <a:t>, Thailand </a:t>
            </a:r>
            <a:r>
              <a:rPr lang="de-DE" sz="2400" dirty="0" err="1" smtClean="0"/>
              <a:t>signed</a:t>
            </a:r>
            <a:r>
              <a:rPr lang="de-DE" sz="2400" dirty="0" smtClean="0"/>
              <a:t> </a:t>
            </a:r>
            <a:r>
              <a:rPr lang="de-DE" sz="2400" dirty="0" err="1" smtClean="0"/>
              <a:t>up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Particle</a:t>
            </a:r>
            <a:r>
              <a:rPr lang="de-DE" sz="2400" dirty="0" smtClean="0"/>
              <a:t> </a:t>
            </a:r>
            <a:r>
              <a:rPr lang="de-DE" sz="2400" dirty="0" err="1" smtClean="0"/>
              <a:t>Therapy</a:t>
            </a:r>
            <a:r>
              <a:rPr lang="de-DE" sz="2400" dirty="0" smtClean="0"/>
              <a:t> and ATLAS Masterclasses </a:t>
            </a:r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New </a:t>
            </a:r>
            <a:r>
              <a:rPr lang="de-DE" b="1" dirty="0" err="1"/>
              <a:t>participants</a:t>
            </a:r>
            <a:r>
              <a:rPr lang="de-DE" b="1" dirty="0"/>
              <a:t> in </a:t>
            </a:r>
            <a:r>
              <a:rPr lang="de-DE" b="1" dirty="0" smtClean="0"/>
              <a:t>IMC20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0047-1005-4A59-86E9-C478F8425346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3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725741" y="1990833"/>
            <a:ext cx="3511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Special </a:t>
            </a:r>
            <a:r>
              <a:rPr lang="de-DE" sz="2000" b="1" dirty="0" err="1" smtClean="0">
                <a:solidFill>
                  <a:srgbClr val="FF0000"/>
                </a:solidFill>
              </a:rPr>
              <a:t>date</a:t>
            </a:r>
            <a:r>
              <a:rPr lang="de-DE" sz="2000" b="1" dirty="0" smtClean="0">
                <a:solidFill>
                  <a:srgbClr val="FF0000"/>
                </a:solidFill>
              </a:rPr>
              <a:t> in </a:t>
            </a:r>
            <a:r>
              <a:rPr lang="de-DE" sz="2000" b="1" dirty="0" err="1" smtClean="0">
                <a:solidFill>
                  <a:srgbClr val="FF0000"/>
                </a:solidFill>
              </a:rPr>
              <a:t>late</a:t>
            </a:r>
            <a:r>
              <a:rPr lang="de-DE" sz="2000" b="1" dirty="0" smtClean="0">
                <a:solidFill>
                  <a:srgbClr val="FF0000"/>
                </a:solidFill>
              </a:rPr>
              <a:t> April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11" name="Pfeil nach rechts 10"/>
          <p:cNvSpPr/>
          <p:nvPr/>
        </p:nvSpPr>
        <p:spPr>
          <a:xfrm>
            <a:off x="7264112" y="2090791"/>
            <a:ext cx="399284" cy="20019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43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News </a:t>
            </a:r>
            <a:r>
              <a:rPr lang="de-DE" dirty="0" err="1" smtClean="0"/>
              <a:t>from</a:t>
            </a:r>
            <a:r>
              <a:rPr lang="de-DE" dirty="0" smtClean="0"/>
              <a:t> Despina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In 2019, </a:t>
            </a:r>
            <a:r>
              <a:rPr lang="de-DE" dirty="0" err="1"/>
              <a:t>the</a:t>
            </a:r>
            <a:r>
              <a:rPr lang="de-DE" dirty="0"/>
              <a:t> University </a:t>
            </a:r>
            <a:r>
              <a:rPr lang="de-DE" dirty="0" err="1"/>
              <a:t>of</a:t>
            </a:r>
            <a:r>
              <a:rPr lang="de-DE" dirty="0"/>
              <a:t> Salerno </a:t>
            </a:r>
            <a:r>
              <a:rPr lang="de-DE" dirty="0" err="1"/>
              <a:t>did</a:t>
            </a:r>
            <a:r>
              <a:rPr lang="de-DE" dirty="0"/>
              <a:t> ALICE </a:t>
            </a:r>
            <a:r>
              <a:rPr lang="de-DE" dirty="0" err="1"/>
              <a:t>masterclasses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time.</a:t>
            </a:r>
          </a:p>
          <a:p>
            <a:r>
              <a:rPr lang="de-DE" dirty="0"/>
              <a:t>5 US </a:t>
            </a:r>
            <a:r>
              <a:rPr lang="de-DE" dirty="0" err="1"/>
              <a:t>institutes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ALICE will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international </a:t>
            </a:r>
            <a:r>
              <a:rPr lang="de-DE" dirty="0" err="1"/>
              <a:t>masterclasses</a:t>
            </a:r>
            <a:r>
              <a:rPr lang="de-DE" dirty="0"/>
              <a:t> </a:t>
            </a:r>
            <a:r>
              <a:rPr lang="de-DE" dirty="0" err="1"/>
              <a:t>programme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 smtClean="0"/>
              <a:t>.</a:t>
            </a:r>
          </a:p>
          <a:p>
            <a:pPr lvl="0"/>
            <a:r>
              <a:rPr lang="de-DE" dirty="0"/>
              <a:t>University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/>
              <a:t>Malta </a:t>
            </a:r>
            <a:r>
              <a:rPr lang="de-DE" smtClean="0"/>
              <a:t> </a:t>
            </a:r>
            <a:r>
              <a:rPr lang="de-DE" dirty="0"/>
              <a:t>Masterclasses (ALICE - </a:t>
            </a:r>
            <a:r>
              <a:rPr lang="de-DE" dirty="0" err="1"/>
              <a:t>strange</a:t>
            </a:r>
            <a:r>
              <a:rPr lang="de-DE" dirty="0"/>
              <a:t> </a:t>
            </a:r>
            <a:r>
              <a:rPr lang="de-DE" dirty="0" err="1"/>
              <a:t>particles</a:t>
            </a:r>
            <a:r>
              <a:rPr lang="de-DE" dirty="0"/>
              <a:t>) on 7 November 2017 : </a:t>
            </a:r>
            <a:r>
              <a:rPr lang="de-DE" dirty="0" err="1"/>
              <a:t>myself</a:t>
            </a:r>
            <a:r>
              <a:rPr lang="de-DE" dirty="0"/>
              <a:t> and </a:t>
            </a:r>
            <a:r>
              <a:rPr lang="de-DE" dirty="0" err="1"/>
              <a:t>colleague</a:t>
            </a:r>
            <a:r>
              <a:rPr lang="de-DE" dirty="0"/>
              <a:t> Giacinto De </a:t>
            </a:r>
            <a:r>
              <a:rPr lang="de-DE" dirty="0" smtClean="0"/>
              <a:t>Cataldo.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interested</a:t>
            </a:r>
            <a:r>
              <a:rPr lang="de-DE" dirty="0"/>
              <a:t> but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not </a:t>
            </a:r>
            <a:r>
              <a:rPr lang="de-DE" dirty="0" err="1"/>
              <a:t>participated</a:t>
            </a:r>
            <a:r>
              <a:rPr lang="de-DE" dirty="0"/>
              <a:t> in IMC. I </a:t>
            </a:r>
            <a:r>
              <a:rPr lang="de-DE" dirty="0" err="1"/>
              <a:t>contacted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again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 smtClean="0"/>
              <a:t>.</a:t>
            </a:r>
          </a:p>
          <a:p>
            <a:pPr lvl="0"/>
            <a:r>
              <a:rPr lang="de-DE" dirty="0"/>
              <a:t>Sarajevo : Yiota and </a:t>
            </a:r>
            <a:r>
              <a:rPr lang="de-DE" dirty="0" err="1"/>
              <a:t>myself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in April 2018 and </a:t>
            </a:r>
            <a:r>
              <a:rPr lang="de-DE" dirty="0" err="1"/>
              <a:t>died</a:t>
            </a:r>
            <a:r>
              <a:rPr lang="de-DE" dirty="0"/>
              <a:t> ALICE </a:t>
            </a:r>
            <a:r>
              <a:rPr lang="de-DE" dirty="0" err="1"/>
              <a:t>masterclasses</a:t>
            </a:r>
            <a:r>
              <a:rPr lang="de-DE" dirty="0"/>
              <a:t> (in </a:t>
            </a:r>
            <a:r>
              <a:rPr lang="de-DE" dirty="0" err="1"/>
              <a:t>the</a:t>
            </a:r>
            <a:r>
              <a:rPr lang="de-DE" dirty="0"/>
              <a:t> IMC </a:t>
            </a:r>
            <a:r>
              <a:rPr lang="de-DE" dirty="0" err="1"/>
              <a:t>schedule</a:t>
            </a:r>
            <a:r>
              <a:rPr lang="de-DE" dirty="0"/>
              <a:t>).  I </a:t>
            </a:r>
            <a:r>
              <a:rPr lang="de-DE" dirty="0" err="1"/>
              <a:t>don’t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participate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 smtClean="0"/>
              <a:t>. </a:t>
            </a:r>
            <a:r>
              <a:rPr lang="de-DE" dirty="0"/>
              <a:t>I </a:t>
            </a:r>
            <a:r>
              <a:rPr lang="de-DE" dirty="0" err="1"/>
              <a:t>have</a:t>
            </a:r>
            <a:r>
              <a:rPr lang="de-DE" dirty="0"/>
              <a:t> just </a:t>
            </a:r>
            <a:r>
              <a:rPr lang="de-DE" dirty="0" err="1"/>
              <a:t>sent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a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asking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intend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participate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.</a:t>
            </a:r>
          </a:p>
          <a:p>
            <a:pPr lvl="0"/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542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Starting</a:t>
            </a:r>
            <a:r>
              <a:rPr lang="de-DE" b="1" dirty="0" smtClean="0"/>
              <a:t> Masterclasses in </a:t>
            </a:r>
            <a:r>
              <a:rPr lang="de-DE" b="1" dirty="0" err="1" smtClean="0"/>
              <a:t>India</a:t>
            </a:r>
            <a:r>
              <a:rPr lang="de-DE" b="1" dirty="0" smtClean="0"/>
              <a:t> (and </a:t>
            </a:r>
            <a:r>
              <a:rPr lang="de-DE" b="1" dirty="0" err="1" smtClean="0"/>
              <a:t>Far</a:t>
            </a:r>
            <a:r>
              <a:rPr lang="de-DE" b="1" dirty="0" smtClean="0"/>
              <a:t> East)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smtClean="0"/>
              <a:t>Ken </a:t>
            </a:r>
            <a:r>
              <a:rPr lang="de-DE" dirty="0" err="1" smtClean="0"/>
              <a:t>travels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India</a:t>
            </a:r>
            <a:r>
              <a:rPr lang="de-DE" dirty="0" smtClean="0"/>
              <a:t> in </a:t>
            </a:r>
            <a:r>
              <a:rPr lang="de-DE" dirty="0" err="1" smtClean="0"/>
              <a:t>Dec</a:t>
            </a:r>
            <a:r>
              <a:rPr lang="de-DE" dirty="0" smtClean="0"/>
              <a:t> *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invitation</a:t>
            </a:r>
            <a:r>
              <a:rPr lang="de-DE" dirty="0" smtClean="0"/>
              <a:t>*</a:t>
            </a:r>
          </a:p>
          <a:p>
            <a:r>
              <a:rPr lang="de-DE" dirty="0" err="1"/>
              <a:t>d</a:t>
            </a:r>
            <a:r>
              <a:rPr lang="de-DE" dirty="0" err="1" smtClean="0"/>
              <a:t>oing</a:t>
            </a:r>
            <a:r>
              <a:rPr lang="de-DE" dirty="0" smtClean="0"/>
              <a:t> CMS Masterclasses</a:t>
            </a:r>
          </a:p>
          <a:p>
            <a:pPr marL="0" indent="0">
              <a:buNone/>
            </a:pPr>
            <a:r>
              <a:rPr lang="de-DE" dirty="0" smtClean="0"/>
              <a:t>East </a:t>
            </a:r>
            <a:r>
              <a:rPr lang="de-DE" dirty="0" err="1" smtClean="0"/>
              <a:t>Asia</a:t>
            </a:r>
            <a:r>
              <a:rPr lang="de-DE" dirty="0" smtClean="0"/>
              <a:t> in Jan</a:t>
            </a:r>
          </a:p>
          <a:p>
            <a:r>
              <a:rPr lang="de-DE" dirty="0" smtClean="0"/>
              <a:t>Hong Kong (ATLAS)</a:t>
            </a:r>
          </a:p>
          <a:p>
            <a:r>
              <a:rPr lang="de-DE" dirty="0" smtClean="0"/>
              <a:t>Taiwan (CMS)</a:t>
            </a:r>
          </a:p>
          <a:p>
            <a:r>
              <a:rPr lang="de-DE" dirty="0" smtClean="0"/>
              <a:t>Japan (Belle II)</a:t>
            </a:r>
          </a:p>
          <a:p>
            <a:pPr marL="0" indent="0">
              <a:buNone/>
            </a:pPr>
            <a:r>
              <a:rPr lang="de-DE" dirty="0" err="1" smtClean="0"/>
              <a:t>Spinoff</a:t>
            </a:r>
            <a:endParaRPr lang="de-DE" dirty="0"/>
          </a:p>
          <a:p>
            <a:r>
              <a:rPr lang="de-DE" dirty="0" smtClean="0"/>
              <a:t>Vietnam (CMS)</a:t>
            </a:r>
          </a:p>
          <a:p>
            <a:pPr marL="0" indent="0">
              <a:buNone/>
            </a:pPr>
            <a:r>
              <a:rPr lang="de-DE" dirty="0" smtClean="0"/>
              <a:t>Still </a:t>
            </a:r>
            <a:r>
              <a:rPr lang="de-DE" dirty="0" err="1" smtClean="0"/>
              <a:t>hope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endParaRPr lang="de-DE" dirty="0" smtClean="0"/>
          </a:p>
          <a:p>
            <a:r>
              <a:rPr lang="de-DE" dirty="0" smtClean="0"/>
              <a:t>Korea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56A5-874F-423A-92A8-AEE5A3295ADC}" type="datetime1">
              <a:rPr lang="de-DE" smtClean="0"/>
              <a:t>29.11.2019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5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Conferences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/>
              <a:t>Tables</a:t>
            </a:r>
            <a:r>
              <a:rPr lang="de-DE" dirty="0" smtClean="0"/>
              <a:t> at </a:t>
            </a:r>
            <a:r>
              <a:rPr lang="de-DE" dirty="0" err="1" smtClean="0"/>
              <a:t>conferences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APS Denver 2019</a:t>
            </a:r>
          </a:p>
          <a:p>
            <a:pPr>
              <a:buFontTx/>
              <a:buChar char="-"/>
            </a:pPr>
            <a:r>
              <a:rPr lang="de-DE" dirty="0" smtClean="0"/>
              <a:t>EPS-HEP </a:t>
            </a:r>
            <a:r>
              <a:rPr lang="de-DE" dirty="0" err="1" smtClean="0"/>
              <a:t>Ghent</a:t>
            </a:r>
            <a:r>
              <a:rPr lang="de-DE" dirty="0" smtClean="0"/>
              <a:t> 2019</a:t>
            </a:r>
          </a:p>
          <a:p>
            <a:pPr>
              <a:buFontTx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10" y="3365500"/>
            <a:ext cx="4426121" cy="248969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262149" y="5831412"/>
            <a:ext cx="555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APS </a:t>
            </a:r>
            <a:r>
              <a:rPr lang="de-DE" dirty="0" smtClean="0"/>
              <a:t>Meeting </a:t>
            </a:r>
            <a:r>
              <a:rPr lang="de-DE" dirty="0"/>
              <a:t>in </a:t>
            </a:r>
            <a:r>
              <a:rPr lang="de-DE" dirty="0" smtClean="0"/>
              <a:t>Denver, April 2019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6692-365D-4809-846A-EBD5742751B6}" type="datetime1">
              <a:rPr lang="de-DE" smtClean="0"/>
              <a:t>29.11.2019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6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08" y="1027906"/>
            <a:ext cx="3619542" cy="4829594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503212" y="5817743"/>
            <a:ext cx="555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EPS-HEP Conference in </a:t>
            </a:r>
            <a:r>
              <a:rPr lang="de-DE" dirty="0" err="1" smtClean="0"/>
              <a:t>Ghent</a:t>
            </a:r>
            <a:r>
              <a:rPr lang="de-DE" dirty="0" smtClean="0"/>
              <a:t>, </a:t>
            </a:r>
            <a:r>
              <a:rPr lang="de-DE" dirty="0" err="1" smtClean="0"/>
              <a:t>July</a:t>
            </a:r>
            <a:r>
              <a:rPr lang="de-DE" dirty="0" smtClean="0"/>
              <a:t> 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023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05474" y="390525"/>
            <a:ext cx="5648325" cy="1300163"/>
          </a:xfrm>
        </p:spPr>
        <p:txBody>
          <a:bodyPr/>
          <a:lstStyle/>
          <a:p>
            <a:r>
              <a:rPr lang="de-DE" dirty="0" smtClean="0"/>
              <a:t>White Spots in Europe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05474" y="1847849"/>
            <a:ext cx="5648326" cy="4329113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Estonia</a:t>
            </a:r>
          </a:p>
          <a:p>
            <a:r>
              <a:rPr lang="de-DE" dirty="0" err="1" smtClean="0"/>
              <a:t>Latvia</a:t>
            </a:r>
            <a:endParaRPr lang="de-DE" dirty="0" smtClean="0"/>
          </a:p>
          <a:p>
            <a:r>
              <a:rPr lang="de-DE" dirty="0" smtClean="0"/>
              <a:t>Belarus</a:t>
            </a:r>
          </a:p>
          <a:p>
            <a:r>
              <a:rPr lang="de-DE" dirty="0" smtClean="0"/>
              <a:t>Ukraine</a:t>
            </a:r>
          </a:p>
          <a:p>
            <a:r>
              <a:rPr lang="de-DE" dirty="0" err="1" smtClean="0"/>
              <a:t>Moldova</a:t>
            </a:r>
            <a:endParaRPr lang="de-DE" dirty="0" smtClean="0"/>
          </a:p>
          <a:p>
            <a:r>
              <a:rPr lang="de-DE" dirty="0" err="1" smtClean="0"/>
              <a:t>Albania</a:t>
            </a:r>
            <a:endParaRPr lang="de-DE" dirty="0" smtClean="0"/>
          </a:p>
          <a:p>
            <a:r>
              <a:rPr lang="de-DE" dirty="0" smtClean="0"/>
              <a:t>North </a:t>
            </a:r>
            <a:r>
              <a:rPr lang="de-DE" dirty="0" err="1" smtClean="0"/>
              <a:t>Macedonia</a:t>
            </a:r>
            <a:endParaRPr lang="de-DE" dirty="0" smtClean="0"/>
          </a:p>
          <a:p>
            <a:r>
              <a:rPr lang="de-DE" dirty="0"/>
              <a:t>Armenia</a:t>
            </a:r>
          </a:p>
          <a:p>
            <a:r>
              <a:rPr lang="de-DE" dirty="0" err="1"/>
              <a:t>Azerbaijan</a:t>
            </a: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705" y="198087"/>
            <a:ext cx="4854855" cy="606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8350" y="400050"/>
            <a:ext cx="5505450" cy="1290638"/>
          </a:xfrm>
        </p:spPr>
        <p:txBody>
          <a:bodyPr/>
          <a:lstStyle/>
          <a:p>
            <a:r>
              <a:rPr lang="de-DE" dirty="0" smtClean="0"/>
              <a:t>Countries in </a:t>
            </a:r>
            <a:r>
              <a:rPr lang="de-DE" dirty="0" err="1" smtClean="0"/>
              <a:t>Africa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48350" y="1825625"/>
            <a:ext cx="5505450" cy="4351338"/>
          </a:xfrm>
        </p:spPr>
        <p:txBody>
          <a:bodyPr/>
          <a:lstStyle/>
          <a:p>
            <a:r>
              <a:rPr lang="de-DE" dirty="0" err="1" smtClean="0"/>
              <a:t>Morocco</a:t>
            </a:r>
            <a:endParaRPr lang="de-DE" dirty="0" smtClean="0"/>
          </a:p>
          <a:p>
            <a:r>
              <a:rPr lang="de-DE" dirty="0" err="1" smtClean="0"/>
              <a:t>Algeria</a:t>
            </a:r>
            <a:endParaRPr lang="de-DE" dirty="0" smtClean="0"/>
          </a:p>
          <a:p>
            <a:r>
              <a:rPr lang="de-DE" dirty="0" smtClean="0"/>
              <a:t>Egypt</a:t>
            </a:r>
          </a:p>
          <a:p>
            <a:r>
              <a:rPr lang="de-DE" dirty="0" smtClean="0"/>
              <a:t>Sao Tomé and </a:t>
            </a:r>
            <a:r>
              <a:rPr lang="de-DE" dirty="0" err="1" smtClean="0"/>
              <a:t>Principe</a:t>
            </a:r>
            <a:endParaRPr lang="de-DE" dirty="0" smtClean="0"/>
          </a:p>
          <a:p>
            <a:r>
              <a:rPr lang="de-DE" dirty="0" smtClean="0"/>
              <a:t>South </a:t>
            </a:r>
            <a:r>
              <a:rPr lang="de-DE" dirty="0" err="1" smtClean="0"/>
              <a:t>Africa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4890760" cy="435133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838200" y="5114925"/>
            <a:ext cx="438150" cy="1052513"/>
          </a:xfrm>
          <a:prstGeom prst="rect">
            <a:avLst/>
          </a:prstGeom>
          <a:solidFill>
            <a:srgbClr val="91B2D1"/>
          </a:solidFill>
          <a:ln>
            <a:solidFill>
              <a:srgbClr val="91B2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838200" y="3019425"/>
            <a:ext cx="438150" cy="1052513"/>
          </a:xfrm>
          <a:prstGeom prst="rect">
            <a:avLst/>
          </a:prstGeom>
          <a:solidFill>
            <a:srgbClr val="91B2D1"/>
          </a:solidFill>
          <a:ln>
            <a:solidFill>
              <a:srgbClr val="91B2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2824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Countries in (</a:t>
            </a:r>
            <a:r>
              <a:rPr lang="de-DE" dirty="0" err="1" smtClean="0"/>
              <a:t>Middle</a:t>
            </a:r>
            <a:r>
              <a:rPr lang="de-DE" dirty="0" smtClean="0"/>
              <a:t>) East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Russia</a:t>
            </a:r>
            <a:endParaRPr lang="de-DE" dirty="0" smtClean="0"/>
          </a:p>
          <a:p>
            <a:r>
              <a:rPr lang="de-DE" dirty="0" err="1" smtClean="0"/>
              <a:t>Kazakhstan</a:t>
            </a:r>
            <a:endParaRPr lang="de-DE" dirty="0" smtClean="0"/>
          </a:p>
          <a:p>
            <a:r>
              <a:rPr lang="de-DE" dirty="0" smtClean="0"/>
              <a:t>Iran</a:t>
            </a:r>
          </a:p>
          <a:p>
            <a:r>
              <a:rPr lang="de-DE" dirty="0" err="1" smtClean="0"/>
              <a:t>Qatar</a:t>
            </a:r>
            <a:endParaRPr lang="de-DE" dirty="0" smtClean="0"/>
          </a:p>
          <a:p>
            <a:r>
              <a:rPr lang="de-DE" dirty="0" err="1" smtClean="0"/>
              <a:t>India</a:t>
            </a:r>
            <a:endParaRPr lang="de-DE" dirty="0" smtClean="0"/>
          </a:p>
          <a:p>
            <a:r>
              <a:rPr lang="de-DE" dirty="0" smtClean="0"/>
              <a:t>China</a:t>
            </a:r>
          </a:p>
          <a:p>
            <a:r>
              <a:rPr lang="de-DE" dirty="0" smtClean="0"/>
              <a:t>Japan</a:t>
            </a:r>
          </a:p>
          <a:p>
            <a:r>
              <a:rPr lang="de-DE" dirty="0" smtClean="0"/>
              <a:t>Philippines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0123-CBE6-494E-9853-05BF4A32B011}" type="datetime1">
              <a:rPr lang="de-DE" smtClean="0"/>
              <a:t>29.11.2019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6366-847F-460C-B9C1-E09BAE114D81}" type="slidenum">
              <a:rPr lang="de-DE" smtClean="0"/>
              <a:t>9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1" y="1646237"/>
            <a:ext cx="6443662" cy="432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98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558</Words>
  <Application>Microsoft Office PowerPoint</Application>
  <PresentationFormat>Breitbild</PresentationFormat>
  <Paragraphs>136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WG MC2NC Review of Activities and Accomplishments in 2019</vt:lpstr>
      <vt:lpstr>New participants in IMC19</vt:lpstr>
      <vt:lpstr>New participants in IMC20</vt:lpstr>
      <vt:lpstr>News from Despina</vt:lpstr>
      <vt:lpstr>Starting Masterclasses in India (and Far East)</vt:lpstr>
      <vt:lpstr>Conferences</vt:lpstr>
      <vt:lpstr>White Spots in Europe</vt:lpstr>
      <vt:lpstr>Countries in Africa</vt:lpstr>
      <vt:lpstr>Countries in (Middle) East</vt:lpstr>
      <vt:lpstr>Countries in North America</vt:lpstr>
      <vt:lpstr>White Spots in Latin America</vt:lpstr>
      <vt:lpstr>Countries in Asia/Australia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Uta Bilow</dc:creator>
  <cp:lastModifiedBy>Uta Bilow</cp:lastModifiedBy>
  <cp:revision>53</cp:revision>
  <dcterms:created xsi:type="dcterms:W3CDTF">2019-05-24T21:11:21Z</dcterms:created>
  <dcterms:modified xsi:type="dcterms:W3CDTF">2019-11-29T08:08:24Z</dcterms:modified>
</cp:coreProperties>
</file>