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674" r:id="rId2"/>
  </p:sldMasterIdLst>
  <p:notesMasterIdLst>
    <p:notesMasterId r:id="rId22"/>
  </p:notesMasterIdLst>
  <p:handoutMasterIdLst>
    <p:handoutMasterId r:id="rId23"/>
  </p:handoutMasterIdLst>
  <p:sldIdLst>
    <p:sldId id="312" r:id="rId3"/>
    <p:sldId id="653" r:id="rId4"/>
    <p:sldId id="552" r:id="rId5"/>
    <p:sldId id="651" r:id="rId6"/>
    <p:sldId id="646" r:id="rId7"/>
    <p:sldId id="270" r:id="rId8"/>
    <p:sldId id="671" r:id="rId9"/>
    <p:sldId id="650" r:id="rId10"/>
    <p:sldId id="644" r:id="rId11"/>
    <p:sldId id="676" r:id="rId12"/>
    <p:sldId id="677" r:id="rId13"/>
    <p:sldId id="678" r:id="rId14"/>
    <p:sldId id="672" r:id="rId15"/>
    <p:sldId id="673" r:id="rId16"/>
    <p:sldId id="674" r:id="rId17"/>
    <p:sldId id="675" r:id="rId18"/>
    <p:sldId id="652" r:id="rId19"/>
    <p:sldId id="647" r:id="rId20"/>
    <p:sldId id="334" r:id="rId21"/>
  </p:sldIdLst>
  <p:sldSz cx="12192000" cy="6858000"/>
  <p:notesSz cx="6858000" cy="9144000"/>
  <p:custDataLst>
    <p:tags r:id="rId24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7693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78" autoAdjust="0"/>
    <p:restoredTop sz="85153" autoAdjust="0"/>
  </p:normalViewPr>
  <p:slideViewPr>
    <p:cSldViewPr snapToGrid="0">
      <p:cViewPr varScale="1">
        <p:scale>
          <a:sx n="100" d="100"/>
          <a:sy n="100" d="100"/>
        </p:scale>
        <p:origin x="192" y="4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19-11-2019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19-11-2019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256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008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073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21741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939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31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763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E7940-C0F7-8441-9008-70287E70076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14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3809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6529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3122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844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6754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302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704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4.jp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9yTK-OTEPA" TargetMode="External"/><Relationship Id="rId7" Type="http://schemas.openxmlformats.org/officeDocument/2006/relationships/hyperlink" Target="http://www.pptsolutions.nl/" TargetMode="External"/><Relationship Id="rId2" Type="http://schemas.openxmlformats.org/officeDocument/2006/relationships/hyperlink" Target="https://youtu.be/hM16rifWsjU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youtu.be/H_4HH09zxC0" TargetMode="External"/><Relationship Id="rId5" Type="http://schemas.openxmlformats.org/officeDocument/2006/relationships/hyperlink" Target="https://youtu.be/IIjbiKAotek" TargetMode="External"/><Relationship Id="rId4" Type="http://schemas.openxmlformats.org/officeDocument/2006/relationships/hyperlink" Target="https://youtu.be/fbByse1_RSY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olutions.nl/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19-11-2019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grpSp>
        <p:nvGrpSpPr>
          <p:cNvPr id="60" name="Groep 59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3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19-11-2019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19-11-2019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19-11-2019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55462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548696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AAB64408-F9F2-48A3-9D2A-956BA628C6D4}"/>
                </a:ext>
              </a:extLst>
            </p:cNvPr>
            <p:cNvSpPr/>
            <p:nvPr userDrawn="1"/>
          </p:nvSpPr>
          <p:spPr>
            <a:xfrm>
              <a:off x="0" y="6074199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grpSp>
        <p:nvGrpSpPr>
          <p:cNvPr id="60" name="Instructies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926910" y="6337267"/>
              <a:ext cx="1126509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grpSp>
        <p:nvGrpSpPr>
          <p:cNvPr id="164" name="Instructie">
            <a:extLst>
              <a:ext uri="{FF2B5EF4-FFF2-40B4-BE49-F238E27FC236}">
                <a16:creationId xmlns:a16="http://schemas.microsoft.com/office/drawing/2014/main" id="{37026B65-6948-43CC-8024-F1D2036974B0}"/>
              </a:ext>
            </a:extLst>
          </p:cNvPr>
          <p:cNvGrpSpPr/>
          <p:nvPr userDrawn="1"/>
        </p:nvGrpSpPr>
        <p:grpSpPr>
          <a:xfrm>
            <a:off x="12391601" y="0"/>
            <a:ext cx="3389661" cy="4934293"/>
            <a:chOff x="12391601" y="0"/>
            <a:chExt cx="3389661" cy="4934293"/>
          </a:xfrm>
        </p:grpSpPr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C9B20113-4759-48C1-9881-247CCBE98DD8}"/>
                </a:ext>
              </a:extLst>
            </p:cNvPr>
            <p:cNvGrpSpPr/>
            <p:nvPr userDrawn="1"/>
          </p:nvGrpSpPr>
          <p:grpSpPr>
            <a:xfrm>
              <a:off x="12757282" y="3250242"/>
              <a:ext cx="1499406" cy="678267"/>
              <a:chOff x="12757283" y="3120781"/>
              <a:chExt cx="1499406" cy="678267"/>
            </a:xfrm>
          </p:grpSpPr>
          <p:sp>
            <p:nvSpPr>
              <p:cNvPr id="192" name="Rechthoek 191">
                <a:extLst>
                  <a:ext uri="{FF2B5EF4-FFF2-40B4-BE49-F238E27FC236}">
                    <a16:creationId xmlns:a16="http://schemas.microsoft.com/office/drawing/2014/main" id="{70DE0F46-9A43-45A3-8280-BC629B8D4CC1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Rechthoek 192">
                <a:extLst>
                  <a:ext uri="{FF2B5EF4-FFF2-40B4-BE49-F238E27FC236}">
                    <a16:creationId xmlns:a16="http://schemas.microsoft.com/office/drawing/2014/main" id="{72B758CA-6448-4B27-B22A-73FD81A231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59C2BBDD-97DB-440D-B3CB-54C597D3A0B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95" name="Tekstvak 194">
                <a:extLst>
                  <a:ext uri="{FF2B5EF4-FFF2-40B4-BE49-F238E27FC236}">
                    <a16:creationId xmlns:a16="http://schemas.microsoft.com/office/drawing/2014/main" id="{771169D2-EFDC-4694-999E-2025DE9EE1B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96" name="Picture 3">
                <a:extLst>
                  <a:ext uri="{FF2B5EF4-FFF2-40B4-BE49-F238E27FC236}">
                    <a16:creationId xmlns:a16="http://schemas.microsoft.com/office/drawing/2014/main" id="{CEE1DA5C-2467-4252-BF64-A9345864D9D1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7" name="Gelijkbenige driehoek 196">
                <a:extLst>
                  <a:ext uri="{FF2B5EF4-FFF2-40B4-BE49-F238E27FC236}">
                    <a16:creationId xmlns:a16="http://schemas.microsoft.com/office/drawing/2014/main" id="{2FBBEC4F-CD14-491C-B9AA-9B1D29FDF15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8" name="Groep 197">
                <a:extLst>
                  <a:ext uri="{FF2B5EF4-FFF2-40B4-BE49-F238E27FC236}">
                    <a16:creationId xmlns:a16="http://schemas.microsoft.com/office/drawing/2014/main" id="{F41E19F4-1ADB-48EB-B67D-27A2AF6F1D63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3" name="Rechthoek 202">
                  <a:extLst>
                    <a:ext uri="{FF2B5EF4-FFF2-40B4-BE49-F238E27FC236}">
                      <a16:creationId xmlns:a16="http://schemas.microsoft.com/office/drawing/2014/main" id="{D5FC398C-269A-49E8-8A64-64AABDADF7A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204" name="Rechthoek 203">
                  <a:extLst>
                    <a:ext uri="{FF2B5EF4-FFF2-40B4-BE49-F238E27FC236}">
                      <a16:creationId xmlns:a16="http://schemas.microsoft.com/office/drawing/2014/main" id="{04ED29EE-FBE0-4481-BE52-B2AB359E877E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205" name="Rechthoek 204">
                  <a:extLst>
                    <a:ext uri="{FF2B5EF4-FFF2-40B4-BE49-F238E27FC236}">
                      <a16:creationId xmlns:a16="http://schemas.microsoft.com/office/drawing/2014/main" id="{D33C010D-13CC-40D2-989B-508ADF8E07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99" name="Groep 198">
                <a:extLst>
                  <a:ext uri="{FF2B5EF4-FFF2-40B4-BE49-F238E27FC236}">
                    <a16:creationId xmlns:a16="http://schemas.microsoft.com/office/drawing/2014/main" id="{C875A591-EBA0-45D6-870D-3BECA0D0F7B5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ED9CEDED-7608-4099-B0F2-67CBCC83AEA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201" name="Rechthoek 200">
                  <a:extLst>
                    <a:ext uri="{FF2B5EF4-FFF2-40B4-BE49-F238E27FC236}">
                      <a16:creationId xmlns:a16="http://schemas.microsoft.com/office/drawing/2014/main" id="{CCE29130-9E34-487F-9106-B5FDF5C21508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2033FAF5-9A0C-4D5C-8A37-39CD78C82A8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166" name="Meer informatie">
              <a:extLst>
                <a:ext uri="{FF2B5EF4-FFF2-40B4-BE49-F238E27FC236}">
                  <a16:creationId xmlns:a16="http://schemas.microsoft.com/office/drawing/2014/main" id="{5526D891-AD8C-44F9-B187-13E5DCB2E139}"/>
                </a:ext>
              </a:extLst>
            </p:cNvPr>
            <p:cNvGrpSpPr/>
            <p:nvPr userDrawn="1"/>
          </p:nvGrpSpPr>
          <p:grpSpPr>
            <a:xfrm>
              <a:off x="12396764" y="4151020"/>
              <a:ext cx="3178515" cy="783273"/>
              <a:chOff x="-3741486" y="3386444"/>
              <a:chExt cx="3178515" cy="783273"/>
            </a:xfrm>
          </p:grpSpPr>
          <p:sp>
            <p:nvSpPr>
              <p:cNvPr id="189" name="Freeform 101">
                <a:extLst>
                  <a:ext uri="{FF2B5EF4-FFF2-40B4-BE49-F238E27FC236}">
                    <a16:creationId xmlns:a16="http://schemas.microsoft.com/office/drawing/2014/main" id="{59822D6C-2DC3-4442-8B3C-6AB767BA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C017B7CB-D89E-4BF0-9B2B-E247BA82C30C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91" name="Rechte verbindingslijn 190">
                <a:extLst>
                  <a:ext uri="{FF2B5EF4-FFF2-40B4-BE49-F238E27FC236}">
                    <a16:creationId xmlns:a16="http://schemas.microsoft.com/office/drawing/2014/main" id="{2A731424-3861-43C3-84BC-130DD7142DE1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1E86F7E8-EC7E-4A7E-A896-C02C792D470C}"/>
                </a:ext>
              </a:extLst>
            </p:cNvPr>
            <p:cNvSpPr/>
            <p:nvPr userDrawn="1"/>
          </p:nvSpPr>
          <p:spPr>
            <a:xfrm>
              <a:off x="12397262" y="0"/>
              <a:ext cx="3384000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168" name="Ovaal 167">
              <a:extLst>
                <a:ext uri="{FF2B5EF4-FFF2-40B4-BE49-F238E27FC236}">
                  <a16:creationId xmlns:a16="http://schemas.microsoft.com/office/drawing/2014/main" id="{28E9221C-8038-4B14-ACE9-D6013B120CB4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69" name="Rechte verbindingslijn 168">
              <a:extLst>
                <a:ext uri="{FF2B5EF4-FFF2-40B4-BE49-F238E27FC236}">
                  <a16:creationId xmlns:a16="http://schemas.microsoft.com/office/drawing/2014/main" id="{FE1259F2-AEF7-4D9F-AE3A-6934AB5C5D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70" name="Rechte verbindingslijn 169">
              <a:extLst>
                <a:ext uri="{FF2B5EF4-FFF2-40B4-BE49-F238E27FC236}">
                  <a16:creationId xmlns:a16="http://schemas.microsoft.com/office/drawing/2014/main" id="{CEE20EEE-ED28-4052-A0AD-3A088A2B735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72805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DFC1C346-65E6-4243-9117-B1B682C8F071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7386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2" name="Rechte verbindingslijn 171">
              <a:extLst>
                <a:ext uri="{FF2B5EF4-FFF2-40B4-BE49-F238E27FC236}">
                  <a16:creationId xmlns:a16="http://schemas.microsoft.com/office/drawing/2014/main" id="{AB8010CD-67EB-4078-9600-B83E4423363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4033137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595461CD-F1F7-4393-9666-BF029B65570F}"/>
                </a:ext>
              </a:extLst>
            </p:cNvPr>
            <p:cNvSpPr/>
            <p:nvPr userDrawn="1"/>
          </p:nvSpPr>
          <p:spPr>
            <a:xfrm>
              <a:off x="12391601" y="185652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40FDAC91-C6BF-4FDE-A982-5EA89D20698D}"/>
                </a:ext>
              </a:extLst>
            </p:cNvPr>
            <p:cNvSpPr/>
            <p:nvPr userDrawn="1"/>
          </p:nvSpPr>
          <p:spPr>
            <a:xfrm>
              <a:off x="12757282" y="1922587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75" name="Groep 174">
              <a:extLst>
                <a:ext uri="{FF2B5EF4-FFF2-40B4-BE49-F238E27FC236}">
                  <a16:creationId xmlns:a16="http://schemas.microsoft.com/office/drawing/2014/main" id="{58971AB1-AAD1-4B9D-A465-C72AE3198278}"/>
                </a:ext>
              </a:extLst>
            </p:cNvPr>
            <p:cNvGrpSpPr/>
            <p:nvPr userDrawn="1"/>
          </p:nvGrpSpPr>
          <p:grpSpPr>
            <a:xfrm>
              <a:off x="12757282" y="1291752"/>
              <a:ext cx="294789" cy="318834"/>
              <a:chOff x="14466489" y="1001522"/>
              <a:chExt cx="290627" cy="314333"/>
            </a:xfrm>
          </p:grpSpPr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B446B015-10CC-489B-8D8A-B269FA37F780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83">
                <a:extLst>
                  <a:ext uri="{FF2B5EF4-FFF2-40B4-BE49-F238E27FC236}">
                    <a16:creationId xmlns:a16="http://schemas.microsoft.com/office/drawing/2014/main" id="{BEC7E7E7-6D1E-452C-A973-0161B7FF3D05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Vrije vorm: vorm 184">
                <a:extLst>
                  <a:ext uri="{FF2B5EF4-FFF2-40B4-BE49-F238E27FC236}">
                    <a16:creationId xmlns:a16="http://schemas.microsoft.com/office/drawing/2014/main" id="{F476E58C-DA17-4829-9639-45B1E5C23737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hthoek: afgeronde hoeken 185">
                <a:extLst>
                  <a:ext uri="{FF2B5EF4-FFF2-40B4-BE49-F238E27FC236}">
                    <a16:creationId xmlns:a16="http://schemas.microsoft.com/office/drawing/2014/main" id="{1E88231B-ED42-41DF-9817-10466535CD5C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7" name="Rechte verbindingslijn 186">
                <a:extLst>
                  <a:ext uri="{FF2B5EF4-FFF2-40B4-BE49-F238E27FC236}">
                    <a16:creationId xmlns:a16="http://schemas.microsoft.com/office/drawing/2014/main" id="{08D7C14C-0155-485C-BF6F-813CD9CA03E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8EDE9A61-58F5-4B13-81DA-763FA00A2BA9}"/>
                  </a:ext>
                </a:extLst>
              </p:cNvPr>
              <p:cNvCxnSpPr>
                <a:cxnSpLocks/>
                <a:stCxn id="186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76" name="Ovaal 175">
              <a:extLst>
                <a:ext uri="{FF2B5EF4-FFF2-40B4-BE49-F238E27FC236}">
                  <a16:creationId xmlns:a16="http://schemas.microsoft.com/office/drawing/2014/main" id="{98693FD5-5435-465A-B94B-B97EA03C476E}"/>
                </a:ext>
              </a:extLst>
            </p:cNvPr>
            <p:cNvSpPr/>
            <p:nvPr userDrawn="1"/>
          </p:nvSpPr>
          <p:spPr>
            <a:xfrm>
              <a:off x="12391601" y="2768077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77" name="Rechthoek 176">
              <a:extLst>
                <a:ext uri="{FF2B5EF4-FFF2-40B4-BE49-F238E27FC236}">
                  <a16:creationId xmlns:a16="http://schemas.microsoft.com/office/drawing/2014/main" id="{4996E550-739C-44E7-BC89-8B6A974E3931}"/>
                </a:ext>
              </a:extLst>
            </p:cNvPr>
            <p:cNvSpPr/>
            <p:nvPr userDrawn="1"/>
          </p:nvSpPr>
          <p:spPr>
            <a:xfrm>
              <a:off x="12757283" y="2834141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78" name="Rechte verbindingslijn 177">
              <a:extLst>
                <a:ext uri="{FF2B5EF4-FFF2-40B4-BE49-F238E27FC236}">
                  <a16:creationId xmlns:a16="http://schemas.microsoft.com/office/drawing/2014/main" id="{60CBD64B-9E24-4FA3-8AD0-F6F9D151F9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64991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79" name="Groep 178">
              <a:extLst>
                <a:ext uri="{FF2B5EF4-FFF2-40B4-BE49-F238E27FC236}">
                  <a16:creationId xmlns:a16="http://schemas.microsoft.com/office/drawing/2014/main" id="{7683C293-9728-42E5-9ABE-07277D2DF1E8}"/>
                </a:ext>
              </a:extLst>
            </p:cNvPr>
            <p:cNvGrpSpPr/>
            <p:nvPr userDrawn="1"/>
          </p:nvGrpSpPr>
          <p:grpSpPr>
            <a:xfrm>
              <a:off x="12757282" y="2296644"/>
              <a:ext cx="825500" cy="209550"/>
              <a:chOff x="13504624" y="2444818"/>
              <a:chExt cx="825500" cy="209550"/>
            </a:xfrm>
          </p:grpSpPr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D5780D4-F5E0-407B-963C-7404D8CC4966}"/>
                  </a:ext>
                </a:extLst>
              </p:cNvPr>
              <p:cNvSpPr/>
              <p:nvPr userDrawn="1"/>
            </p:nvSpPr>
            <p:spPr>
              <a:xfrm>
                <a:off x="13504624" y="2444818"/>
                <a:ext cx="825500" cy="209550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81" name="Rechte verbindingslijn 180">
                <a:extLst>
                  <a:ext uri="{FF2B5EF4-FFF2-40B4-BE49-F238E27FC236}">
                    <a16:creationId xmlns:a16="http://schemas.microsoft.com/office/drawing/2014/main" id="{3F7F962C-6A38-48ED-A896-E0092FDF5886}"/>
                  </a:ext>
                </a:extLst>
              </p:cNvPr>
              <p:cNvCxnSpPr/>
              <p:nvPr userDrawn="1"/>
            </p:nvCxnSpPr>
            <p:spPr>
              <a:xfrm>
                <a:off x="14155269" y="2477218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2" name="Gelijkbenige driehoek 181">
                <a:extLst>
                  <a:ext uri="{FF2B5EF4-FFF2-40B4-BE49-F238E27FC236}">
                    <a16:creationId xmlns:a16="http://schemas.microsoft.com/office/drawing/2014/main" id="{57C24AA2-E954-4575-9CA2-228AE45A5E70}"/>
                  </a:ext>
                </a:extLst>
              </p:cNvPr>
              <p:cNvSpPr/>
              <p:nvPr userDrawn="1"/>
            </p:nvSpPr>
            <p:spPr>
              <a:xfrm rot="10800000">
                <a:off x="14196089" y="2528872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16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64" name="GRID" hidden="1">
            <a:extLst>
              <a:ext uri="{FF2B5EF4-FFF2-40B4-BE49-F238E27FC236}">
                <a16:creationId xmlns:a16="http://schemas.microsoft.com/office/drawing/2014/main" id="{EB75E045-9B2F-4037-8D43-019C3B8DAD0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5" name="Rechthoek 64">
              <a:extLst>
                <a:ext uri="{FF2B5EF4-FFF2-40B4-BE49-F238E27FC236}">
                  <a16:creationId xmlns:a16="http://schemas.microsoft.com/office/drawing/2014/main" id="{9DA70BBF-1A70-4CE9-B92D-91AAD3DF13D4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6" name="Rechthoek 65">
              <a:extLst>
                <a:ext uri="{FF2B5EF4-FFF2-40B4-BE49-F238E27FC236}">
                  <a16:creationId xmlns:a16="http://schemas.microsoft.com/office/drawing/2014/main" id="{550D5FBA-5290-4AF6-AA22-20F04180A37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2FE5C9DA-7391-4773-96D0-665A34E0478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38AD4748-BAAA-4B2B-B4E6-3A1492B4BCF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9" name="Rechthoek 68">
              <a:extLst>
                <a:ext uri="{FF2B5EF4-FFF2-40B4-BE49-F238E27FC236}">
                  <a16:creationId xmlns:a16="http://schemas.microsoft.com/office/drawing/2014/main" id="{A9941525-5D0D-4509-8ECE-B747140CB04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0" name="Rechthoek 69">
              <a:extLst>
                <a:ext uri="{FF2B5EF4-FFF2-40B4-BE49-F238E27FC236}">
                  <a16:creationId xmlns:a16="http://schemas.microsoft.com/office/drawing/2014/main" id="{B681D3A7-95CC-4CEF-BFAB-79DF1FCD556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0A5F06F-78F5-4257-84E5-7835A22AE4B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13835FFF-2F9E-4252-9978-9DB584EF03B9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877A95CF-E943-452F-98FE-320623CE6607}"/>
                </a:ext>
              </a:extLst>
            </p:cNvPr>
            <p:cNvSpPr/>
            <p:nvPr userDrawn="1"/>
          </p:nvSpPr>
          <p:spPr>
            <a:xfrm>
              <a:off x="8828730" y="0"/>
              <a:ext cx="24555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98B73A68-CF05-4530-9622-5D3A615F068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55A617AD-4F36-41FD-AF6E-A16FCEFFA38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DA7579D0-E164-4569-B5C8-5731FCF6986E}"/>
                </a:ext>
              </a:extLst>
            </p:cNvPr>
            <p:cNvSpPr/>
            <p:nvPr userDrawn="1"/>
          </p:nvSpPr>
          <p:spPr>
            <a:xfrm>
              <a:off x="5980561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21553237-0241-4E78-B12B-1AC9DE9554B5}"/>
                </a:ext>
              </a:extLst>
            </p:cNvPr>
            <p:cNvSpPr/>
            <p:nvPr userDrawn="1"/>
          </p:nvSpPr>
          <p:spPr>
            <a:xfrm>
              <a:off x="3136756" y="0"/>
              <a:ext cx="238218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042FC887-2C74-4586-A11E-0965BADF5F84}"/>
                </a:ext>
              </a:extLst>
            </p:cNvPr>
            <p:cNvSpPr/>
            <p:nvPr userDrawn="1"/>
          </p:nvSpPr>
          <p:spPr>
            <a:xfrm>
              <a:off x="0" y="4284370"/>
              <a:ext cx="12192000" cy="24647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/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email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/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4657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net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40848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  <p:grpSp>
        <p:nvGrpSpPr>
          <p:cNvPr id="4" name="Groeperen 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3" name="Rechthoek 2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596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297BF-6154-5E4B-9497-941967D48E54}" type="datetimeFigureOut">
              <a:rPr lang="en-US" smtClean="0"/>
              <a:t>11/19/19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2AC-3DA2-DE46-929D-5056F3661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460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90500" y="1441450"/>
            <a:ext cx="11808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983163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56114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Drag picture to placeholder or click icon to add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98874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D9093A-9D07-3446-90B3-55B8F1D0A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77702-86C6-7946-B345-DDE30FB23D32}" type="datetimeFigureOut">
              <a:rPr lang="nl-NL" smtClean="0"/>
              <a:t>19-11-2019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5EFF6F-2140-AE4E-B096-BA30A6741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E58A1-9519-E84F-A544-2EB45B83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1B178-E7AB-F74E-B678-55394CEBDA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608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STRUCTIES: Feedback aanlever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D8BDCCE3-C9BF-43FB-A9C6-0E04BD088A9A}"/>
              </a:ext>
            </a:extLst>
          </p:cNvPr>
          <p:cNvSpPr/>
          <p:nvPr userDrawn="1"/>
        </p:nvSpPr>
        <p:spPr>
          <a:xfrm>
            <a:off x="1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95ECD5CE-F4FE-452A-951F-2EABB08FF745}"/>
              </a:ext>
            </a:extLst>
          </p:cNvPr>
          <p:cNvSpPr/>
          <p:nvPr userDrawn="1"/>
        </p:nvSpPr>
        <p:spPr>
          <a:xfrm>
            <a:off x="701536" y="1571501"/>
            <a:ext cx="10800649" cy="435649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200" kern="1200" cap="none" baseline="0" dirty="0">
                <a:solidFill>
                  <a:srgbClr val="303E48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Beste,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Bij PPT Solutions communiceren we feedback met opmerkingen in PowerPoint.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feedback heeft wat betrekking heeft op een dia in de presentatie, ga dan naar de desbetreffende dia en volg de volgende stappen:</a:t>
            </a: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kern="1200" cap="none" baseline="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nl-NL" sz="100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nl-NL" sz="1000" dirty="0">
              <a:solidFill>
                <a:srgbClr val="303E4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3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nl-NL" sz="6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200" dirty="0">
                <a:solidFill>
                  <a:srgbClr val="303E48"/>
                </a:solidFill>
                <a:ea typeface="Open Sans" panose="020B0606030504020204" pitchFamily="34" charset="0"/>
                <a:cs typeface="Calibri" panose="020F0502020204030204" pitchFamily="34" charset="0"/>
              </a:rPr>
              <a:t>Antwoorden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Deze stappen kunt u uitvoeren door de gehele presentatie en eventueel ook antwoord geven op onze communicatie via opmerkingen.</a:t>
            </a:r>
            <a:b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kern="1200" cap="none" baseline="0" dirty="0">
                <a:solidFill>
                  <a:srgbClr val="303E4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 volgende stappen kunt u uitvoeren om antwoord te geven op evt. opmerkingen of om naar de vorige/volgende opmerking in de presentatie te gaan: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861E7F-88C7-473E-BB0F-FA4E34696DC8}"/>
              </a:ext>
            </a:extLst>
          </p:cNvPr>
          <p:cNvSpPr txBox="1"/>
          <p:nvPr userDrawn="1"/>
        </p:nvSpPr>
        <p:spPr>
          <a:xfrm>
            <a:off x="1110428" y="2257839"/>
            <a:ext cx="4833347" cy="2654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Boven in je scherm, in de werkbalk, selecteer je het tabje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‘Invoegen’.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ABA1FBF8-EDEA-4039-80A7-6A6D27B61A77}"/>
              </a:ext>
            </a:extLst>
          </p:cNvPr>
          <p:cNvSpPr/>
          <p:nvPr userDrawn="1"/>
        </p:nvSpPr>
        <p:spPr>
          <a:xfrm>
            <a:off x="696791" y="2246539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13F83BE3-9CA0-4122-9961-95A5A0F3FB2F}"/>
              </a:ext>
            </a:extLst>
          </p:cNvPr>
          <p:cNvSpPr txBox="1"/>
          <p:nvPr userDrawn="1"/>
        </p:nvSpPr>
        <p:spPr>
          <a:xfrm>
            <a:off x="1110428" y="2737815"/>
            <a:ext cx="483334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‘Nieuwe opmerking’.</a:t>
            </a:r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D3B50A4B-4773-40A6-9AEE-E193D4DB9BD6}"/>
              </a:ext>
            </a:extLst>
          </p:cNvPr>
          <p:cNvSpPr/>
          <p:nvPr userDrawn="1"/>
        </p:nvSpPr>
        <p:spPr>
          <a:xfrm>
            <a:off x="696791" y="2737815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5A583B3-D2D1-4BE9-BBE4-D44D8D9A7829}"/>
              </a:ext>
            </a:extLst>
          </p:cNvPr>
          <p:cNvSpPr txBox="1"/>
          <p:nvPr userDrawn="1"/>
        </p:nvSpPr>
        <p:spPr>
          <a:xfrm>
            <a:off x="1110428" y="3233318"/>
            <a:ext cx="5682125" cy="29142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 verschijnt nu een klein spreekwolkje op de slide en het venster voor opmerkingen opent zich aan de zijkant.</a:t>
            </a:r>
          </a:p>
          <a:p>
            <a:pPr>
              <a:lnSpc>
                <a:spcPct val="90000"/>
              </a:lnSpc>
            </a:pP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Typ uw feedback in het tekst vak in het venster voor opmerkingen.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60169D40-BEF8-4387-83A6-C6929733956F}"/>
              </a:ext>
            </a:extLst>
          </p:cNvPr>
          <p:cNvSpPr/>
          <p:nvPr userDrawn="1"/>
        </p:nvSpPr>
        <p:spPr>
          <a:xfrm>
            <a:off x="696791" y="3229091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E13452B-4695-4201-9D3E-FE4710058DAD}"/>
              </a:ext>
            </a:extLst>
          </p:cNvPr>
          <p:cNvSpPr txBox="1"/>
          <p:nvPr userDrawn="1"/>
        </p:nvSpPr>
        <p:spPr>
          <a:xfrm>
            <a:off x="1110428" y="3727984"/>
            <a:ext cx="7306977" cy="288032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Wanneer u dit gedaan heeft, kunt u het spreekwolkje op de juiste plaats op de dia slepen. </a:t>
            </a:r>
            <a:br>
              <a:rPr lang="nl-NL" sz="1000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nl-NL" sz="1000" b="1" dirty="0">
                <a:solidFill>
                  <a:srgbClr val="44546A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Zo is het voor ons duidelijk op welk deel van de content, op de dia, uw feedback betrekking heeft.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0430919E-F44F-41DD-AA27-86E0AF4DA393}"/>
              </a:ext>
            </a:extLst>
          </p:cNvPr>
          <p:cNvSpPr/>
          <p:nvPr userDrawn="1"/>
        </p:nvSpPr>
        <p:spPr>
          <a:xfrm>
            <a:off x="696791" y="3720367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587EF602-1221-4BFF-A78D-D21811EEF5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2277214"/>
            <a:ext cx="1559400" cy="22668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C9FD1223-36F2-4602-9ED2-BF6CE709E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2742209"/>
            <a:ext cx="320762" cy="27924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A47B09D0-1011-4094-9BD6-47AA32F6E1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3722858"/>
            <a:ext cx="1479282" cy="61833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4DDB7AA-B57B-4920-A599-25DFA4AAB10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8" y="3220295"/>
            <a:ext cx="320761" cy="305623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grpSp>
        <p:nvGrpSpPr>
          <p:cNvPr id="20" name="Groep 19">
            <a:extLst>
              <a:ext uri="{FF2B5EF4-FFF2-40B4-BE49-F238E27FC236}">
                <a16:creationId xmlns:a16="http://schemas.microsoft.com/office/drawing/2014/main" id="{EE915324-D06A-478B-93D5-83A134A056FD}"/>
              </a:ext>
            </a:extLst>
          </p:cNvPr>
          <p:cNvGrpSpPr/>
          <p:nvPr userDrawn="1"/>
        </p:nvGrpSpPr>
        <p:grpSpPr>
          <a:xfrm>
            <a:off x="1110427" y="5258975"/>
            <a:ext cx="10532368" cy="787562"/>
            <a:chOff x="1020056" y="4938095"/>
            <a:chExt cx="10513169" cy="787562"/>
          </a:xfrm>
        </p:grpSpPr>
        <p:sp>
          <p:nvSpPr>
            <p:cNvPr id="21" name="Tekstvak 20">
              <a:extLst>
                <a:ext uri="{FF2B5EF4-FFF2-40B4-BE49-F238E27FC236}">
                  <a16:creationId xmlns:a16="http://schemas.microsoft.com/office/drawing/2014/main" id="{AB0E6B07-548D-4AEF-98FB-B988F9B5D7B3}"/>
                </a:ext>
              </a:extLst>
            </p:cNvPr>
            <p:cNvSpPr txBox="1"/>
            <p:nvPr/>
          </p:nvSpPr>
          <p:spPr>
            <a:xfrm>
              <a:off x="1020057" y="493809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en u een opmerking van PPT Solutions ziet staan, Kunt u antwoorden door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Onder de opmerking, waar een tekst vak staat met de beschrijving ‘Beantwoorden’, uw antwoord te typen.</a:t>
              </a:r>
            </a:p>
          </p:txBody>
        </p:sp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187A5F29-E9CF-4EB3-A213-AD472362AFB1}"/>
                </a:ext>
              </a:extLst>
            </p:cNvPr>
            <p:cNvSpPr txBox="1"/>
            <p:nvPr/>
          </p:nvSpPr>
          <p:spPr>
            <a:xfrm>
              <a:off x="1020056" y="5437625"/>
              <a:ext cx="10513168" cy="28803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Wanneer het venster voor opmerkingen is geopend zijn in de rechter bovenhoek twee knopjes zichtbaar.</a:t>
              </a:r>
              <a:br>
                <a:rPr lang="nl-NL" sz="1000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nl-NL" sz="1000" b="1" dirty="0">
                  <a:solidFill>
                    <a:srgbClr val="44546A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Met het linker knopje gaat u naar de vorige opmerking in de presentatie en met het rechter knopje gaat u naar de volgende.</a:t>
              </a:r>
            </a:p>
          </p:txBody>
        </p:sp>
      </p:grp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1F51A0F-D8F8-4EFF-9A8D-768629090D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8968" y="5235698"/>
            <a:ext cx="1086516" cy="342308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485764C-C5AF-4E48-AAE8-FC597546EDE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969" y="5727700"/>
            <a:ext cx="599218" cy="338072"/>
          </a:xfrm>
          <a:prstGeom prst="rect">
            <a:avLst/>
          </a:prstGeom>
          <a:ln w="3175">
            <a:solidFill>
              <a:srgbClr val="E7E6E6"/>
            </a:solidFill>
          </a:ln>
        </p:spPr>
      </p:pic>
      <p:sp>
        <p:nvSpPr>
          <p:cNvPr id="25" name="Tijdelijke aanduiding voor tekst 58">
            <a:extLst>
              <a:ext uri="{FF2B5EF4-FFF2-40B4-BE49-F238E27FC236}">
                <a16:creationId xmlns:a16="http://schemas.microsoft.com/office/drawing/2014/main" id="{B1985646-E81E-4957-B2CC-8894AB5E6FB5}"/>
              </a:ext>
            </a:extLst>
          </p:cNvPr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>
              <a:latin typeface="+mn-lt"/>
            </a:endParaRPr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58684138-372F-48E9-B7E1-240B06E9D5D5}"/>
              </a:ext>
            </a:extLst>
          </p:cNvPr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>
            <a:extLst>
              <a:ext uri="{FF2B5EF4-FFF2-40B4-BE49-F238E27FC236}">
                <a16:creationId xmlns:a16="http://schemas.microsoft.com/office/drawing/2014/main" id="{4475DE2B-F287-4540-9128-84BFA16D5AD5}"/>
              </a:ext>
            </a:extLst>
          </p:cNvPr>
          <p:cNvSpPr/>
          <p:nvPr userDrawn="1"/>
        </p:nvSpPr>
        <p:spPr>
          <a:xfrm>
            <a:off x="706702" y="5258338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ACA1C6D5-4835-4AD0-BD3A-9295F029E75B}"/>
              </a:ext>
            </a:extLst>
          </p:cNvPr>
          <p:cNvSpPr/>
          <p:nvPr userDrawn="1"/>
        </p:nvSpPr>
        <p:spPr>
          <a:xfrm>
            <a:off x="706702" y="5749614"/>
            <a:ext cx="288558" cy="288032"/>
          </a:xfrm>
          <a:prstGeom prst="ellipse">
            <a:avLst/>
          </a:prstGeom>
          <a:solidFill>
            <a:srgbClr val="009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000" b="1" cap="all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</a:p>
        </p:txBody>
      </p: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A9F6F05C-1320-4D33-9FEF-3A6ACA0B215F}"/>
              </a:ext>
            </a:extLst>
          </p:cNvPr>
          <p:cNvCxnSpPr>
            <a:cxnSpLocks/>
          </p:cNvCxnSpPr>
          <p:nvPr userDrawn="1"/>
        </p:nvCxnSpPr>
        <p:spPr>
          <a:xfrm>
            <a:off x="698500" y="2636193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DFC2F157-26F3-4969-8B80-F6EF53C93B42}"/>
              </a:ext>
            </a:extLst>
          </p:cNvPr>
          <p:cNvCxnSpPr>
            <a:cxnSpLocks/>
          </p:cNvCxnSpPr>
          <p:nvPr userDrawn="1"/>
        </p:nvCxnSpPr>
        <p:spPr>
          <a:xfrm>
            <a:off x="698500" y="3127469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61F68AA0-30E5-40EE-BD98-0F1CEE6D6F18}"/>
              </a:ext>
            </a:extLst>
          </p:cNvPr>
          <p:cNvCxnSpPr>
            <a:cxnSpLocks/>
          </p:cNvCxnSpPr>
          <p:nvPr userDrawn="1"/>
        </p:nvCxnSpPr>
        <p:spPr>
          <a:xfrm>
            <a:off x="698500" y="3618745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EBDC20EA-15F9-4C61-947D-EB6E0BC056DD}"/>
              </a:ext>
            </a:extLst>
          </p:cNvPr>
          <p:cNvCxnSpPr>
            <a:cxnSpLocks/>
          </p:cNvCxnSpPr>
          <p:nvPr userDrawn="1"/>
        </p:nvCxnSpPr>
        <p:spPr>
          <a:xfrm>
            <a:off x="698500" y="4445304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32">
            <a:extLst>
              <a:ext uri="{FF2B5EF4-FFF2-40B4-BE49-F238E27FC236}">
                <a16:creationId xmlns:a16="http://schemas.microsoft.com/office/drawing/2014/main" id="{B1267E48-345D-404C-A92D-761EE1D4EAB3}"/>
              </a:ext>
            </a:extLst>
          </p:cNvPr>
          <p:cNvCxnSpPr>
            <a:cxnSpLocks/>
          </p:cNvCxnSpPr>
          <p:nvPr userDrawn="1"/>
        </p:nvCxnSpPr>
        <p:spPr>
          <a:xfrm>
            <a:off x="707612" y="5647992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D458CE1D-651B-4ADC-B561-1BC3F3C45D82}"/>
              </a:ext>
            </a:extLst>
          </p:cNvPr>
          <p:cNvCxnSpPr>
            <a:cxnSpLocks/>
          </p:cNvCxnSpPr>
          <p:nvPr userDrawn="1"/>
        </p:nvCxnSpPr>
        <p:spPr>
          <a:xfrm>
            <a:off x="707612" y="6139268"/>
            <a:ext cx="9933177" cy="0"/>
          </a:xfrm>
          <a:prstGeom prst="line">
            <a:avLst/>
          </a:prstGeom>
          <a:ln w="12700" cap="rnd">
            <a:solidFill>
              <a:srgbClr val="D5D5D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505E2C39-D0C8-4180-83C4-69FC98D3B3E7}"/>
              </a:ext>
            </a:extLst>
          </p:cNvPr>
          <p:cNvSpPr txBox="1"/>
          <p:nvPr userDrawn="1"/>
        </p:nvSpPr>
        <p:spPr>
          <a:xfrm>
            <a:off x="693962" y="701501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0" dirty="0">
                <a:solidFill>
                  <a:srgbClr val="0096A5"/>
                </a:solidFill>
                <a:latin typeface="+mj-lt"/>
              </a:rPr>
              <a:t>Feedback aanleveren</a:t>
            </a:r>
            <a:endParaRPr lang="en-US" sz="2400" b="0" dirty="0">
              <a:solidFill>
                <a:srgbClr val="0096A5"/>
              </a:solidFill>
              <a:latin typeface="+mj-lt"/>
            </a:endParaRPr>
          </a:p>
        </p:txBody>
      </p:sp>
      <p:sp>
        <p:nvSpPr>
          <p:cNvPr id="39" name="Vrije vorm 308">
            <a:extLst>
              <a:ext uri="{FF2B5EF4-FFF2-40B4-BE49-F238E27FC236}">
                <a16:creationId xmlns:a16="http://schemas.microsoft.com/office/drawing/2014/main" id="{6750858D-5CE8-4E8F-913D-B7E3DD4F2446}"/>
              </a:ext>
            </a:extLst>
          </p:cNvPr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sp>
        <p:nvSpPr>
          <p:cNvPr id="35" name="Rechthoek 34">
            <a:hlinkClick r:id="rId8"/>
            <a:extLst>
              <a:ext uri="{FF2B5EF4-FFF2-40B4-BE49-F238E27FC236}">
                <a16:creationId xmlns:a16="http://schemas.microsoft.com/office/drawing/2014/main" id="{B785C515-30AB-4B34-97F6-6198ACD43D90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A462FA7-CAC1-4228-B85C-1CAE28159A26}"/>
              </a:ext>
            </a:extLst>
          </p:cNvPr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Feedback aanleveren</a:t>
            </a:r>
          </a:p>
        </p:txBody>
      </p:sp>
    </p:spTree>
    <p:extLst>
      <p:ext uri="{BB962C8B-B14F-4D97-AF65-F5344CB8AC3E}">
        <p14:creationId xmlns:p14="http://schemas.microsoft.com/office/powerpoint/2010/main" val="2200966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Video instruc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hthoek 10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 dirty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YouTube links</a:t>
            </a:r>
          </a:p>
        </p:txBody>
      </p:sp>
      <p:grpSp>
        <p:nvGrpSpPr>
          <p:cNvPr id="9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10" name="Rechthoek 9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11" name="Rechthoek 10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12" name="Rechthoek 11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13" name="Rechthoek 12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14" name="Rechthoek 13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95" name="Rechthoek 94"/>
            <p:cNvSpPr/>
            <p:nvPr userDrawn="1"/>
          </p:nvSpPr>
          <p:spPr>
            <a:xfrm>
              <a:off x="0" y="2582251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96" name="Rechthoek 95"/>
            <p:cNvSpPr/>
            <p:nvPr userDrawn="1"/>
          </p:nvSpPr>
          <p:spPr>
            <a:xfrm>
              <a:off x="0" y="4795817"/>
              <a:ext cx="12169774" cy="21352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</p:grp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Video instructies – YouTube links</a:t>
            </a:r>
          </a:p>
        </p:txBody>
      </p:sp>
      <p:cxnSp>
        <p:nvCxnSpPr>
          <p:cNvPr id="49" name="Rechte verbindingslijn 48"/>
          <p:cNvCxnSpPr/>
          <p:nvPr userDrawn="1"/>
        </p:nvCxnSpPr>
        <p:spPr>
          <a:xfrm>
            <a:off x="3394123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49"/>
          <p:cNvCxnSpPr/>
          <p:nvPr userDrawn="1"/>
        </p:nvCxnSpPr>
        <p:spPr>
          <a:xfrm>
            <a:off x="6094285" y="1700810"/>
            <a:ext cx="0" cy="4356494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58"/>
          <p:cNvCxnSpPr>
            <a:cxnSpLocks/>
          </p:cNvCxnSpPr>
          <p:nvPr userDrawn="1"/>
        </p:nvCxnSpPr>
        <p:spPr>
          <a:xfrm flipH="1">
            <a:off x="672268" y="3879057"/>
            <a:ext cx="8122180" cy="0"/>
          </a:xfrm>
          <a:prstGeom prst="line">
            <a:avLst/>
          </a:prstGeom>
          <a:ln w="317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H2">
            <a:hlinkClick r:id="" action="ppaction://noaction"/>
          </p:cNvPr>
          <p:cNvSpPr txBox="1"/>
          <p:nvPr userDrawn="1"/>
        </p:nvSpPr>
        <p:spPr>
          <a:xfrm>
            <a:off x="1031406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noProof="0" dirty="0">
                <a:solidFill>
                  <a:srgbClr val="44546A"/>
                </a:solidFill>
                <a:latin typeface="Oswald" panose="02000503000000000000" pitchFamily="2" charset="0"/>
              </a:rPr>
              <a:t>Werken met Tekst Niveaus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nl-NL" sz="10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https://youtu.be/hM16rifWsjU</a:t>
            </a:r>
          </a:p>
        </p:txBody>
      </p:sp>
      <p:sp>
        <p:nvSpPr>
          <p:cNvPr id="72" name="H2">
            <a:hlinkClick r:id="" action="ppaction://noaction"/>
          </p:cNvPr>
          <p:cNvSpPr txBox="1"/>
          <p:nvPr userDrawn="1"/>
        </p:nvSpPr>
        <p:spPr>
          <a:xfrm>
            <a:off x="3781120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Afbeeldingen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https://youtu.be/09yTK-OTEPA</a:t>
            </a:r>
          </a:p>
        </p:txBody>
      </p:sp>
      <p:sp>
        <p:nvSpPr>
          <p:cNvPr id="73" name="H2">
            <a:hlinkClick r:id="" action="ppaction://noaction"/>
          </p:cNvPr>
          <p:cNvSpPr txBox="1"/>
          <p:nvPr userDrawn="1"/>
        </p:nvSpPr>
        <p:spPr>
          <a:xfrm>
            <a:off x="6481282" y="2742907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Grafieken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https://youtu.be/fbByse1_RSY</a:t>
            </a:r>
          </a:p>
        </p:txBody>
      </p:sp>
      <p:grpSp>
        <p:nvGrpSpPr>
          <p:cNvPr id="79" name="Grafiek icoon"/>
          <p:cNvGrpSpPr/>
          <p:nvPr userDrawn="1"/>
        </p:nvGrpSpPr>
        <p:grpSpPr>
          <a:xfrm>
            <a:off x="7264959" y="2184002"/>
            <a:ext cx="358817" cy="389873"/>
            <a:chOff x="12468049" y="1754144"/>
            <a:chExt cx="339072" cy="369091"/>
          </a:xfrm>
        </p:grpSpPr>
        <p:sp>
          <p:nvSpPr>
            <p:cNvPr id="80" name="Rechthoek 79"/>
            <p:cNvSpPr/>
            <p:nvPr/>
          </p:nvSpPr>
          <p:spPr>
            <a:xfrm>
              <a:off x="12468049" y="1869625"/>
              <a:ext cx="92751" cy="253609"/>
            </a:xfrm>
            <a:prstGeom prst="rect">
              <a:avLst/>
            </a:prstGeom>
            <a:solidFill>
              <a:srgbClr val="4D82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1" name="Rechthoek 80"/>
            <p:cNvSpPr/>
            <p:nvPr/>
          </p:nvSpPr>
          <p:spPr>
            <a:xfrm>
              <a:off x="12590223" y="1754144"/>
              <a:ext cx="92751" cy="369091"/>
            </a:xfrm>
            <a:prstGeom prst="rect">
              <a:avLst/>
            </a:prstGeom>
            <a:solidFill>
              <a:srgbClr val="FFCC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2" name="Rechthoek 81"/>
            <p:cNvSpPr/>
            <p:nvPr/>
          </p:nvSpPr>
          <p:spPr>
            <a:xfrm>
              <a:off x="12714370" y="1836322"/>
              <a:ext cx="92751" cy="2869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83" name="H2">
            <a:hlinkClick r:id="" action="ppaction://noaction"/>
          </p:cNvPr>
          <p:cNvSpPr txBox="1"/>
          <p:nvPr userDrawn="1"/>
        </p:nvSpPr>
        <p:spPr>
          <a:xfrm>
            <a:off x="1066304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Tabellen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https://youtu.be/IIjbiKAotek</a:t>
            </a:r>
          </a:p>
        </p:txBody>
      </p:sp>
      <p:sp>
        <p:nvSpPr>
          <p:cNvPr id="84" name="H2">
            <a:hlinkClick r:id="" action="ppaction://noaction"/>
          </p:cNvPr>
          <p:cNvSpPr txBox="1"/>
          <p:nvPr userDrawn="1"/>
        </p:nvSpPr>
        <p:spPr>
          <a:xfrm>
            <a:off x="3816019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rgbClr val="0096A5"/>
                </a:solidFill>
                <a:latin typeface="Oswald" panose="02000503000000000000" pitchFamily="2" charset="0"/>
              </a:rPr>
              <a:t>Instructie:</a:t>
            </a:r>
            <a:br>
              <a:rPr lang="nl-NL" sz="1200" noProof="0" dirty="0">
                <a:solidFill>
                  <a:schemeClr val="tx2"/>
                </a:solidFill>
                <a:latin typeface="Oswald" panose="02000503000000000000" pitchFamily="2" charset="0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Werken met Video’s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https://youtu.be/H_4HH09zxC0</a:t>
            </a:r>
          </a:p>
        </p:txBody>
      </p:sp>
      <p:sp>
        <p:nvSpPr>
          <p:cNvPr id="85" name="H2">
            <a:hlinkClick r:id="" action="ppaction://noaction"/>
          </p:cNvPr>
          <p:cNvSpPr txBox="1"/>
          <p:nvPr userDrawn="1"/>
        </p:nvSpPr>
        <p:spPr>
          <a:xfrm>
            <a:off x="6516180" y="4962341"/>
            <a:ext cx="1970671" cy="7101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endParaRPr lang="nl-NL" sz="1200" noProof="0" dirty="0">
              <a:solidFill>
                <a:schemeClr val="tx2"/>
              </a:solidFill>
              <a:latin typeface="+mj-lt"/>
            </a:endParaRPr>
          </a:p>
          <a:p>
            <a:pPr algn="ctr" defTabSz="1217512">
              <a:spcBef>
                <a:spcPts val="600"/>
              </a:spcBef>
              <a:spcAft>
                <a:spcPts val="600"/>
              </a:spcAft>
            </a:pPr>
            <a:r>
              <a:rPr lang="nl-NL" sz="1200" noProof="0" dirty="0">
                <a:solidFill>
                  <a:schemeClr val="accent2"/>
                </a:solidFill>
                <a:latin typeface="+mj-lt"/>
              </a:rPr>
              <a:t> </a:t>
            </a:r>
            <a:br>
              <a:rPr lang="nl-NL" sz="1200" noProof="0" dirty="0">
                <a:solidFill>
                  <a:schemeClr val="tx2"/>
                </a:solidFill>
                <a:latin typeface="+mj-lt"/>
              </a:rPr>
            </a:br>
            <a:r>
              <a:rPr lang="nl-NL" sz="1200" kern="1200" noProof="0" dirty="0">
                <a:solidFill>
                  <a:srgbClr val="44546A"/>
                </a:solidFill>
                <a:latin typeface="Oswald" panose="02000503000000000000" pitchFamily="2" charset="0"/>
                <a:ea typeface="+mn-ea"/>
                <a:cs typeface="+mn-cs"/>
              </a:rPr>
              <a:t>Meer Tips &amp; Tricks</a:t>
            </a:r>
          </a:p>
          <a:p>
            <a:pPr marL="0" algn="ctr" defTabSz="1217512" rtl="0" eaLnBrk="1" latinLnBrk="0" hangingPunct="1">
              <a:spcBef>
                <a:spcPts val="600"/>
              </a:spcBef>
              <a:spcAft>
                <a:spcPts val="600"/>
              </a:spcAft>
            </a:pPr>
            <a:r>
              <a:rPr lang="nl-NL" sz="1000" kern="1200" noProof="0" dirty="0">
                <a:solidFill>
                  <a:srgbClr val="44546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www.pptsolutions.nl</a:t>
            </a:r>
          </a:p>
        </p:txBody>
      </p:sp>
      <p:grpSp>
        <p:nvGrpSpPr>
          <p:cNvPr id="86" name="Tabel icoon"/>
          <p:cNvGrpSpPr/>
          <p:nvPr userDrawn="1"/>
        </p:nvGrpSpPr>
        <p:grpSpPr>
          <a:xfrm>
            <a:off x="1808088" y="4385924"/>
            <a:ext cx="447825" cy="403759"/>
            <a:chOff x="6072040" y="3376043"/>
            <a:chExt cx="1227920" cy="1109109"/>
          </a:xfrm>
        </p:grpSpPr>
        <p:sp>
          <p:nvSpPr>
            <p:cNvPr id="87" name="Rechthoek 86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88" name="Rechthoek 87"/>
            <p:cNvSpPr/>
            <p:nvPr userDrawn="1"/>
          </p:nvSpPr>
          <p:spPr>
            <a:xfrm>
              <a:off x="6090829" y="3393962"/>
              <a:ext cx="1209131" cy="218971"/>
            </a:xfrm>
            <a:prstGeom prst="rect">
              <a:avLst/>
            </a:pr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cxnSp>
          <p:nvCxnSpPr>
            <p:cNvPr id="89" name="Rechte verbindingslijn 88"/>
            <p:cNvCxnSpPr/>
            <p:nvPr userDrawn="1"/>
          </p:nvCxnSpPr>
          <p:spPr>
            <a:xfrm>
              <a:off x="6493304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 userDrawn="1"/>
          </p:nvCxnSpPr>
          <p:spPr>
            <a:xfrm>
              <a:off x="6883025" y="3605313"/>
              <a:ext cx="0" cy="872219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 userDrawn="1"/>
          </p:nvCxnSpPr>
          <p:spPr>
            <a:xfrm flipH="1">
              <a:off x="6090561" y="38271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 userDrawn="1"/>
          </p:nvCxnSpPr>
          <p:spPr>
            <a:xfrm flipH="1">
              <a:off x="6090561" y="405570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 userDrawn="1"/>
          </p:nvCxnSpPr>
          <p:spPr>
            <a:xfrm flipH="1">
              <a:off x="6090561" y="4276688"/>
              <a:ext cx="1209399" cy="0"/>
            </a:xfrm>
            <a:prstGeom prst="line">
              <a:avLst/>
            </a:prstGeom>
            <a:ln w="12700">
              <a:solidFill>
                <a:srgbClr val="B5B5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hthoek 93"/>
            <p:cNvSpPr/>
            <p:nvPr userDrawn="1"/>
          </p:nvSpPr>
          <p:spPr>
            <a:xfrm>
              <a:off x="6072040" y="3376043"/>
              <a:ext cx="1227920" cy="1109109"/>
            </a:xfrm>
            <a:prstGeom prst="rect">
              <a:avLst/>
            </a:prstGeom>
            <a:noFill/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grpSp>
        <p:nvGrpSpPr>
          <p:cNvPr id="97" name="Video icoon"/>
          <p:cNvGrpSpPr/>
          <p:nvPr userDrawn="1"/>
        </p:nvGrpSpPr>
        <p:grpSpPr>
          <a:xfrm>
            <a:off x="4603376" y="4392447"/>
            <a:ext cx="401285" cy="403079"/>
            <a:chOff x="8066315" y="1676399"/>
            <a:chExt cx="1371600" cy="1380253"/>
          </a:xfrm>
        </p:grpSpPr>
        <p:sp>
          <p:nvSpPr>
            <p:cNvPr id="98" name="Rechthoek 97"/>
            <p:cNvSpPr/>
            <p:nvPr userDrawn="1"/>
          </p:nvSpPr>
          <p:spPr>
            <a:xfrm>
              <a:off x="8066315" y="1687286"/>
              <a:ext cx="1360714" cy="13607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6C6C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99" name="Vrije vorm 112"/>
            <p:cNvSpPr/>
            <p:nvPr userDrawn="1"/>
          </p:nvSpPr>
          <p:spPr>
            <a:xfrm>
              <a:off x="8077201" y="1676399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  <p:sp>
          <p:nvSpPr>
            <p:cNvPr id="100" name="Vrije vorm 113"/>
            <p:cNvSpPr/>
            <p:nvPr userDrawn="1"/>
          </p:nvSpPr>
          <p:spPr>
            <a:xfrm>
              <a:off x="8071339" y="2849823"/>
              <a:ext cx="1360714" cy="206829"/>
            </a:xfrm>
            <a:custGeom>
              <a:avLst/>
              <a:gdLst>
                <a:gd name="connsiteX0" fmla="*/ 1186901 w 1360714"/>
                <a:gd name="connsiteY0" fmla="*/ 41746 h 206829"/>
                <a:gd name="connsiteX1" fmla="*/ 1186901 w 1360714"/>
                <a:gd name="connsiteY1" fmla="*/ 175847 h 206829"/>
                <a:gd name="connsiteX2" fmla="*/ 1315854 w 1360714"/>
                <a:gd name="connsiteY2" fmla="*/ 175847 h 206829"/>
                <a:gd name="connsiteX3" fmla="*/ 1315854 w 1360714"/>
                <a:gd name="connsiteY3" fmla="*/ 41746 h 206829"/>
                <a:gd name="connsiteX4" fmla="*/ 958249 w 1360714"/>
                <a:gd name="connsiteY4" fmla="*/ 41746 h 206829"/>
                <a:gd name="connsiteX5" fmla="*/ 958249 w 1360714"/>
                <a:gd name="connsiteY5" fmla="*/ 175847 h 206829"/>
                <a:gd name="connsiteX6" fmla="*/ 1087202 w 1360714"/>
                <a:gd name="connsiteY6" fmla="*/ 175847 h 206829"/>
                <a:gd name="connsiteX7" fmla="*/ 1087202 w 1360714"/>
                <a:gd name="connsiteY7" fmla="*/ 41746 h 206829"/>
                <a:gd name="connsiteX8" fmla="*/ 729440 w 1360714"/>
                <a:gd name="connsiteY8" fmla="*/ 41746 h 206829"/>
                <a:gd name="connsiteX9" fmla="*/ 729440 w 1360714"/>
                <a:gd name="connsiteY9" fmla="*/ 175847 h 206829"/>
                <a:gd name="connsiteX10" fmla="*/ 858393 w 1360714"/>
                <a:gd name="connsiteY10" fmla="*/ 175847 h 206829"/>
                <a:gd name="connsiteX11" fmla="*/ 858393 w 1360714"/>
                <a:gd name="connsiteY11" fmla="*/ 41746 h 206829"/>
                <a:gd name="connsiteX12" fmla="*/ 493889 w 1360714"/>
                <a:gd name="connsiteY12" fmla="*/ 41746 h 206829"/>
                <a:gd name="connsiteX13" fmla="*/ 493889 w 1360714"/>
                <a:gd name="connsiteY13" fmla="*/ 175847 h 206829"/>
                <a:gd name="connsiteX14" fmla="*/ 622842 w 1360714"/>
                <a:gd name="connsiteY14" fmla="*/ 175847 h 206829"/>
                <a:gd name="connsiteX15" fmla="*/ 622842 w 1360714"/>
                <a:gd name="connsiteY15" fmla="*/ 41746 h 206829"/>
                <a:gd name="connsiteX16" fmla="*/ 260368 w 1360714"/>
                <a:gd name="connsiteY16" fmla="*/ 41746 h 206829"/>
                <a:gd name="connsiteX17" fmla="*/ 260368 w 1360714"/>
                <a:gd name="connsiteY17" fmla="*/ 175847 h 206829"/>
                <a:gd name="connsiteX18" fmla="*/ 389321 w 1360714"/>
                <a:gd name="connsiteY18" fmla="*/ 175847 h 206829"/>
                <a:gd name="connsiteX19" fmla="*/ 389321 w 1360714"/>
                <a:gd name="connsiteY19" fmla="*/ 41746 h 206829"/>
                <a:gd name="connsiteX20" fmla="*/ 35169 w 1360714"/>
                <a:gd name="connsiteY20" fmla="*/ 41746 h 206829"/>
                <a:gd name="connsiteX21" fmla="*/ 35169 w 1360714"/>
                <a:gd name="connsiteY21" fmla="*/ 175847 h 206829"/>
                <a:gd name="connsiteX22" fmla="*/ 164122 w 1360714"/>
                <a:gd name="connsiteY22" fmla="*/ 175847 h 206829"/>
                <a:gd name="connsiteX23" fmla="*/ 164122 w 1360714"/>
                <a:gd name="connsiteY23" fmla="*/ 41746 h 206829"/>
                <a:gd name="connsiteX24" fmla="*/ 0 w 1360714"/>
                <a:gd name="connsiteY24" fmla="*/ 0 h 206829"/>
                <a:gd name="connsiteX25" fmla="*/ 1360714 w 1360714"/>
                <a:gd name="connsiteY25" fmla="*/ 0 h 206829"/>
                <a:gd name="connsiteX26" fmla="*/ 1360714 w 1360714"/>
                <a:gd name="connsiteY26" fmla="*/ 206829 h 206829"/>
                <a:gd name="connsiteX27" fmla="*/ 0 w 1360714"/>
                <a:gd name="connsiteY27" fmla="*/ 206829 h 20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60714" h="206829">
                  <a:moveTo>
                    <a:pt x="1186901" y="41746"/>
                  </a:moveTo>
                  <a:lnTo>
                    <a:pt x="1186901" y="175847"/>
                  </a:lnTo>
                  <a:lnTo>
                    <a:pt x="1315854" y="175847"/>
                  </a:lnTo>
                  <a:lnTo>
                    <a:pt x="1315854" y="41746"/>
                  </a:lnTo>
                  <a:close/>
                  <a:moveTo>
                    <a:pt x="958249" y="41746"/>
                  </a:moveTo>
                  <a:lnTo>
                    <a:pt x="958249" y="175847"/>
                  </a:lnTo>
                  <a:lnTo>
                    <a:pt x="1087202" y="175847"/>
                  </a:lnTo>
                  <a:lnTo>
                    <a:pt x="1087202" y="41746"/>
                  </a:lnTo>
                  <a:close/>
                  <a:moveTo>
                    <a:pt x="729440" y="41746"/>
                  </a:moveTo>
                  <a:lnTo>
                    <a:pt x="729440" y="175847"/>
                  </a:lnTo>
                  <a:lnTo>
                    <a:pt x="858393" y="175847"/>
                  </a:lnTo>
                  <a:lnTo>
                    <a:pt x="858393" y="41746"/>
                  </a:lnTo>
                  <a:close/>
                  <a:moveTo>
                    <a:pt x="493889" y="41746"/>
                  </a:moveTo>
                  <a:lnTo>
                    <a:pt x="493889" y="175847"/>
                  </a:lnTo>
                  <a:lnTo>
                    <a:pt x="622842" y="175847"/>
                  </a:lnTo>
                  <a:lnTo>
                    <a:pt x="622842" y="41746"/>
                  </a:lnTo>
                  <a:close/>
                  <a:moveTo>
                    <a:pt x="260368" y="41746"/>
                  </a:moveTo>
                  <a:lnTo>
                    <a:pt x="260368" y="175847"/>
                  </a:lnTo>
                  <a:lnTo>
                    <a:pt x="389321" y="175847"/>
                  </a:lnTo>
                  <a:lnTo>
                    <a:pt x="389321" y="41746"/>
                  </a:lnTo>
                  <a:close/>
                  <a:moveTo>
                    <a:pt x="35169" y="41746"/>
                  </a:moveTo>
                  <a:lnTo>
                    <a:pt x="35169" y="175847"/>
                  </a:lnTo>
                  <a:lnTo>
                    <a:pt x="164122" y="175847"/>
                  </a:lnTo>
                  <a:lnTo>
                    <a:pt x="164122" y="41746"/>
                  </a:lnTo>
                  <a:close/>
                  <a:moveTo>
                    <a:pt x="0" y="0"/>
                  </a:moveTo>
                  <a:lnTo>
                    <a:pt x="1360714" y="0"/>
                  </a:lnTo>
                  <a:lnTo>
                    <a:pt x="1360714" y="206829"/>
                  </a:lnTo>
                  <a:lnTo>
                    <a:pt x="0" y="206829"/>
                  </a:lnTo>
                  <a:close/>
                </a:path>
              </a:pathLst>
            </a:custGeom>
            <a:solidFill>
              <a:srgbClr val="6C6C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800" noProof="0" dirty="0"/>
            </a:p>
          </p:txBody>
        </p:sp>
      </p:grpSp>
      <p:sp>
        <p:nvSpPr>
          <p:cNvPr id="101" name="Freeform 17"/>
          <p:cNvSpPr>
            <a:spLocks noEditPoints="1"/>
          </p:cNvSpPr>
          <p:nvPr userDrawn="1"/>
        </p:nvSpPr>
        <p:spPr bwMode="auto">
          <a:xfrm>
            <a:off x="7294860" y="4392446"/>
            <a:ext cx="409961" cy="409214"/>
          </a:xfrm>
          <a:custGeom>
            <a:avLst/>
            <a:gdLst>
              <a:gd name="T0" fmla="*/ 281 w 445"/>
              <a:gd name="T1" fmla="*/ 374 h 445"/>
              <a:gd name="T2" fmla="*/ 320 w 445"/>
              <a:gd name="T3" fmla="*/ 366 h 445"/>
              <a:gd name="T4" fmla="*/ 297 w 445"/>
              <a:gd name="T5" fmla="*/ 330 h 445"/>
              <a:gd name="T6" fmla="*/ 98 w 445"/>
              <a:gd name="T7" fmla="*/ 344 h 445"/>
              <a:gd name="T8" fmla="*/ 175 w 445"/>
              <a:gd name="T9" fmla="*/ 390 h 445"/>
              <a:gd name="T10" fmla="*/ 147 w 445"/>
              <a:gd name="T11" fmla="*/ 329 h 445"/>
              <a:gd name="T12" fmla="*/ 171 w 445"/>
              <a:gd name="T13" fmla="*/ 324 h 445"/>
              <a:gd name="T14" fmla="*/ 200 w 445"/>
              <a:gd name="T15" fmla="*/ 384 h 445"/>
              <a:gd name="T16" fmla="*/ 234 w 445"/>
              <a:gd name="T17" fmla="*/ 392 h 445"/>
              <a:gd name="T18" fmla="*/ 265 w 445"/>
              <a:gd name="T19" fmla="*/ 349 h 445"/>
              <a:gd name="T20" fmla="*/ 310 w 445"/>
              <a:gd name="T21" fmla="*/ 232 h 445"/>
              <a:gd name="T22" fmla="*/ 306 w 445"/>
              <a:gd name="T23" fmla="*/ 290 h 445"/>
              <a:gd name="T24" fmla="*/ 358 w 445"/>
              <a:gd name="T25" fmla="*/ 330 h 445"/>
              <a:gd name="T26" fmla="*/ 393 w 445"/>
              <a:gd name="T27" fmla="*/ 260 h 445"/>
              <a:gd name="T28" fmla="*/ 159 w 445"/>
              <a:gd name="T29" fmla="*/ 232 h 445"/>
              <a:gd name="T30" fmla="*/ 201 w 445"/>
              <a:gd name="T31" fmla="*/ 295 h 445"/>
              <a:gd name="T32" fmla="*/ 284 w 445"/>
              <a:gd name="T33" fmla="*/ 268 h 445"/>
              <a:gd name="T34" fmla="*/ 48 w 445"/>
              <a:gd name="T35" fmla="*/ 232 h 445"/>
              <a:gd name="T36" fmla="*/ 62 w 445"/>
              <a:gd name="T37" fmla="*/ 292 h 445"/>
              <a:gd name="T38" fmla="*/ 98 w 445"/>
              <a:gd name="T39" fmla="*/ 317 h 445"/>
              <a:gd name="T40" fmla="*/ 139 w 445"/>
              <a:gd name="T41" fmla="*/ 281 h 445"/>
              <a:gd name="T42" fmla="*/ 48 w 445"/>
              <a:gd name="T43" fmla="*/ 232 h 445"/>
              <a:gd name="T44" fmla="*/ 223 w 445"/>
              <a:gd name="T45" fmla="*/ 148 h 445"/>
              <a:gd name="T46" fmla="*/ 162 w 445"/>
              <a:gd name="T47" fmla="*/ 173 h 445"/>
              <a:gd name="T48" fmla="*/ 284 w 445"/>
              <a:gd name="T49" fmla="*/ 173 h 445"/>
              <a:gd name="T50" fmla="*/ 69 w 445"/>
              <a:gd name="T51" fmla="*/ 138 h 445"/>
              <a:gd name="T52" fmla="*/ 48 w 445"/>
              <a:gd name="T53" fmla="*/ 208 h 445"/>
              <a:gd name="T54" fmla="*/ 143 w 445"/>
              <a:gd name="T55" fmla="*/ 137 h 445"/>
              <a:gd name="T56" fmla="*/ 82 w 445"/>
              <a:gd name="T57" fmla="*/ 117 h 445"/>
              <a:gd name="T58" fmla="*/ 302 w 445"/>
              <a:gd name="T59" fmla="*/ 136 h 445"/>
              <a:gd name="T60" fmla="*/ 396 w 445"/>
              <a:gd name="T61" fmla="*/ 208 h 445"/>
              <a:gd name="T62" fmla="*/ 373 w 445"/>
              <a:gd name="T63" fmla="*/ 133 h 445"/>
              <a:gd name="T64" fmla="*/ 281 w 445"/>
              <a:gd name="T65" fmla="*/ 71 h 445"/>
              <a:gd name="T66" fmla="*/ 319 w 445"/>
              <a:gd name="T67" fmla="*/ 105 h 445"/>
              <a:gd name="T68" fmla="*/ 296 w 445"/>
              <a:gd name="T69" fmla="*/ 64 h 445"/>
              <a:gd name="T70" fmla="*/ 146 w 445"/>
              <a:gd name="T71" fmla="*/ 65 h 445"/>
              <a:gd name="T72" fmla="*/ 121 w 445"/>
              <a:gd name="T73" fmla="*/ 108 h 445"/>
              <a:gd name="T74" fmla="*/ 165 w 445"/>
              <a:gd name="T75" fmla="*/ 72 h 445"/>
              <a:gd name="T76" fmla="*/ 212 w 445"/>
              <a:gd name="T77" fmla="*/ 52 h 445"/>
              <a:gd name="T78" fmla="*/ 180 w 445"/>
              <a:gd name="T79" fmla="*/ 96 h 445"/>
              <a:gd name="T80" fmla="*/ 238 w 445"/>
              <a:gd name="T81" fmla="*/ 124 h 445"/>
              <a:gd name="T82" fmla="*/ 255 w 445"/>
              <a:gd name="T83" fmla="*/ 75 h 445"/>
              <a:gd name="T84" fmla="*/ 223 w 445"/>
              <a:gd name="T85" fmla="*/ 49 h 445"/>
              <a:gd name="T86" fmla="*/ 293 w 445"/>
              <a:gd name="T87" fmla="*/ 11 h 445"/>
              <a:gd name="T88" fmla="*/ 380 w 445"/>
              <a:gd name="T89" fmla="*/ 65 h 445"/>
              <a:gd name="T90" fmla="*/ 433 w 445"/>
              <a:gd name="T91" fmla="*/ 151 h 445"/>
              <a:gd name="T92" fmla="*/ 442 w 445"/>
              <a:gd name="T93" fmla="*/ 258 h 445"/>
              <a:gd name="T94" fmla="*/ 402 w 445"/>
              <a:gd name="T95" fmla="*/ 353 h 445"/>
              <a:gd name="T96" fmla="*/ 325 w 445"/>
              <a:gd name="T97" fmla="*/ 420 h 445"/>
              <a:gd name="T98" fmla="*/ 223 w 445"/>
              <a:gd name="T99" fmla="*/ 445 h 445"/>
              <a:gd name="T100" fmla="*/ 120 w 445"/>
              <a:gd name="T101" fmla="*/ 420 h 445"/>
              <a:gd name="T102" fmla="*/ 43 w 445"/>
              <a:gd name="T103" fmla="*/ 353 h 445"/>
              <a:gd name="T104" fmla="*/ 2 w 445"/>
              <a:gd name="T105" fmla="*/ 258 h 445"/>
              <a:gd name="T106" fmla="*/ 11 w 445"/>
              <a:gd name="T107" fmla="*/ 151 h 445"/>
              <a:gd name="T108" fmla="*/ 66 w 445"/>
              <a:gd name="T109" fmla="*/ 65 h 445"/>
              <a:gd name="T110" fmla="*/ 152 w 445"/>
              <a:gd name="T111" fmla="*/ 1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5" h="445">
                <a:moveTo>
                  <a:pt x="297" y="330"/>
                </a:moveTo>
                <a:lnTo>
                  <a:pt x="289" y="353"/>
                </a:lnTo>
                <a:lnTo>
                  <a:pt x="281" y="374"/>
                </a:lnTo>
                <a:lnTo>
                  <a:pt x="270" y="390"/>
                </a:lnTo>
                <a:lnTo>
                  <a:pt x="296" y="380"/>
                </a:lnTo>
                <a:lnTo>
                  <a:pt x="320" y="366"/>
                </a:lnTo>
                <a:lnTo>
                  <a:pt x="342" y="350"/>
                </a:lnTo>
                <a:lnTo>
                  <a:pt x="319" y="339"/>
                </a:lnTo>
                <a:lnTo>
                  <a:pt x="297" y="330"/>
                </a:lnTo>
                <a:close/>
                <a:moveTo>
                  <a:pt x="147" y="329"/>
                </a:moveTo>
                <a:lnTo>
                  <a:pt x="120" y="337"/>
                </a:lnTo>
                <a:lnTo>
                  <a:pt x="98" y="344"/>
                </a:lnTo>
                <a:lnTo>
                  <a:pt x="121" y="364"/>
                </a:lnTo>
                <a:lnTo>
                  <a:pt x="146" y="379"/>
                </a:lnTo>
                <a:lnTo>
                  <a:pt x="175" y="390"/>
                </a:lnTo>
                <a:lnTo>
                  <a:pt x="165" y="373"/>
                </a:lnTo>
                <a:lnTo>
                  <a:pt x="155" y="352"/>
                </a:lnTo>
                <a:lnTo>
                  <a:pt x="147" y="329"/>
                </a:lnTo>
                <a:close/>
                <a:moveTo>
                  <a:pt x="238" y="320"/>
                </a:moveTo>
                <a:lnTo>
                  <a:pt x="203" y="320"/>
                </a:lnTo>
                <a:lnTo>
                  <a:pt x="171" y="324"/>
                </a:lnTo>
                <a:lnTo>
                  <a:pt x="180" y="349"/>
                </a:lnTo>
                <a:lnTo>
                  <a:pt x="190" y="368"/>
                </a:lnTo>
                <a:lnTo>
                  <a:pt x="200" y="384"/>
                </a:lnTo>
                <a:lnTo>
                  <a:pt x="212" y="392"/>
                </a:lnTo>
                <a:lnTo>
                  <a:pt x="223" y="396"/>
                </a:lnTo>
                <a:lnTo>
                  <a:pt x="234" y="392"/>
                </a:lnTo>
                <a:lnTo>
                  <a:pt x="245" y="384"/>
                </a:lnTo>
                <a:lnTo>
                  <a:pt x="255" y="368"/>
                </a:lnTo>
                <a:lnTo>
                  <a:pt x="265" y="349"/>
                </a:lnTo>
                <a:lnTo>
                  <a:pt x="273" y="325"/>
                </a:lnTo>
                <a:lnTo>
                  <a:pt x="238" y="320"/>
                </a:lnTo>
                <a:close/>
                <a:moveTo>
                  <a:pt x="310" y="232"/>
                </a:moveTo>
                <a:lnTo>
                  <a:pt x="309" y="254"/>
                </a:lnTo>
                <a:lnTo>
                  <a:pt x="308" y="272"/>
                </a:lnTo>
                <a:lnTo>
                  <a:pt x="306" y="290"/>
                </a:lnTo>
                <a:lnTo>
                  <a:pt x="302" y="306"/>
                </a:lnTo>
                <a:lnTo>
                  <a:pt x="331" y="316"/>
                </a:lnTo>
                <a:lnTo>
                  <a:pt x="358" y="330"/>
                </a:lnTo>
                <a:lnTo>
                  <a:pt x="373" y="308"/>
                </a:lnTo>
                <a:lnTo>
                  <a:pt x="385" y="285"/>
                </a:lnTo>
                <a:lnTo>
                  <a:pt x="393" y="260"/>
                </a:lnTo>
                <a:lnTo>
                  <a:pt x="396" y="232"/>
                </a:lnTo>
                <a:lnTo>
                  <a:pt x="310" y="232"/>
                </a:lnTo>
                <a:close/>
                <a:moveTo>
                  <a:pt x="159" y="232"/>
                </a:moveTo>
                <a:lnTo>
                  <a:pt x="162" y="267"/>
                </a:lnTo>
                <a:lnTo>
                  <a:pt x="166" y="299"/>
                </a:lnTo>
                <a:lnTo>
                  <a:pt x="201" y="295"/>
                </a:lnTo>
                <a:lnTo>
                  <a:pt x="239" y="295"/>
                </a:lnTo>
                <a:lnTo>
                  <a:pt x="278" y="301"/>
                </a:lnTo>
                <a:lnTo>
                  <a:pt x="284" y="268"/>
                </a:lnTo>
                <a:lnTo>
                  <a:pt x="286" y="232"/>
                </a:lnTo>
                <a:lnTo>
                  <a:pt x="159" y="232"/>
                </a:lnTo>
                <a:close/>
                <a:moveTo>
                  <a:pt x="48" y="232"/>
                </a:moveTo>
                <a:lnTo>
                  <a:pt x="50" y="255"/>
                </a:lnTo>
                <a:lnTo>
                  <a:pt x="56" y="275"/>
                </a:lnTo>
                <a:lnTo>
                  <a:pt x="62" y="292"/>
                </a:lnTo>
                <a:lnTo>
                  <a:pt x="71" y="308"/>
                </a:lnTo>
                <a:lnTo>
                  <a:pt x="82" y="324"/>
                </a:lnTo>
                <a:lnTo>
                  <a:pt x="98" y="317"/>
                </a:lnTo>
                <a:lnTo>
                  <a:pt x="119" y="311"/>
                </a:lnTo>
                <a:lnTo>
                  <a:pt x="142" y="304"/>
                </a:lnTo>
                <a:lnTo>
                  <a:pt x="139" y="281"/>
                </a:lnTo>
                <a:lnTo>
                  <a:pt x="137" y="257"/>
                </a:lnTo>
                <a:lnTo>
                  <a:pt x="135" y="232"/>
                </a:lnTo>
                <a:lnTo>
                  <a:pt x="48" y="232"/>
                </a:lnTo>
                <a:close/>
                <a:moveTo>
                  <a:pt x="278" y="141"/>
                </a:moveTo>
                <a:lnTo>
                  <a:pt x="250" y="146"/>
                </a:lnTo>
                <a:lnTo>
                  <a:pt x="223" y="148"/>
                </a:lnTo>
                <a:lnTo>
                  <a:pt x="193" y="146"/>
                </a:lnTo>
                <a:lnTo>
                  <a:pt x="166" y="143"/>
                </a:lnTo>
                <a:lnTo>
                  <a:pt x="162" y="173"/>
                </a:lnTo>
                <a:lnTo>
                  <a:pt x="159" y="208"/>
                </a:lnTo>
                <a:lnTo>
                  <a:pt x="286" y="208"/>
                </a:lnTo>
                <a:lnTo>
                  <a:pt x="284" y="173"/>
                </a:lnTo>
                <a:lnTo>
                  <a:pt x="278" y="141"/>
                </a:lnTo>
                <a:close/>
                <a:moveTo>
                  <a:pt x="82" y="117"/>
                </a:moveTo>
                <a:lnTo>
                  <a:pt x="69" y="138"/>
                </a:lnTo>
                <a:lnTo>
                  <a:pt x="59" y="160"/>
                </a:lnTo>
                <a:lnTo>
                  <a:pt x="51" y="184"/>
                </a:lnTo>
                <a:lnTo>
                  <a:pt x="48" y="208"/>
                </a:lnTo>
                <a:lnTo>
                  <a:pt x="135" y="208"/>
                </a:lnTo>
                <a:lnTo>
                  <a:pt x="138" y="172"/>
                </a:lnTo>
                <a:lnTo>
                  <a:pt x="143" y="137"/>
                </a:lnTo>
                <a:lnTo>
                  <a:pt x="119" y="131"/>
                </a:lnTo>
                <a:lnTo>
                  <a:pt x="99" y="124"/>
                </a:lnTo>
                <a:lnTo>
                  <a:pt x="82" y="117"/>
                </a:lnTo>
                <a:close/>
                <a:moveTo>
                  <a:pt x="358" y="111"/>
                </a:moveTo>
                <a:lnTo>
                  <a:pt x="331" y="125"/>
                </a:lnTo>
                <a:lnTo>
                  <a:pt x="302" y="136"/>
                </a:lnTo>
                <a:lnTo>
                  <a:pt x="308" y="171"/>
                </a:lnTo>
                <a:lnTo>
                  <a:pt x="310" y="208"/>
                </a:lnTo>
                <a:lnTo>
                  <a:pt x="396" y="208"/>
                </a:lnTo>
                <a:lnTo>
                  <a:pt x="393" y="183"/>
                </a:lnTo>
                <a:lnTo>
                  <a:pt x="385" y="158"/>
                </a:lnTo>
                <a:lnTo>
                  <a:pt x="373" y="133"/>
                </a:lnTo>
                <a:lnTo>
                  <a:pt x="358" y="111"/>
                </a:lnTo>
                <a:close/>
                <a:moveTo>
                  <a:pt x="270" y="54"/>
                </a:moveTo>
                <a:lnTo>
                  <a:pt x="281" y="71"/>
                </a:lnTo>
                <a:lnTo>
                  <a:pt x="289" y="90"/>
                </a:lnTo>
                <a:lnTo>
                  <a:pt x="297" y="113"/>
                </a:lnTo>
                <a:lnTo>
                  <a:pt x="319" y="105"/>
                </a:lnTo>
                <a:lnTo>
                  <a:pt x="342" y="95"/>
                </a:lnTo>
                <a:lnTo>
                  <a:pt x="320" y="77"/>
                </a:lnTo>
                <a:lnTo>
                  <a:pt x="296" y="64"/>
                </a:lnTo>
                <a:lnTo>
                  <a:pt x="270" y="54"/>
                </a:lnTo>
                <a:close/>
                <a:moveTo>
                  <a:pt x="175" y="54"/>
                </a:moveTo>
                <a:lnTo>
                  <a:pt x="146" y="65"/>
                </a:lnTo>
                <a:lnTo>
                  <a:pt x="121" y="80"/>
                </a:lnTo>
                <a:lnTo>
                  <a:pt x="98" y="99"/>
                </a:lnTo>
                <a:lnTo>
                  <a:pt x="121" y="108"/>
                </a:lnTo>
                <a:lnTo>
                  <a:pt x="149" y="115"/>
                </a:lnTo>
                <a:lnTo>
                  <a:pt x="155" y="91"/>
                </a:lnTo>
                <a:lnTo>
                  <a:pt x="165" y="72"/>
                </a:lnTo>
                <a:lnTo>
                  <a:pt x="175" y="54"/>
                </a:lnTo>
                <a:close/>
                <a:moveTo>
                  <a:pt x="223" y="49"/>
                </a:moveTo>
                <a:lnTo>
                  <a:pt x="212" y="52"/>
                </a:lnTo>
                <a:lnTo>
                  <a:pt x="200" y="61"/>
                </a:lnTo>
                <a:lnTo>
                  <a:pt x="190" y="75"/>
                </a:lnTo>
                <a:lnTo>
                  <a:pt x="180" y="96"/>
                </a:lnTo>
                <a:lnTo>
                  <a:pt x="171" y="120"/>
                </a:lnTo>
                <a:lnTo>
                  <a:pt x="203" y="124"/>
                </a:lnTo>
                <a:lnTo>
                  <a:pt x="238" y="124"/>
                </a:lnTo>
                <a:lnTo>
                  <a:pt x="273" y="120"/>
                </a:lnTo>
                <a:lnTo>
                  <a:pt x="265" y="95"/>
                </a:lnTo>
                <a:lnTo>
                  <a:pt x="255" y="75"/>
                </a:lnTo>
                <a:lnTo>
                  <a:pt x="245" y="61"/>
                </a:lnTo>
                <a:lnTo>
                  <a:pt x="234" y="52"/>
                </a:lnTo>
                <a:lnTo>
                  <a:pt x="223" y="49"/>
                </a:lnTo>
                <a:close/>
                <a:moveTo>
                  <a:pt x="223" y="0"/>
                </a:moveTo>
                <a:lnTo>
                  <a:pt x="259" y="3"/>
                </a:lnTo>
                <a:lnTo>
                  <a:pt x="293" y="11"/>
                </a:lnTo>
                <a:lnTo>
                  <a:pt x="325" y="25"/>
                </a:lnTo>
                <a:lnTo>
                  <a:pt x="354" y="42"/>
                </a:lnTo>
                <a:lnTo>
                  <a:pt x="380" y="65"/>
                </a:lnTo>
                <a:lnTo>
                  <a:pt x="402" y="90"/>
                </a:lnTo>
                <a:lnTo>
                  <a:pt x="420" y="120"/>
                </a:lnTo>
                <a:lnTo>
                  <a:pt x="433" y="151"/>
                </a:lnTo>
                <a:lnTo>
                  <a:pt x="442" y="186"/>
                </a:lnTo>
                <a:lnTo>
                  <a:pt x="445" y="222"/>
                </a:lnTo>
                <a:lnTo>
                  <a:pt x="442" y="258"/>
                </a:lnTo>
                <a:lnTo>
                  <a:pt x="433" y="292"/>
                </a:lnTo>
                <a:lnTo>
                  <a:pt x="420" y="325"/>
                </a:lnTo>
                <a:lnTo>
                  <a:pt x="402" y="353"/>
                </a:lnTo>
                <a:lnTo>
                  <a:pt x="380" y="379"/>
                </a:lnTo>
                <a:lnTo>
                  <a:pt x="354" y="402"/>
                </a:lnTo>
                <a:lnTo>
                  <a:pt x="325" y="420"/>
                </a:lnTo>
                <a:lnTo>
                  <a:pt x="293" y="434"/>
                </a:lnTo>
                <a:lnTo>
                  <a:pt x="259" y="441"/>
                </a:lnTo>
                <a:lnTo>
                  <a:pt x="223" y="445"/>
                </a:lnTo>
                <a:lnTo>
                  <a:pt x="187" y="441"/>
                </a:lnTo>
                <a:lnTo>
                  <a:pt x="152" y="434"/>
                </a:lnTo>
                <a:lnTo>
                  <a:pt x="120" y="420"/>
                </a:lnTo>
                <a:lnTo>
                  <a:pt x="91" y="402"/>
                </a:lnTo>
                <a:lnTo>
                  <a:pt x="66" y="379"/>
                </a:lnTo>
                <a:lnTo>
                  <a:pt x="43" y="353"/>
                </a:lnTo>
                <a:lnTo>
                  <a:pt x="25" y="325"/>
                </a:lnTo>
                <a:lnTo>
                  <a:pt x="11" y="292"/>
                </a:lnTo>
                <a:lnTo>
                  <a:pt x="2" y="258"/>
                </a:lnTo>
                <a:lnTo>
                  <a:pt x="0" y="222"/>
                </a:lnTo>
                <a:lnTo>
                  <a:pt x="2" y="186"/>
                </a:lnTo>
                <a:lnTo>
                  <a:pt x="11" y="151"/>
                </a:lnTo>
                <a:lnTo>
                  <a:pt x="25" y="120"/>
                </a:lnTo>
                <a:lnTo>
                  <a:pt x="43" y="90"/>
                </a:lnTo>
                <a:lnTo>
                  <a:pt x="66" y="65"/>
                </a:lnTo>
                <a:lnTo>
                  <a:pt x="91" y="42"/>
                </a:lnTo>
                <a:lnTo>
                  <a:pt x="120" y="25"/>
                </a:lnTo>
                <a:lnTo>
                  <a:pt x="152" y="11"/>
                </a:lnTo>
                <a:lnTo>
                  <a:pt x="187" y="3"/>
                </a:lnTo>
                <a:lnTo>
                  <a:pt x="223" y="0"/>
                </a:ln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sz="1800" noProof="0" dirty="0"/>
          </a:p>
        </p:txBody>
      </p:sp>
      <p:grpSp>
        <p:nvGrpSpPr>
          <p:cNvPr id="120" name="Knop uitleg"/>
          <p:cNvGrpSpPr/>
          <p:nvPr userDrawn="1"/>
        </p:nvGrpSpPr>
        <p:grpSpPr>
          <a:xfrm>
            <a:off x="9508901" y="2860359"/>
            <a:ext cx="1947767" cy="2037397"/>
            <a:chOff x="9275416" y="2755352"/>
            <a:chExt cx="1944216" cy="2037397"/>
          </a:xfrm>
        </p:grpSpPr>
        <p:sp>
          <p:nvSpPr>
            <p:cNvPr id="43" name="Rechthoek: afgeronde hoeken 42"/>
            <p:cNvSpPr/>
            <p:nvPr userDrawn="1"/>
          </p:nvSpPr>
          <p:spPr>
            <a:xfrm>
              <a:off x="9275416" y="2755352"/>
              <a:ext cx="1944216" cy="2037397"/>
            </a:xfrm>
            <a:prstGeom prst="roundRect">
              <a:avLst>
                <a:gd name="adj" fmla="val 3052"/>
              </a:avLst>
            </a:prstGeom>
            <a:solidFill>
              <a:srgbClr val="FF7800"/>
            </a:solidFill>
            <a:ln>
              <a:noFill/>
            </a:ln>
            <a:effectLst>
              <a:outerShdw dist="50800" dir="2700000" algn="tl" rotWithShape="0">
                <a:srgbClr val="76717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Groep 41"/>
            <p:cNvGrpSpPr/>
            <p:nvPr userDrawn="1"/>
          </p:nvGrpSpPr>
          <p:grpSpPr>
            <a:xfrm>
              <a:off x="9434682" y="3006335"/>
              <a:ext cx="1625685" cy="1701927"/>
              <a:chOff x="9434682" y="3006335"/>
              <a:chExt cx="1625685" cy="1701927"/>
            </a:xfrm>
          </p:grpSpPr>
          <p:sp>
            <p:nvSpPr>
              <p:cNvPr id="36" name="Ovaal 35"/>
              <p:cNvSpPr/>
              <p:nvPr userDrawn="1"/>
            </p:nvSpPr>
            <p:spPr>
              <a:xfrm>
                <a:off x="9815476" y="3006335"/>
                <a:ext cx="864096" cy="86409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H2">
                <a:hlinkClick r:id="" action="ppaction://noaction"/>
              </p:cNvPr>
              <p:cNvSpPr txBox="1"/>
              <p:nvPr userDrawn="1"/>
            </p:nvSpPr>
            <p:spPr>
              <a:xfrm>
                <a:off x="9434682" y="3998106"/>
                <a:ext cx="1625685" cy="71015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noAutofit/>
              </a:bodyPr>
              <a:lstStyle/>
              <a:p>
                <a:pPr algn="ctr" defTabSz="1217512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Open deze dia in de diavoorstelling en klik</a:t>
                </a:r>
                <a:b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</a:br>
                <a:r>
                  <a:rPr lang="nl-NL" sz="1200" kern="1200" noProof="0" dirty="0">
                    <a:solidFill>
                      <a:srgbClr val="FFFFFF"/>
                    </a:solidFill>
                    <a:latin typeface="Oswald" panose="02000503000000000000" pitchFamily="2" charset="0"/>
                    <a:ea typeface="+mn-ea"/>
                    <a:cs typeface="+mn-cs"/>
                  </a:rPr>
                  <a:t>op de YouTube-link</a:t>
                </a:r>
                <a:endParaRPr lang="nl-NL" sz="1000" kern="1200" noProof="0" dirty="0">
                  <a:solidFill>
                    <a:srgbClr val="FFFFFF"/>
                  </a:solidFill>
                  <a:latin typeface="Oswald" panose="02000503000000000000" pitchFamily="2" charset="0"/>
                  <a:ea typeface="+mn-ea"/>
                  <a:cs typeface="+mn-cs"/>
                </a:endParaRPr>
              </a:p>
            </p:txBody>
          </p:sp>
          <p:grpSp>
            <p:nvGrpSpPr>
              <p:cNvPr id="117" name="Groep 116"/>
              <p:cNvGrpSpPr>
                <a:grpSpLocks noChangeAspect="1"/>
              </p:cNvGrpSpPr>
              <p:nvPr userDrawn="1"/>
            </p:nvGrpSpPr>
            <p:grpSpPr>
              <a:xfrm>
                <a:off x="10139574" y="3193941"/>
                <a:ext cx="215900" cy="464820"/>
                <a:chOff x="9836152" y="1052862"/>
                <a:chExt cx="269875" cy="581025"/>
              </a:xfrm>
              <a:solidFill>
                <a:schemeClr val="bg1"/>
              </a:solidFill>
            </p:grpSpPr>
            <p:sp>
              <p:nvSpPr>
                <p:cNvPr id="118" name="Freeform 300"/>
                <p:cNvSpPr>
                  <a:spLocks/>
                </p:cNvSpPr>
                <p:nvPr/>
              </p:nvSpPr>
              <p:spPr bwMode="auto">
                <a:xfrm>
                  <a:off x="9836152" y="1219549"/>
                  <a:ext cx="269875" cy="414338"/>
                </a:xfrm>
                <a:custGeom>
                  <a:avLst/>
                  <a:gdLst>
                    <a:gd name="T0" fmla="*/ 54 w 170"/>
                    <a:gd name="T1" fmla="*/ 0 h 261"/>
                    <a:gd name="T2" fmla="*/ 77 w 170"/>
                    <a:gd name="T3" fmla="*/ 0 h 261"/>
                    <a:gd name="T4" fmla="*/ 77 w 170"/>
                    <a:gd name="T5" fmla="*/ 67 h 261"/>
                    <a:gd name="T6" fmla="*/ 77 w 170"/>
                    <a:gd name="T7" fmla="*/ 73 h 261"/>
                    <a:gd name="T8" fmla="*/ 79 w 170"/>
                    <a:gd name="T9" fmla="*/ 75 h 261"/>
                    <a:gd name="T10" fmla="*/ 85 w 170"/>
                    <a:gd name="T11" fmla="*/ 75 h 261"/>
                    <a:gd name="T12" fmla="*/ 87 w 170"/>
                    <a:gd name="T13" fmla="*/ 75 h 261"/>
                    <a:gd name="T14" fmla="*/ 92 w 170"/>
                    <a:gd name="T15" fmla="*/ 73 h 261"/>
                    <a:gd name="T16" fmla="*/ 92 w 170"/>
                    <a:gd name="T17" fmla="*/ 67 h 261"/>
                    <a:gd name="T18" fmla="*/ 92 w 170"/>
                    <a:gd name="T19" fmla="*/ 0 h 261"/>
                    <a:gd name="T20" fmla="*/ 116 w 170"/>
                    <a:gd name="T21" fmla="*/ 0 h 261"/>
                    <a:gd name="T22" fmla="*/ 136 w 170"/>
                    <a:gd name="T23" fmla="*/ 8 h 261"/>
                    <a:gd name="T24" fmla="*/ 154 w 170"/>
                    <a:gd name="T25" fmla="*/ 21 h 261"/>
                    <a:gd name="T26" fmla="*/ 165 w 170"/>
                    <a:gd name="T27" fmla="*/ 42 h 261"/>
                    <a:gd name="T28" fmla="*/ 170 w 170"/>
                    <a:gd name="T29" fmla="*/ 65 h 261"/>
                    <a:gd name="T30" fmla="*/ 170 w 170"/>
                    <a:gd name="T31" fmla="*/ 160 h 261"/>
                    <a:gd name="T32" fmla="*/ 167 w 170"/>
                    <a:gd name="T33" fmla="*/ 181 h 261"/>
                    <a:gd name="T34" fmla="*/ 159 w 170"/>
                    <a:gd name="T35" fmla="*/ 204 h 261"/>
                    <a:gd name="T36" fmla="*/ 149 w 170"/>
                    <a:gd name="T37" fmla="*/ 225 h 261"/>
                    <a:gd name="T38" fmla="*/ 134 w 170"/>
                    <a:gd name="T39" fmla="*/ 245 h 261"/>
                    <a:gd name="T40" fmla="*/ 110 w 170"/>
                    <a:gd name="T41" fmla="*/ 258 h 261"/>
                    <a:gd name="T42" fmla="*/ 85 w 170"/>
                    <a:gd name="T43" fmla="*/ 261 h 261"/>
                    <a:gd name="T44" fmla="*/ 59 w 170"/>
                    <a:gd name="T45" fmla="*/ 258 h 261"/>
                    <a:gd name="T46" fmla="*/ 36 w 170"/>
                    <a:gd name="T47" fmla="*/ 245 h 261"/>
                    <a:gd name="T48" fmla="*/ 20 w 170"/>
                    <a:gd name="T49" fmla="*/ 225 h 261"/>
                    <a:gd name="T50" fmla="*/ 7 w 170"/>
                    <a:gd name="T51" fmla="*/ 204 h 261"/>
                    <a:gd name="T52" fmla="*/ 2 w 170"/>
                    <a:gd name="T53" fmla="*/ 181 h 261"/>
                    <a:gd name="T54" fmla="*/ 0 w 170"/>
                    <a:gd name="T55" fmla="*/ 160 h 261"/>
                    <a:gd name="T56" fmla="*/ 0 w 170"/>
                    <a:gd name="T57" fmla="*/ 65 h 261"/>
                    <a:gd name="T58" fmla="*/ 5 w 170"/>
                    <a:gd name="T59" fmla="*/ 42 h 261"/>
                    <a:gd name="T60" fmla="*/ 15 w 170"/>
                    <a:gd name="T61" fmla="*/ 21 h 261"/>
                    <a:gd name="T62" fmla="*/ 33 w 170"/>
                    <a:gd name="T63" fmla="*/ 8 h 261"/>
                    <a:gd name="T64" fmla="*/ 54 w 170"/>
                    <a:gd name="T6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0" h="261">
                      <a:moveTo>
                        <a:pt x="54" y="0"/>
                      </a:moveTo>
                      <a:lnTo>
                        <a:pt x="77" y="0"/>
                      </a:lnTo>
                      <a:lnTo>
                        <a:pt x="77" y="67"/>
                      </a:lnTo>
                      <a:lnTo>
                        <a:pt x="77" y="73"/>
                      </a:lnTo>
                      <a:lnTo>
                        <a:pt x="79" y="75"/>
                      </a:lnTo>
                      <a:lnTo>
                        <a:pt x="85" y="75"/>
                      </a:lnTo>
                      <a:lnTo>
                        <a:pt x="87" y="75"/>
                      </a:lnTo>
                      <a:lnTo>
                        <a:pt x="92" y="73"/>
                      </a:lnTo>
                      <a:lnTo>
                        <a:pt x="92" y="67"/>
                      </a:lnTo>
                      <a:lnTo>
                        <a:pt x="92" y="0"/>
                      </a:lnTo>
                      <a:lnTo>
                        <a:pt x="116" y="0"/>
                      </a:lnTo>
                      <a:lnTo>
                        <a:pt x="136" y="8"/>
                      </a:lnTo>
                      <a:lnTo>
                        <a:pt x="154" y="21"/>
                      </a:lnTo>
                      <a:lnTo>
                        <a:pt x="165" y="42"/>
                      </a:lnTo>
                      <a:lnTo>
                        <a:pt x="170" y="65"/>
                      </a:lnTo>
                      <a:lnTo>
                        <a:pt x="170" y="160"/>
                      </a:lnTo>
                      <a:lnTo>
                        <a:pt x="167" y="181"/>
                      </a:lnTo>
                      <a:lnTo>
                        <a:pt x="159" y="204"/>
                      </a:lnTo>
                      <a:lnTo>
                        <a:pt x="149" y="225"/>
                      </a:lnTo>
                      <a:lnTo>
                        <a:pt x="134" y="245"/>
                      </a:lnTo>
                      <a:lnTo>
                        <a:pt x="110" y="258"/>
                      </a:lnTo>
                      <a:lnTo>
                        <a:pt x="85" y="261"/>
                      </a:lnTo>
                      <a:lnTo>
                        <a:pt x="59" y="258"/>
                      </a:lnTo>
                      <a:lnTo>
                        <a:pt x="36" y="245"/>
                      </a:lnTo>
                      <a:lnTo>
                        <a:pt x="20" y="225"/>
                      </a:lnTo>
                      <a:lnTo>
                        <a:pt x="7" y="204"/>
                      </a:lnTo>
                      <a:lnTo>
                        <a:pt x="2" y="181"/>
                      </a:lnTo>
                      <a:lnTo>
                        <a:pt x="0" y="160"/>
                      </a:lnTo>
                      <a:lnTo>
                        <a:pt x="0" y="65"/>
                      </a:lnTo>
                      <a:lnTo>
                        <a:pt x="5" y="42"/>
                      </a:lnTo>
                      <a:lnTo>
                        <a:pt x="15" y="21"/>
                      </a:lnTo>
                      <a:lnTo>
                        <a:pt x="33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" name="Freeform 301"/>
                <p:cNvSpPr>
                  <a:spLocks/>
                </p:cNvSpPr>
                <p:nvPr/>
              </p:nvSpPr>
              <p:spPr bwMode="auto">
                <a:xfrm>
                  <a:off x="9864727" y="1052862"/>
                  <a:ext cx="122238" cy="163513"/>
                </a:xfrm>
                <a:custGeom>
                  <a:avLst/>
                  <a:gdLst>
                    <a:gd name="T0" fmla="*/ 15 w 77"/>
                    <a:gd name="T1" fmla="*/ 0 h 103"/>
                    <a:gd name="T2" fmla="*/ 18 w 77"/>
                    <a:gd name="T3" fmla="*/ 0 h 103"/>
                    <a:gd name="T4" fmla="*/ 23 w 77"/>
                    <a:gd name="T5" fmla="*/ 5 h 103"/>
                    <a:gd name="T6" fmla="*/ 23 w 77"/>
                    <a:gd name="T7" fmla="*/ 10 h 103"/>
                    <a:gd name="T8" fmla="*/ 23 w 77"/>
                    <a:gd name="T9" fmla="*/ 13 h 103"/>
                    <a:gd name="T10" fmla="*/ 23 w 77"/>
                    <a:gd name="T11" fmla="*/ 13 h 103"/>
                    <a:gd name="T12" fmla="*/ 23 w 77"/>
                    <a:gd name="T13" fmla="*/ 15 h 103"/>
                    <a:gd name="T14" fmla="*/ 23 w 77"/>
                    <a:gd name="T15" fmla="*/ 15 h 103"/>
                    <a:gd name="T16" fmla="*/ 20 w 77"/>
                    <a:gd name="T17" fmla="*/ 18 h 103"/>
                    <a:gd name="T18" fmla="*/ 20 w 77"/>
                    <a:gd name="T19" fmla="*/ 23 h 103"/>
                    <a:gd name="T20" fmla="*/ 18 w 77"/>
                    <a:gd name="T21" fmla="*/ 28 h 103"/>
                    <a:gd name="T22" fmla="*/ 20 w 77"/>
                    <a:gd name="T23" fmla="*/ 36 h 103"/>
                    <a:gd name="T24" fmla="*/ 23 w 77"/>
                    <a:gd name="T25" fmla="*/ 44 h 103"/>
                    <a:gd name="T26" fmla="*/ 28 w 77"/>
                    <a:gd name="T27" fmla="*/ 49 h 103"/>
                    <a:gd name="T28" fmla="*/ 33 w 77"/>
                    <a:gd name="T29" fmla="*/ 51 h 103"/>
                    <a:gd name="T30" fmla="*/ 43 w 77"/>
                    <a:gd name="T31" fmla="*/ 56 h 103"/>
                    <a:gd name="T32" fmla="*/ 54 w 77"/>
                    <a:gd name="T33" fmla="*/ 62 h 103"/>
                    <a:gd name="T34" fmla="*/ 61 w 77"/>
                    <a:gd name="T35" fmla="*/ 69 h 103"/>
                    <a:gd name="T36" fmla="*/ 67 w 77"/>
                    <a:gd name="T37" fmla="*/ 74 h 103"/>
                    <a:gd name="T38" fmla="*/ 72 w 77"/>
                    <a:gd name="T39" fmla="*/ 82 h 103"/>
                    <a:gd name="T40" fmla="*/ 74 w 77"/>
                    <a:gd name="T41" fmla="*/ 93 h 103"/>
                    <a:gd name="T42" fmla="*/ 77 w 77"/>
                    <a:gd name="T43" fmla="*/ 103 h 103"/>
                    <a:gd name="T44" fmla="*/ 56 w 77"/>
                    <a:gd name="T45" fmla="*/ 103 h 103"/>
                    <a:gd name="T46" fmla="*/ 54 w 77"/>
                    <a:gd name="T47" fmla="*/ 98 h 103"/>
                    <a:gd name="T48" fmla="*/ 51 w 77"/>
                    <a:gd name="T49" fmla="*/ 87 h 103"/>
                    <a:gd name="T50" fmla="*/ 46 w 77"/>
                    <a:gd name="T51" fmla="*/ 82 h 103"/>
                    <a:gd name="T52" fmla="*/ 43 w 77"/>
                    <a:gd name="T53" fmla="*/ 77 h 103"/>
                    <a:gd name="T54" fmla="*/ 36 w 77"/>
                    <a:gd name="T55" fmla="*/ 74 h 103"/>
                    <a:gd name="T56" fmla="*/ 23 w 77"/>
                    <a:gd name="T57" fmla="*/ 69 h 103"/>
                    <a:gd name="T58" fmla="*/ 15 w 77"/>
                    <a:gd name="T59" fmla="*/ 62 h 103"/>
                    <a:gd name="T60" fmla="*/ 7 w 77"/>
                    <a:gd name="T61" fmla="*/ 54 h 103"/>
                    <a:gd name="T62" fmla="*/ 2 w 77"/>
                    <a:gd name="T63" fmla="*/ 46 h 103"/>
                    <a:gd name="T64" fmla="*/ 0 w 77"/>
                    <a:gd name="T65" fmla="*/ 38 h 103"/>
                    <a:gd name="T66" fmla="*/ 0 w 77"/>
                    <a:gd name="T67" fmla="*/ 28 h 103"/>
                    <a:gd name="T68" fmla="*/ 0 w 77"/>
                    <a:gd name="T69" fmla="*/ 20 h 103"/>
                    <a:gd name="T70" fmla="*/ 2 w 77"/>
                    <a:gd name="T71" fmla="*/ 13 h 103"/>
                    <a:gd name="T72" fmla="*/ 5 w 77"/>
                    <a:gd name="T73" fmla="*/ 7 h 103"/>
                    <a:gd name="T74" fmla="*/ 5 w 77"/>
                    <a:gd name="T75" fmla="*/ 5 h 103"/>
                    <a:gd name="T76" fmla="*/ 5 w 77"/>
                    <a:gd name="T77" fmla="*/ 5 h 103"/>
                    <a:gd name="T78" fmla="*/ 10 w 77"/>
                    <a:gd name="T79" fmla="*/ 0 h 103"/>
                    <a:gd name="T80" fmla="*/ 15 w 77"/>
                    <a:gd name="T81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7" h="103">
                      <a:moveTo>
                        <a:pt x="15" y="0"/>
                      </a:moveTo>
                      <a:lnTo>
                        <a:pt x="18" y="0"/>
                      </a:lnTo>
                      <a:lnTo>
                        <a:pt x="23" y="5"/>
                      </a:lnTo>
                      <a:lnTo>
                        <a:pt x="23" y="10"/>
                      </a:lnTo>
                      <a:lnTo>
                        <a:pt x="23" y="13"/>
                      </a:lnTo>
                      <a:lnTo>
                        <a:pt x="23" y="13"/>
                      </a:lnTo>
                      <a:lnTo>
                        <a:pt x="23" y="15"/>
                      </a:lnTo>
                      <a:lnTo>
                        <a:pt x="23" y="15"/>
                      </a:lnTo>
                      <a:lnTo>
                        <a:pt x="20" y="18"/>
                      </a:lnTo>
                      <a:lnTo>
                        <a:pt x="20" y="23"/>
                      </a:lnTo>
                      <a:lnTo>
                        <a:pt x="18" y="28"/>
                      </a:lnTo>
                      <a:lnTo>
                        <a:pt x="20" y="36"/>
                      </a:lnTo>
                      <a:lnTo>
                        <a:pt x="23" y="44"/>
                      </a:lnTo>
                      <a:lnTo>
                        <a:pt x="28" y="49"/>
                      </a:lnTo>
                      <a:lnTo>
                        <a:pt x="33" y="51"/>
                      </a:lnTo>
                      <a:lnTo>
                        <a:pt x="43" y="56"/>
                      </a:lnTo>
                      <a:lnTo>
                        <a:pt x="54" y="62"/>
                      </a:lnTo>
                      <a:lnTo>
                        <a:pt x="61" y="69"/>
                      </a:lnTo>
                      <a:lnTo>
                        <a:pt x="67" y="74"/>
                      </a:lnTo>
                      <a:lnTo>
                        <a:pt x="72" y="82"/>
                      </a:lnTo>
                      <a:lnTo>
                        <a:pt x="74" y="93"/>
                      </a:lnTo>
                      <a:lnTo>
                        <a:pt x="77" y="103"/>
                      </a:lnTo>
                      <a:lnTo>
                        <a:pt x="56" y="103"/>
                      </a:lnTo>
                      <a:lnTo>
                        <a:pt x="54" y="98"/>
                      </a:lnTo>
                      <a:lnTo>
                        <a:pt x="51" y="87"/>
                      </a:lnTo>
                      <a:lnTo>
                        <a:pt x="46" y="82"/>
                      </a:lnTo>
                      <a:lnTo>
                        <a:pt x="43" y="77"/>
                      </a:lnTo>
                      <a:lnTo>
                        <a:pt x="36" y="74"/>
                      </a:lnTo>
                      <a:lnTo>
                        <a:pt x="23" y="69"/>
                      </a:lnTo>
                      <a:lnTo>
                        <a:pt x="15" y="62"/>
                      </a:lnTo>
                      <a:lnTo>
                        <a:pt x="7" y="54"/>
                      </a:lnTo>
                      <a:lnTo>
                        <a:pt x="2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0"/>
                      </a:lnTo>
                      <a:lnTo>
                        <a:pt x="2" y="13"/>
                      </a:lnTo>
                      <a:lnTo>
                        <a:pt x="5" y="7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10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F78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nl-NL" sz="1800" noProof="0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58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noProof="0" dirty="0"/>
          </a:p>
        </p:txBody>
      </p:sp>
      <p:cxnSp>
        <p:nvCxnSpPr>
          <p:cNvPr id="60" name="Rechte verbindingslijn 59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 noProof="0" dirty="0">
              <a:solidFill>
                <a:prstClr val="black"/>
              </a:solidFill>
            </a:endParaRPr>
          </a:p>
        </p:txBody>
      </p:sp>
      <p:grpSp>
        <p:nvGrpSpPr>
          <p:cNvPr id="4" name="Groep 3"/>
          <p:cNvGrpSpPr/>
          <p:nvPr userDrawn="1"/>
        </p:nvGrpSpPr>
        <p:grpSpPr>
          <a:xfrm>
            <a:off x="1630522" y="2276771"/>
            <a:ext cx="758666" cy="226154"/>
            <a:chOff x="1607118" y="2276771"/>
            <a:chExt cx="757283" cy="226154"/>
          </a:xfrm>
        </p:grpSpPr>
        <p:grpSp>
          <p:nvGrpSpPr>
            <p:cNvPr id="71" name="Groep 70"/>
            <p:cNvGrpSpPr/>
            <p:nvPr userDrawn="1"/>
          </p:nvGrpSpPr>
          <p:grpSpPr>
            <a:xfrm>
              <a:off x="2077148" y="2276771"/>
              <a:ext cx="287253" cy="226154"/>
              <a:chOff x="-3310843" y="700986"/>
              <a:chExt cx="182598" cy="143759"/>
            </a:xfrm>
          </p:grpSpPr>
          <p:grpSp>
            <p:nvGrpSpPr>
              <p:cNvPr id="160" name="Groep 159"/>
              <p:cNvGrpSpPr/>
              <p:nvPr userDrawn="1"/>
            </p:nvGrpSpPr>
            <p:grpSpPr>
              <a:xfrm>
                <a:off x="-3310843" y="700986"/>
                <a:ext cx="182598" cy="143759"/>
                <a:chOff x="-3310843" y="700986"/>
                <a:chExt cx="182598" cy="143759"/>
              </a:xfrm>
            </p:grpSpPr>
            <p:cxnSp>
              <p:nvCxnSpPr>
                <p:cNvPr id="164" name="Rechte verbindingslijn 163"/>
                <p:cNvCxnSpPr/>
                <p:nvPr userDrawn="1"/>
              </p:nvCxnSpPr>
              <p:spPr>
                <a:xfrm>
                  <a:off x="-3310843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5" name="Rechte verbindingslijn 164"/>
                <p:cNvCxnSpPr/>
                <p:nvPr userDrawn="1"/>
              </p:nvCxnSpPr>
              <p:spPr>
                <a:xfrm>
                  <a:off x="-3310843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6" name="Rechte verbindingslijn 165"/>
                <p:cNvCxnSpPr/>
                <p:nvPr userDrawn="1"/>
              </p:nvCxnSpPr>
              <p:spPr>
                <a:xfrm>
                  <a:off x="-3213196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7" name="Rechte verbindingslijn 166"/>
                <p:cNvCxnSpPr/>
                <p:nvPr userDrawn="1"/>
              </p:nvCxnSpPr>
              <p:spPr>
                <a:xfrm>
                  <a:off x="-3213196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68" name="Rechte verbindingslijn 167"/>
                <p:cNvCxnSpPr/>
                <p:nvPr userDrawn="1"/>
              </p:nvCxnSpPr>
              <p:spPr>
                <a:xfrm>
                  <a:off x="-3213196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61" name="Groep 160"/>
              <p:cNvGrpSpPr/>
              <p:nvPr userDrawn="1"/>
            </p:nvGrpSpPr>
            <p:grpSpPr>
              <a:xfrm flipH="1">
                <a:off x="-3310774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62" name="Rechthoek 161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Pijl: punthaak 162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4" name="Groep 73"/>
            <p:cNvGrpSpPr/>
            <p:nvPr userDrawn="1"/>
          </p:nvGrpSpPr>
          <p:grpSpPr>
            <a:xfrm>
              <a:off x="1607118" y="2276771"/>
              <a:ext cx="287253" cy="226154"/>
              <a:chOff x="-3634116" y="700986"/>
              <a:chExt cx="182598" cy="143759"/>
            </a:xfrm>
          </p:grpSpPr>
          <p:grpSp>
            <p:nvGrpSpPr>
              <p:cNvPr id="151" name="Groep 150"/>
              <p:cNvGrpSpPr/>
              <p:nvPr userDrawn="1"/>
            </p:nvGrpSpPr>
            <p:grpSpPr>
              <a:xfrm>
                <a:off x="-3634116" y="700986"/>
                <a:ext cx="182598" cy="143759"/>
                <a:chOff x="-3634116" y="700986"/>
                <a:chExt cx="182598" cy="143759"/>
              </a:xfrm>
            </p:grpSpPr>
            <p:cxnSp>
              <p:nvCxnSpPr>
                <p:cNvPr id="155" name="Rechte verbindingslijn 154"/>
                <p:cNvCxnSpPr/>
                <p:nvPr userDrawn="1"/>
              </p:nvCxnSpPr>
              <p:spPr>
                <a:xfrm>
                  <a:off x="-3634116" y="700986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6" name="Rechte verbindingslijn 155"/>
                <p:cNvCxnSpPr/>
                <p:nvPr userDrawn="1"/>
              </p:nvCxnSpPr>
              <p:spPr>
                <a:xfrm>
                  <a:off x="-3634116" y="844745"/>
                  <a:ext cx="182598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7" name="Rechte verbindingslijn 156"/>
                <p:cNvCxnSpPr/>
                <p:nvPr userDrawn="1"/>
              </p:nvCxnSpPr>
              <p:spPr>
                <a:xfrm>
                  <a:off x="-3536469" y="80880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8" name="Rechte verbindingslijn 157"/>
                <p:cNvCxnSpPr/>
                <p:nvPr userDrawn="1"/>
              </p:nvCxnSpPr>
              <p:spPr>
                <a:xfrm>
                  <a:off x="-3536469" y="77286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  <p:cxnSp>
              <p:nvCxnSpPr>
                <p:cNvPr id="159" name="Rechte verbindingslijn 158"/>
                <p:cNvCxnSpPr/>
                <p:nvPr userDrawn="1"/>
              </p:nvCxnSpPr>
              <p:spPr>
                <a:xfrm>
                  <a:off x="-3536469" y="736926"/>
                  <a:ext cx="82203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767171"/>
                  </a:solidFill>
                  <a:prstDash val="solid"/>
                </a:ln>
                <a:effectLst/>
              </p:spPr>
            </p:cxnSp>
          </p:grpSp>
          <p:grpSp>
            <p:nvGrpSpPr>
              <p:cNvPr id="152" name="Groep 151"/>
              <p:cNvGrpSpPr/>
              <p:nvPr userDrawn="1"/>
            </p:nvGrpSpPr>
            <p:grpSpPr>
              <a:xfrm>
                <a:off x="-3634047" y="735854"/>
                <a:ext cx="88801" cy="72568"/>
                <a:chOff x="-2091059" y="1395403"/>
                <a:chExt cx="157316" cy="128558"/>
              </a:xfrm>
            </p:grpSpPr>
            <p:sp>
              <p:nvSpPr>
                <p:cNvPr id="153" name="Rechthoek 152"/>
                <p:cNvSpPr/>
                <p:nvPr userDrawn="1"/>
              </p:nvSpPr>
              <p:spPr>
                <a:xfrm>
                  <a:off x="-2051585" y="1436824"/>
                  <a:ext cx="117842" cy="45718"/>
                </a:xfrm>
                <a:prstGeom prst="rect">
                  <a:avLst/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Pijl: punthaak 153"/>
                <p:cNvSpPr/>
                <p:nvPr userDrawn="1"/>
              </p:nvSpPr>
              <p:spPr>
                <a:xfrm flipH="1">
                  <a:off x="-2091059" y="1395403"/>
                  <a:ext cx="128558" cy="128558"/>
                </a:xfrm>
                <a:prstGeom prst="chevron">
                  <a:avLst>
                    <a:gd name="adj" fmla="val 47962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9" name="Groep 178"/>
          <p:cNvGrpSpPr/>
          <p:nvPr userDrawn="1"/>
        </p:nvGrpSpPr>
        <p:grpSpPr>
          <a:xfrm>
            <a:off x="4573974" y="2179391"/>
            <a:ext cx="369155" cy="398538"/>
            <a:chOff x="14466489" y="1001522"/>
            <a:chExt cx="290627" cy="314333"/>
          </a:xfrm>
        </p:grpSpPr>
        <p:sp>
          <p:nvSpPr>
            <p:cNvPr id="200" name="Rechthoek 199"/>
            <p:cNvSpPr/>
            <p:nvPr userDrawn="1"/>
          </p:nvSpPr>
          <p:spPr>
            <a:xfrm>
              <a:off x="14466489" y="1001522"/>
              <a:ext cx="257935" cy="2541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Ovaal 200"/>
            <p:cNvSpPr/>
            <p:nvPr userDrawn="1"/>
          </p:nvSpPr>
          <p:spPr>
            <a:xfrm>
              <a:off x="14623626" y="1033630"/>
              <a:ext cx="71169" cy="71169"/>
            </a:xfrm>
            <a:prstGeom prst="ellipse">
              <a:avLst/>
            </a:prstGeom>
            <a:solidFill>
              <a:srgbClr val="F1D8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2" name="Vrije vorm: vorm 201"/>
            <p:cNvSpPr/>
            <p:nvPr userDrawn="1"/>
          </p:nvSpPr>
          <p:spPr>
            <a:xfrm rot="2700000">
              <a:off x="14498877" y="1157846"/>
              <a:ext cx="168558" cy="147459"/>
            </a:xfrm>
            <a:custGeom>
              <a:avLst/>
              <a:gdLst>
                <a:gd name="connsiteX0" fmla="*/ 12837 w 168558"/>
                <a:gd name="connsiteY0" fmla="*/ 12836 h 147459"/>
                <a:gd name="connsiteX1" fmla="*/ 43826 w 168558"/>
                <a:gd name="connsiteY1" fmla="*/ 0 h 147459"/>
                <a:gd name="connsiteX2" fmla="*/ 168558 w 168558"/>
                <a:gd name="connsiteY2" fmla="*/ 0 h 147459"/>
                <a:gd name="connsiteX3" fmla="*/ 21099 w 168558"/>
                <a:gd name="connsiteY3" fmla="*/ 147459 h 147459"/>
                <a:gd name="connsiteX4" fmla="*/ 0 w 168558"/>
                <a:gd name="connsiteY4" fmla="*/ 126361 h 147459"/>
                <a:gd name="connsiteX5" fmla="*/ 0 w 168558"/>
                <a:gd name="connsiteY5" fmla="*/ 43826 h 147459"/>
                <a:gd name="connsiteX6" fmla="*/ 12837 w 168558"/>
                <a:gd name="connsiteY6" fmla="*/ 12836 h 14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58" h="147459">
                  <a:moveTo>
                    <a:pt x="12837" y="12836"/>
                  </a:moveTo>
                  <a:cubicBezTo>
                    <a:pt x="20768" y="4905"/>
                    <a:pt x="31724" y="0"/>
                    <a:pt x="43826" y="0"/>
                  </a:cubicBezTo>
                  <a:lnTo>
                    <a:pt x="168558" y="0"/>
                  </a:lnTo>
                  <a:lnTo>
                    <a:pt x="21099" y="147459"/>
                  </a:lnTo>
                  <a:lnTo>
                    <a:pt x="0" y="126361"/>
                  </a:lnTo>
                  <a:lnTo>
                    <a:pt x="0" y="43826"/>
                  </a:lnTo>
                  <a:cubicBezTo>
                    <a:pt x="1" y="31723"/>
                    <a:pt x="4906" y="20767"/>
                    <a:pt x="12837" y="12836"/>
                  </a:cubicBezTo>
                  <a:close/>
                </a:path>
              </a:pathLst>
            </a:custGeom>
            <a:solidFill>
              <a:srgbClr val="C9D8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hthoek: afgeronde hoeken 202"/>
            <p:cNvSpPr/>
            <p:nvPr userDrawn="1"/>
          </p:nvSpPr>
          <p:spPr>
            <a:xfrm>
              <a:off x="14601150" y="1145314"/>
              <a:ext cx="155966" cy="116816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Rechte verbindingslijn 203"/>
            <p:cNvCxnSpPr>
              <a:cxnSpLocks/>
            </p:cNvCxnSpPr>
            <p:nvPr userDrawn="1"/>
          </p:nvCxnSpPr>
          <p:spPr>
            <a:xfrm>
              <a:off x="14637490" y="1308665"/>
              <a:ext cx="83286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5" name="Rechte verbindingslijn 204"/>
            <p:cNvCxnSpPr>
              <a:cxnSpLocks/>
              <a:stCxn id="203" idx="2"/>
            </p:cNvCxnSpPr>
            <p:nvPr userDrawn="1"/>
          </p:nvCxnSpPr>
          <p:spPr>
            <a:xfrm flipH="1">
              <a:off x="14678717" y="1262130"/>
              <a:ext cx="416" cy="43573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rgbClr val="8AAD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8" name="HYPERLINKS"/>
          <p:cNvGrpSpPr/>
          <p:nvPr userDrawn="1"/>
        </p:nvGrpSpPr>
        <p:grpSpPr>
          <a:xfrm>
            <a:off x="674999" y="1599166"/>
            <a:ext cx="8081505" cy="4559785"/>
            <a:chOff x="673768" y="1599165"/>
            <a:chExt cx="8066773" cy="4559785"/>
          </a:xfrm>
        </p:grpSpPr>
        <p:sp>
          <p:nvSpPr>
            <p:cNvPr id="121" name="HYPERLINK">
              <a:hlinkClick r:id="rId2"/>
            </p:cNvPr>
            <p:cNvSpPr/>
            <p:nvPr userDrawn="1"/>
          </p:nvSpPr>
          <p:spPr>
            <a:xfrm>
              <a:off x="673768" y="1599165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3" name="HYPERLINK">
              <a:hlinkClick r:id="rId3"/>
            </p:cNvPr>
            <p:cNvSpPr/>
            <p:nvPr userDrawn="1"/>
          </p:nvSpPr>
          <p:spPr>
            <a:xfrm>
              <a:off x="3465094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4" name="HYPERLINK">
              <a:hlinkClick r:id="rId4"/>
            </p:cNvPr>
            <p:cNvSpPr/>
            <p:nvPr userDrawn="1"/>
          </p:nvSpPr>
          <p:spPr>
            <a:xfrm>
              <a:off x="6148301" y="1599165"/>
              <a:ext cx="257475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5" name="HYPERLINK">
              <a:hlinkClick r:id="rId5"/>
            </p:cNvPr>
            <p:cNvSpPr/>
            <p:nvPr userDrawn="1"/>
          </p:nvSpPr>
          <p:spPr>
            <a:xfrm>
              <a:off x="673768" y="3932073"/>
              <a:ext cx="2676295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6" name="HYPERLINK">
              <a:hlinkClick r:id="rId6"/>
            </p:cNvPr>
            <p:cNvSpPr/>
            <p:nvPr userDrawn="1"/>
          </p:nvSpPr>
          <p:spPr>
            <a:xfrm>
              <a:off x="3454453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127" name="HYPERLINK">
              <a:hlinkClick r:id="rId7"/>
            </p:cNvPr>
            <p:cNvSpPr/>
            <p:nvPr userDrawn="1"/>
          </p:nvSpPr>
          <p:spPr>
            <a:xfrm>
              <a:off x="6149692" y="3932073"/>
              <a:ext cx="2590849" cy="2226877"/>
            </a:xfrm>
            <a:prstGeom prst="rect">
              <a:avLst/>
            </a:prstGeom>
            <a:solidFill>
              <a:srgbClr val="F0F0F0">
                <a:alpha val="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3" name="Rechthoek 102">
            <a:hlinkClick r:id="rId7"/>
            <a:extLst>
              <a:ext uri="{FF2B5EF4-FFF2-40B4-BE49-F238E27FC236}">
                <a16:creationId xmlns:a16="http://schemas.microsoft.com/office/drawing/2014/main" id="{A74EDF85-9D78-4A54-895F-5F47F5DE6BF2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8173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ES: Dia pl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hoek 59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 userDrawn="1"/>
        </p:nvSpPr>
        <p:spPr>
          <a:xfrm>
            <a:off x="8548743" y="-399456"/>
            <a:ext cx="3643257" cy="3816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nl-NL" sz="1400" noProof="0">
                <a:solidFill>
                  <a:srgbClr val="303E48">
                    <a:lumMod val="60000"/>
                    <a:lumOff val="40000"/>
                  </a:srgbClr>
                </a:solidFill>
              </a:rPr>
              <a:t>Instructie dia: Dia plakken</a:t>
            </a:r>
            <a:endParaRPr lang="nl-NL" sz="1400" noProof="0" dirty="0">
              <a:solidFill>
                <a:srgbClr val="303E48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Tekstvak 6"/>
          <p:cNvSpPr txBox="1"/>
          <p:nvPr userDrawn="1"/>
        </p:nvSpPr>
        <p:spPr>
          <a:xfrm>
            <a:off x="693962" y="692697"/>
            <a:ext cx="9946827" cy="461665"/>
          </a:xfrm>
          <a:prstGeom prst="rect">
            <a:avLst/>
          </a:prstGeom>
          <a:noFill/>
          <a:effectLst/>
        </p:spPr>
        <p:txBody>
          <a:bodyPr vert="horz" lIns="0" tIns="0" rIns="0" bIns="0" rtlCol="0" anchor="ctr">
            <a:noAutofit/>
          </a:bodyPr>
          <a:lstStyle>
            <a:lvl1pPr defTabSz="914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nl-NL" sz="2400" b="0" kern="1200" cap="all" baseline="0" noProof="0" dirty="0">
                <a:solidFill>
                  <a:srgbClr val="0096A5"/>
                </a:solidFill>
                <a:latin typeface="+mj-lt"/>
                <a:ea typeface="+mj-ea"/>
                <a:cs typeface="+mj-cs"/>
              </a:rPr>
              <a:t>Voordat je begint…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AECC605F-1D7D-44DC-ACA6-7D0A7E2B238F}"/>
              </a:ext>
            </a:extLst>
          </p:cNvPr>
          <p:cNvGrpSpPr/>
          <p:nvPr userDrawn="1"/>
        </p:nvGrpSpPr>
        <p:grpSpPr>
          <a:xfrm>
            <a:off x="692151" y="1979427"/>
            <a:ext cx="10807637" cy="3437453"/>
            <a:chOff x="690889" y="1979426"/>
            <a:chExt cx="10787936" cy="3437453"/>
          </a:xfrm>
        </p:grpSpPr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D247FBA0-6236-4D93-A681-2816EDF52E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1984" y="2928312"/>
              <a:ext cx="2757115" cy="1443177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FAABE902-541F-43CD-B0AB-BAE7064CE4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8720" y="2922054"/>
              <a:ext cx="2760606" cy="1443633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pic>
          <p:nvPicPr>
            <p:cNvPr id="4" name="Afbeelding 3">
              <a:extLst>
                <a:ext uri="{FF2B5EF4-FFF2-40B4-BE49-F238E27FC236}">
                  <a16:creationId xmlns:a16="http://schemas.microsoft.com/office/drawing/2014/main" id="{15E11FFE-88B5-4A5D-8FE3-E92B473F34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89" y="2942759"/>
              <a:ext cx="2735216" cy="1429545"/>
            </a:xfrm>
            <a:prstGeom prst="rect">
              <a:avLst/>
            </a:prstGeom>
            <a:ln>
              <a:solidFill>
                <a:srgbClr val="8C8F92"/>
              </a:solidFill>
            </a:ln>
          </p:spPr>
        </p:pic>
        <p:grpSp>
          <p:nvGrpSpPr>
            <p:cNvPr id="35" name="Groep 34"/>
            <p:cNvGrpSpPr/>
            <p:nvPr userDrawn="1"/>
          </p:nvGrpSpPr>
          <p:grpSpPr>
            <a:xfrm>
              <a:off x="691258" y="1979426"/>
              <a:ext cx="10787567" cy="3437453"/>
              <a:chOff x="435100" y="2165458"/>
              <a:chExt cx="10787567" cy="3437453"/>
            </a:xfrm>
          </p:grpSpPr>
          <p:grpSp>
            <p:nvGrpSpPr>
              <p:cNvPr id="42" name="Groep 41"/>
              <p:cNvGrpSpPr/>
              <p:nvPr/>
            </p:nvGrpSpPr>
            <p:grpSpPr>
              <a:xfrm>
                <a:off x="689183" y="2317897"/>
                <a:ext cx="1819124" cy="1488559"/>
                <a:chOff x="1576217" y="1539637"/>
                <a:chExt cx="2497599" cy="2043743"/>
              </a:xfrm>
            </p:grpSpPr>
            <p:sp>
              <p:nvSpPr>
                <p:cNvPr id="70" name="Ovaal 69"/>
                <p:cNvSpPr/>
                <p:nvPr/>
              </p:nvSpPr>
              <p:spPr>
                <a:xfrm>
                  <a:off x="1576217" y="2624542"/>
                  <a:ext cx="268099" cy="268101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19050">
                  <a:solidFill>
                    <a:srgbClr val="0096A5"/>
                  </a:solidFill>
                </a:ln>
                <a:effectLst>
                  <a:outerShdw dir="8100000" sx="105000" sy="105000" algn="tr" rotWithShape="0">
                    <a:srgbClr val="000000">
                      <a:alpha val="6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/>
                  <a:endParaRPr lang="nl-NL" sz="1800" dirty="0">
                    <a:latin typeface="+mn-lt"/>
                  </a:endParaRPr>
                </a:p>
              </p:txBody>
            </p:sp>
            <p:cxnSp>
              <p:nvCxnSpPr>
                <p:cNvPr id="72" name="Rechte verbindingslijn 71"/>
                <p:cNvCxnSpPr>
                  <a:cxnSpLocks/>
                </p:cNvCxnSpPr>
                <p:nvPr/>
              </p:nvCxnSpPr>
              <p:spPr>
                <a:xfrm flipH="1">
                  <a:off x="1710267" y="1539637"/>
                  <a:ext cx="2013194" cy="1093496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Rechte verbindingslijn 72"/>
                <p:cNvCxnSpPr>
                  <a:cxnSpLocks/>
                </p:cNvCxnSpPr>
                <p:nvPr/>
              </p:nvCxnSpPr>
              <p:spPr>
                <a:xfrm flipH="1" flipV="1">
                  <a:off x="1693333" y="2878667"/>
                  <a:ext cx="2380483" cy="704713"/>
                </a:xfrm>
                <a:prstGeom prst="line">
                  <a:avLst/>
                </a:prstGeom>
                <a:ln w="28575">
                  <a:solidFill>
                    <a:srgbClr val="0096A5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ep 42"/>
              <p:cNvGrpSpPr/>
              <p:nvPr/>
            </p:nvGrpSpPr>
            <p:grpSpPr>
              <a:xfrm>
                <a:off x="4524700" y="3531339"/>
                <a:ext cx="135750" cy="135750"/>
                <a:chOff x="6569918" y="3240107"/>
                <a:chExt cx="430310" cy="430310"/>
              </a:xfrm>
            </p:grpSpPr>
            <p:sp>
              <p:nvSpPr>
                <p:cNvPr id="59" name="Ovaal 58"/>
                <p:cNvSpPr/>
                <p:nvPr/>
              </p:nvSpPr>
              <p:spPr>
                <a:xfrm>
                  <a:off x="6569918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 dirty="0">
                    <a:latin typeface="+mn-lt"/>
                  </a:endParaRPr>
                </a:p>
              </p:txBody>
            </p:sp>
            <p:sp>
              <p:nvSpPr>
                <p:cNvPr id="61" name="Vermenigvuldigen 49"/>
                <p:cNvSpPr/>
                <p:nvPr/>
              </p:nvSpPr>
              <p:spPr>
                <a:xfrm>
                  <a:off x="6579279" y="3259665"/>
                  <a:ext cx="403927" cy="403927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 dirty="0">
                    <a:latin typeface="+mn-lt"/>
                  </a:endParaRPr>
                </a:p>
              </p:txBody>
            </p:sp>
          </p:grpSp>
          <p:sp>
            <p:nvSpPr>
              <p:cNvPr id="44" name="Ovaal 43"/>
              <p:cNvSpPr/>
              <p:nvPr/>
            </p:nvSpPr>
            <p:spPr>
              <a:xfrm>
                <a:off x="4498329" y="3511480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 dirty="0">
                  <a:latin typeface="+mn-lt"/>
                </a:endParaRPr>
              </a:p>
            </p:txBody>
          </p:sp>
          <p:cxnSp>
            <p:nvCxnSpPr>
              <p:cNvPr id="45" name="Rechte verbindingslijn 44"/>
              <p:cNvCxnSpPr>
                <a:cxnSpLocks/>
                <a:stCxn id="40" idx="1"/>
              </p:cNvCxnSpPr>
              <p:nvPr/>
            </p:nvCxnSpPr>
            <p:spPr>
              <a:xfrm flipH="1">
                <a:off x="4592067" y="2411559"/>
                <a:ext cx="1394690" cy="997615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Rechte verbindingslijn 46"/>
              <p:cNvCxnSpPr>
                <a:cxnSpLocks/>
              </p:cNvCxnSpPr>
              <p:nvPr/>
            </p:nvCxnSpPr>
            <p:spPr>
              <a:xfrm flipH="1" flipV="1">
                <a:off x="4611117" y="3714750"/>
                <a:ext cx="1962150" cy="13335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Ovaal 47"/>
              <p:cNvSpPr/>
              <p:nvPr/>
            </p:nvSpPr>
            <p:spPr>
              <a:xfrm>
                <a:off x="43510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000" b="1" cap="all" dirty="0">
                    <a:solidFill>
                      <a:schemeClr val="bg1"/>
                    </a:solidFill>
                    <a:latin typeface="+mn-lt"/>
                  </a:rPr>
                  <a:t>A</a:t>
                </a:r>
              </a:p>
            </p:txBody>
          </p:sp>
          <p:sp>
            <p:nvSpPr>
              <p:cNvPr id="49" name="Ovaal 48"/>
              <p:cNvSpPr/>
              <p:nvPr/>
            </p:nvSpPr>
            <p:spPr>
              <a:xfrm>
                <a:off x="4273589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000" b="1" cap="all" dirty="0">
                    <a:solidFill>
                      <a:schemeClr val="bg1"/>
                    </a:solidFill>
                    <a:latin typeface="+mn-lt"/>
                  </a:rPr>
                  <a:t>B</a:t>
                </a:r>
              </a:p>
            </p:txBody>
          </p:sp>
          <p:grpSp>
            <p:nvGrpSpPr>
              <p:cNvPr id="50" name="Groep 49"/>
              <p:cNvGrpSpPr/>
              <p:nvPr/>
            </p:nvGrpSpPr>
            <p:grpSpPr>
              <a:xfrm>
                <a:off x="6610285" y="2756643"/>
                <a:ext cx="433398" cy="433398"/>
                <a:chOff x="7376403" y="3240107"/>
                <a:chExt cx="430310" cy="430310"/>
              </a:xfrm>
            </p:grpSpPr>
            <p:sp>
              <p:nvSpPr>
                <p:cNvPr id="57" name="Ovaal 56"/>
                <p:cNvSpPr/>
                <p:nvPr/>
              </p:nvSpPr>
              <p:spPr>
                <a:xfrm>
                  <a:off x="7376403" y="3240107"/>
                  <a:ext cx="430310" cy="43031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 dirty="0">
                    <a:latin typeface="+mn-lt"/>
                  </a:endParaRPr>
                </a:p>
              </p:txBody>
            </p:sp>
            <p:sp>
              <p:nvSpPr>
                <p:cNvPr id="58" name="Vermenigvuldigen 40"/>
                <p:cNvSpPr/>
                <p:nvPr/>
              </p:nvSpPr>
              <p:spPr>
                <a:xfrm>
                  <a:off x="7389594" y="3259666"/>
                  <a:ext cx="403928" cy="403928"/>
                </a:xfrm>
                <a:prstGeom prst="mathMultiply">
                  <a:avLst>
                    <a:gd name="adj1" fmla="val 53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273" tIns="45637" rIns="91273" bIns="45637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2396" dirty="0">
                    <a:latin typeface="+mn-lt"/>
                  </a:endParaRPr>
                </a:p>
              </p:txBody>
            </p:sp>
          </p:grpSp>
          <p:sp>
            <p:nvSpPr>
              <p:cNvPr id="51" name="Tekstvak 50"/>
              <p:cNvSpPr txBox="1"/>
              <p:nvPr/>
            </p:nvSpPr>
            <p:spPr>
              <a:xfrm>
                <a:off x="8516760" y="4854881"/>
                <a:ext cx="2697316" cy="7480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>
                <a:defPPr>
                  <a:defRPr lang="nl-NL"/>
                </a:defPPr>
                <a:lvl1pPr>
                  <a:lnSpc>
                    <a:spcPct val="90000"/>
                  </a:lnSpc>
                  <a:defRPr sz="1000">
                    <a:solidFill>
                      <a:srgbClr val="44546A"/>
                    </a:solidFill>
                  </a:defRPr>
                </a:lvl1pPr>
              </a:lstStyle>
              <a:p>
                <a:pPr lvl="0"/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Klik met je rechter muisknop op de miniatuur weergave van de dia, aan de linker kant van het scherm. Kies </a:t>
                </a:r>
                <a:r>
                  <a:rPr lang="nl-NL" sz="1000" b="1" dirty="0">
                    <a:solidFill>
                      <a:srgbClr val="44546A"/>
                    </a:solidFill>
                    <a:latin typeface="+mn-lt"/>
                  </a:rPr>
                  <a:t>‘Dia herstellen’</a:t>
                </a:r>
                <a:r>
                  <a:rPr lang="nl-NL" sz="1000" dirty="0">
                    <a:solidFill>
                      <a:srgbClr val="44546A"/>
                    </a:solidFill>
                    <a:latin typeface="+mn-lt"/>
                  </a:rPr>
                  <a:t> om de opmaak van de dia weer te herstellen, volgens template instellingen.</a:t>
                </a:r>
              </a:p>
            </p:txBody>
          </p:sp>
          <p:sp>
            <p:nvSpPr>
              <p:cNvPr id="52" name="Ovaal 51"/>
              <p:cNvSpPr/>
              <p:nvPr/>
            </p:nvSpPr>
            <p:spPr>
              <a:xfrm>
                <a:off x="8465635" y="3979522"/>
                <a:ext cx="195270" cy="195270"/>
              </a:xfrm>
              <a:prstGeom prst="ellipse">
                <a:avLst/>
              </a:prstGeom>
              <a:solidFill>
                <a:schemeClr val="bg1">
                  <a:alpha val="0"/>
                </a:schemeClr>
              </a:solidFill>
              <a:ln w="19050">
                <a:solidFill>
                  <a:srgbClr val="0096A5"/>
                </a:solidFill>
              </a:ln>
              <a:effectLst>
                <a:outerShdw dir="8100000" sx="105000" sy="105000" algn="tr" rotWithShape="0">
                  <a:srgbClr val="000000">
                    <a:alpha val="6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nl-NL" sz="1800" dirty="0">
                  <a:latin typeface="+mn-lt"/>
                </a:endParaRPr>
              </a:p>
            </p:txBody>
          </p:sp>
          <p:cxnSp>
            <p:nvCxnSpPr>
              <p:cNvPr id="53" name="Rechte verbindingslijn 52"/>
              <p:cNvCxnSpPr>
                <a:cxnSpLocks/>
              </p:cNvCxnSpPr>
              <p:nvPr/>
            </p:nvCxnSpPr>
            <p:spPr>
              <a:xfrm flipH="1">
                <a:off x="8497317" y="2392326"/>
                <a:ext cx="1315559" cy="1608174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Rechte verbindingslijn 53"/>
              <p:cNvCxnSpPr>
                <a:cxnSpLocks/>
                <a:endCxn id="52" idx="5"/>
              </p:cNvCxnSpPr>
              <p:nvPr/>
            </p:nvCxnSpPr>
            <p:spPr>
              <a:xfrm flipH="1">
                <a:off x="8632308" y="3819525"/>
                <a:ext cx="1989084" cy="326670"/>
              </a:xfrm>
              <a:prstGeom prst="line">
                <a:avLst/>
              </a:prstGeom>
              <a:ln w="28575">
                <a:solidFill>
                  <a:srgbClr val="0096A5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al 55"/>
              <p:cNvSpPr/>
              <p:nvPr/>
            </p:nvSpPr>
            <p:spPr>
              <a:xfrm>
                <a:off x="8117980" y="4744072"/>
                <a:ext cx="313200" cy="313200"/>
              </a:xfrm>
              <a:prstGeom prst="ellipse">
                <a:avLst/>
              </a:prstGeom>
              <a:solidFill>
                <a:srgbClr val="4454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lvl="0" algn="ctr">
                  <a:lnSpc>
                    <a:spcPct val="8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000" b="1" cap="all" dirty="0">
                    <a:solidFill>
                      <a:schemeClr val="bg1"/>
                    </a:solidFill>
                    <a:latin typeface="+mn-lt"/>
                  </a:rPr>
                  <a:t>C</a:t>
                </a:r>
              </a:p>
            </p:txBody>
          </p:sp>
          <p:pic>
            <p:nvPicPr>
              <p:cNvPr id="40" name="Afbeelding 39"/>
              <p:cNvPicPr>
                <a:picLocks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41291" y="2165880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5" name="Afbeelding 54"/>
              <p:cNvPicPr>
                <a:picLocks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45067" y="2165458"/>
                <a:ext cx="1677600" cy="1676147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38" name="Afbeelding 37"/>
              <p:cNvPicPr>
                <a:picLocks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2822" y="2165458"/>
                <a:ext cx="1676146" cy="1677600"/>
              </a:xfrm>
              <a:prstGeom prst="ellipse">
                <a:avLst/>
              </a:prstGeom>
              <a:ln w="3175">
                <a:solidFill>
                  <a:srgbClr val="0096A5"/>
                </a:solidFill>
              </a:ln>
              <a:effectLst>
                <a:outerShdw dir="8100000" sx="102000" sy="102000" algn="tr" rotWithShape="0">
                  <a:prstClr val="black">
                    <a:alpha val="40000"/>
                  </a:prstClr>
                </a:outerShdw>
              </a:effectLst>
            </p:spPr>
          </p:pic>
        </p:grpSp>
      </p:grpSp>
      <p:grpSp>
        <p:nvGrpSpPr>
          <p:cNvPr id="63" name="GRID" hidden="1"/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64" name="Rechthoek 63"/>
            <p:cNvSpPr/>
            <p:nvPr userDrawn="1"/>
          </p:nvSpPr>
          <p:spPr>
            <a:xfrm>
              <a:off x="0" y="6057304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65" name="Rechthoek 64"/>
            <p:cNvSpPr/>
            <p:nvPr userDrawn="1"/>
          </p:nvSpPr>
          <p:spPr>
            <a:xfrm>
              <a:off x="0" y="0"/>
              <a:ext cx="12169774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66" name="Rechthoek 65"/>
            <p:cNvSpPr/>
            <p:nvPr userDrawn="1"/>
          </p:nvSpPr>
          <p:spPr>
            <a:xfrm rot="5400000">
              <a:off x="-3082652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67" name="Rechthoek 66"/>
            <p:cNvSpPr/>
            <p:nvPr userDrawn="1"/>
          </p:nvSpPr>
          <p:spPr>
            <a:xfrm rot="5400000">
              <a:off x="8391004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68" name="Rechthoek 67"/>
            <p:cNvSpPr/>
            <p:nvPr userDrawn="1"/>
          </p:nvSpPr>
          <p:spPr>
            <a:xfrm>
              <a:off x="0" y="1124808"/>
              <a:ext cx="12169774" cy="576002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69" name="Rechthoek 68"/>
            <p:cNvSpPr/>
            <p:nvPr userDrawn="1"/>
          </p:nvSpPr>
          <p:spPr>
            <a:xfrm rot="5400000">
              <a:off x="760320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71" name="Rechthoek 70"/>
            <p:cNvSpPr/>
            <p:nvPr userDrawn="1"/>
          </p:nvSpPr>
          <p:spPr>
            <a:xfrm>
              <a:off x="0" y="4558336"/>
              <a:ext cx="12169774" cy="180239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74" name="Rechthoek 73"/>
            <p:cNvSpPr/>
            <p:nvPr userDrawn="1"/>
          </p:nvSpPr>
          <p:spPr>
            <a:xfrm rot="5400000">
              <a:off x="288408" y="5406273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75" name="Rechthoek 74"/>
            <p:cNvSpPr/>
            <p:nvPr userDrawn="1"/>
          </p:nvSpPr>
          <p:spPr>
            <a:xfrm rot="5400000">
              <a:off x="4146704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76" name="Rechthoek 75"/>
            <p:cNvSpPr/>
            <p:nvPr userDrawn="1"/>
          </p:nvSpPr>
          <p:spPr>
            <a:xfrm rot="5400000">
              <a:off x="4598789" y="3082652"/>
              <a:ext cx="6858000" cy="692696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  <p:sp>
          <p:nvSpPr>
            <p:cNvPr id="80" name="Rechthoek 79"/>
            <p:cNvSpPr/>
            <p:nvPr userDrawn="1"/>
          </p:nvSpPr>
          <p:spPr>
            <a:xfrm rot="5400000">
              <a:off x="7990288" y="5320345"/>
              <a:ext cx="1495007" cy="7025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sz="1800" dirty="0"/>
            </a:p>
          </p:txBody>
        </p:sp>
      </p:grpSp>
      <p:sp>
        <p:nvSpPr>
          <p:cNvPr id="78" name="Tekstvak 77"/>
          <p:cNvSpPr txBox="1"/>
          <p:nvPr userDrawn="1"/>
        </p:nvSpPr>
        <p:spPr>
          <a:xfrm>
            <a:off x="1072994" y="4667649"/>
            <a:ext cx="2773568" cy="8078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nl-NL" sz="1000" dirty="0">
                <a:solidFill>
                  <a:srgbClr val="44546A"/>
                </a:solidFill>
                <a:latin typeface="+mn-lt"/>
              </a:rPr>
              <a:t>Klik op de knop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‘Nieuwe dia’</a:t>
            </a:r>
            <a:br>
              <a:rPr lang="nl-NL" sz="1000" b="1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om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template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indeling toe te voegen.</a:t>
            </a:r>
            <a:endParaRPr lang="en-GB" sz="1000" dirty="0">
              <a:solidFill>
                <a:srgbClr val="44546A"/>
              </a:solidFill>
              <a:latin typeface="+mn-lt"/>
            </a:endParaRPr>
          </a:p>
        </p:txBody>
      </p:sp>
      <p:sp>
        <p:nvSpPr>
          <p:cNvPr id="79" name="Tekstvak 78"/>
          <p:cNvSpPr txBox="1"/>
          <p:nvPr userDrawn="1"/>
        </p:nvSpPr>
        <p:spPr>
          <a:xfrm>
            <a:off x="4935951" y="4667649"/>
            <a:ext cx="2748843" cy="7504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nl-NL"/>
            </a:defPPr>
            <a:lvl1pPr>
              <a:lnSpc>
                <a:spcPct val="90000"/>
              </a:lnSpc>
              <a:defRPr sz="1050">
                <a:solidFill>
                  <a:srgbClr val="44546A"/>
                </a:solidFill>
              </a:defRPr>
            </a:lvl1pPr>
          </a:lstStyle>
          <a:p>
            <a:pPr lvl="0"/>
            <a:r>
              <a:rPr lang="nl-NL" sz="1000" b="1" dirty="0">
                <a:solidFill>
                  <a:srgbClr val="FF7800"/>
                </a:solidFill>
                <a:latin typeface="+mn-lt"/>
              </a:rPr>
              <a:t>Let op: </a:t>
            </a:r>
            <a:br>
              <a:rPr lang="nl-NL" sz="1000" dirty="0"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Het is </a:t>
            </a:r>
            <a:r>
              <a:rPr lang="nl-NL" sz="1000" b="1" u="sng" dirty="0">
                <a:solidFill>
                  <a:srgbClr val="44546A"/>
                </a:solidFill>
                <a:latin typeface="+mn-lt"/>
              </a:rPr>
              <a:t>niet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mogelijk een slide te kopiëren </a:t>
            </a:r>
            <a:br>
              <a:rPr lang="nl-NL" sz="1000" dirty="0">
                <a:solidFill>
                  <a:srgbClr val="44546A"/>
                </a:solidFill>
                <a:latin typeface="+mn-lt"/>
              </a:rPr>
            </a:br>
            <a:r>
              <a:rPr lang="nl-NL" sz="1000" dirty="0">
                <a:solidFill>
                  <a:srgbClr val="44546A"/>
                </a:solidFill>
                <a:latin typeface="+mn-lt"/>
              </a:rPr>
              <a:t>met een </a:t>
            </a:r>
            <a:r>
              <a:rPr lang="nl-NL" sz="1000" b="1" dirty="0">
                <a:solidFill>
                  <a:srgbClr val="44546A"/>
                </a:solidFill>
                <a:latin typeface="+mn-lt"/>
              </a:rPr>
              <a:t>andere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opmaak. Teksten en andere objecten dienen </a:t>
            </a:r>
            <a:r>
              <a:rPr lang="nl-NL" sz="1000" b="1" dirty="0">
                <a:solidFill>
                  <a:srgbClr val="FF7800"/>
                </a:solidFill>
                <a:latin typeface="+mn-lt"/>
              </a:rPr>
              <a:t>één-voor-één</a:t>
            </a:r>
            <a:r>
              <a:rPr lang="nl-NL" sz="1000" dirty="0">
                <a:solidFill>
                  <a:srgbClr val="44546A"/>
                </a:solidFill>
                <a:latin typeface="+mn-lt"/>
              </a:rPr>
              <a:t> te worden over gekopieerd, van de originele dia naar de nieuwe.</a:t>
            </a:r>
          </a:p>
        </p:txBody>
      </p:sp>
      <p:sp>
        <p:nvSpPr>
          <p:cNvPr id="77" name="Tijdelijke aanduiding voor tekst 58"/>
          <p:cNvSpPr txBox="1">
            <a:spLocks/>
          </p:cNvSpPr>
          <p:nvPr userDrawn="1"/>
        </p:nvSpPr>
        <p:spPr>
          <a:xfrm>
            <a:off x="1" y="6750000"/>
            <a:ext cx="12192000" cy="108000"/>
          </a:xfrm>
          <a:prstGeom prst="rect">
            <a:avLst/>
          </a:prstGeom>
          <a:solidFill>
            <a:srgbClr val="0096A5"/>
          </a:solidFill>
          <a:effectLst>
            <a:innerShdw blurRad="114300" dist="38100" dir="16200000">
              <a:prstClr val="black">
                <a:alpha val="20000"/>
              </a:prstClr>
            </a:innerShdw>
          </a:effectLst>
        </p:spPr>
        <p:txBody>
          <a:bodyPr vert="horz" lIns="72000" tIns="108000" rIns="72000" bIns="36000" rtlCol="0" anchor="ctr">
            <a:noAutofit/>
          </a:bodyPr>
          <a:lstStyle>
            <a:lvl1pPr marL="180975" indent="-180975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lang="nl-NL" sz="2000" kern="1200" cap="all" baseline="0" smtClean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lang="nl-NL" sz="160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-"/>
              <a:defRPr lang="nl-NL" sz="1600" kern="120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nl-NL" sz="1600" b="0" i="0" kern="120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lang="en-US" sz="1400" b="0" i="0" kern="1200" cap="all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360363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541338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-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nl-NL" sz="2000" dirty="0"/>
          </a:p>
        </p:txBody>
      </p:sp>
      <p:cxnSp>
        <p:nvCxnSpPr>
          <p:cNvPr id="62" name="Rechte verbindingslijn 61"/>
          <p:cNvCxnSpPr>
            <a:cxnSpLocks/>
          </p:cNvCxnSpPr>
          <p:nvPr userDrawn="1"/>
        </p:nvCxnSpPr>
        <p:spPr>
          <a:xfrm>
            <a:off x="693962" y="1124808"/>
            <a:ext cx="9946827" cy="0"/>
          </a:xfrm>
          <a:prstGeom prst="line">
            <a:avLst/>
          </a:prstGeom>
          <a:ln w="12700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Vrije vorm 308"/>
          <p:cNvSpPr/>
          <p:nvPr userDrawn="1"/>
        </p:nvSpPr>
        <p:spPr>
          <a:xfrm>
            <a:off x="11056395" y="692697"/>
            <a:ext cx="434787" cy="433993"/>
          </a:xfrm>
          <a:custGeom>
            <a:avLst/>
            <a:gdLst>
              <a:gd name="connsiteX0" fmla="*/ 3160837 w 6321674"/>
              <a:gd name="connsiteY0" fmla="*/ 0 h 6321674"/>
              <a:gd name="connsiteX1" fmla="*/ 6321674 w 6321674"/>
              <a:gd name="connsiteY1" fmla="*/ 3160837 h 6321674"/>
              <a:gd name="connsiteX2" fmla="*/ 6073280 w 6321674"/>
              <a:gd name="connsiteY2" fmla="*/ 4391178 h 6321674"/>
              <a:gd name="connsiteX3" fmla="*/ 6050767 w 6321674"/>
              <a:gd name="connsiteY3" fmla="*/ 4437912 h 6321674"/>
              <a:gd name="connsiteX4" fmla="*/ 5808464 w 6321674"/>
              <a:gd name="connsiteY4" fmla="*/ 4437912 h 6321674"/>
              <a:gd name="connsiteX5" fmla="*/ 4886641 w 6321674"/>
              <a:gd name="connsiteY5" fmla="*/ 3516089 h 6321674"/>
              <a:gd name="connsiteX6" fmla="*/ 4886641 w 6321674"/>
              <a:gd name="connsiteY6" fmla="*/ 2976234 h 6321674"/>
              <a:gd name="connsiteX7" fmla="*/ 4861424 w 6321674"/>
              <a:gd name="connsiteY7" fmla="*/ 2811002 h 6321674"/>
              <a:gd name="connsiteX8" fmla="*/ 3160837 w 6321674"/>
              <a:gd name="connsiteY8" fmla="*/ 1424984 h 6321674"/>
              <a:gd name="connsiteX9" fmla="*/ 1759746 w 6321674"/>
              <a:gd name="connsiteY9" fmla="*/ 1424984 h 6321674"/>
              <a:gd name="connsiteX10" fmla="*/ 2750811 w 6321674"/>
              <a:gd name="connsiteY10" fmla="*/ 2416049 h 6321674"/>
              <a:gd name="connsiteX11" fmla="*/ 2828413 w 6321674"/>
              <a:gd name="connsiteY11" fmla="*/ 2373928 h 6321674"/>
              <a:gd name="connsiteX12" fmla="*/ 3160836 w 6321674"/>
              <a:gd name="connsiteY12" fmla="*/ 2306815 h 6321674"/>
              <a:gd name="connsiteX13" fmla="*/ 4014858 w 6321674"/>
              <a:gd name="connsiteY13" fmla="*/ 3160837 h 6321674"/>
              <a:gd name="connsiteX14" fmla="*/ 3947745 w 6321674"/>
              <a:gd name="connsiteY14" fmla="*/ 3493261 h 6321674"/>
              <a:gd name="connsiteX15" fmla="*/ 3905624 w 6321674"/>
              <a:gd name="connsiteY15" fmla="*/ 3570862 h 6321674"/>
              <a:gd name="connsiteX16" fmla="*/ 4978204 w 6321674"/>
              <a:gd name="connsiteY16" fmla="*/ 4651491 h 6321674"/>
              <a:gd name="connsiteX17" fmla="*/ 5564528 w 6321674"/>
              <a:gd name="connsiteY17" fmla="*/ 4886642 h 6321674"/>
              <a:gd name="connsiteX18" fmla="*/ 5807033 w 6321674"/>
              <a:gd name="connsiteY18" fmla="*/ 4886642 h 6321674"/>
              <a:gd name="connsiteX19" fmla="*/ 5781853 w 6321674"/>
              <a:gd name="connsiteY19" fmla="*/ 4928091 h 6321674"/>
              <a:gd name="connsiteX20" fmla="*/ 3160837 w 6321674"/>
              <a:gd name="connsiteY20" fmla="*/ 6321674 h 6321674"/>
              <a:gd name="connsiteX21" fmla="*/ 0 w 6321674"/>
              <a:gd name="connsiteY21" fmla="*/ 3160837 h 6321674"/>
              <a:gd name="connsiteX22" fmla="*/ 248395 w 6321674"/>
              <a:gd name="connsiteY22" fmla="*/ 1930497 h 6321674"/>
              <a:gd name="connsiteX23" fmla="*/ 278958 w 6321674"/>
              <a:gd name="connsiteY23" fmla="*/ 1867050 h 6321674"/>
              <a:gd name="connsiteX24" fmla="*/ 523257 w 6321674"/>
              <a:gd name="connsiteY24" fmla="*/ 1867050 h 6321674"/>
              <a:gd name="connsiteX25" fmla="*/ 1445080 w 6321674"/>
              <a:gd name="connsiteY25" fmla="*/ 2788873 h 6321674"/>
              <a:gd name="connsiteX26" fmla="*/ 1445080 w 6321674"/>
              <a:gd name="connsiteY26" fmla="*/ 3411271 h 6321674"/>
              <a:gd name="connsiteX27" fmla="*/ 1460251 w 6321674"/>
              <a:gd name="connsiteY27" fmla="*/ 3510672 h 6321674"/>
              <a:gd name="connsiteX28" fmla="*/ 3160837 w 6321674"/>
              <a:gd name="connsiteY28" fmla="*/ 4896690 h 6321674"/>
              <a:gd name="connsiteX29" fmla="*/ 4561928 w 6321674"/>
              <a:gd name="connsiteY29" fmla="*/ 4896690 h 6321674"/>
              <a:gd name="connsiteX30" fmla="*/ 3570862 w 6321674"/>
              <a:gd name="connsiteY30" fmla="*/ 3905624 h 6321674"/>
              <a:gd name="connsiteX31" fmla="*/ 3493260 w 6321674"/>
              <a:gd name="connsiteY31" fmla="*/ 3947745 h 6321674"/>
              <a:gd name="connsiteX32" fmla="*/ 3160836 w 6321674"/>
              <a:gd name="connsiteY32" fmla="*/ 4014859 h 6321674"/>
              <a:gd name="connsiteX33" fmla="*/ 2306814 w 6321674"/>
              <a:gd name="connsiteY33" fmla="*/ 3160837 h 6321674"/>
              <a:gd name="connsiteX34" fmla="*/ 2373928 w 6321674"/>
              <a:gd name="connsiteY34" fmla="*/ 2828413 h 6321674"/>
              <a:gd name="connsiteX35" fmla="*/ 2416050 w 6321674"/>
              <a:gd name="connsiteY35" fmla="*/ 2750811 h 6321674"/>
              <a:gd name="connsiteX36" fmla="*/ 1433758 w 6321674"/>
              <a:gd name="connsiteY36" fmla="*/ 1759384 h 6321674"/>
              <a:gd name="connsiteX37" fmla="*/ 731545 w 6321674"/>
              <a:gd name="connsiteY37" fmla="*/ 1403612 h 6321674"/>
              <a:gd name="connsiteX38" fmla="*/ 533729 w 6321674"/>
              <a:gd name="connsiteY38" fmla="*/ 1403612 h 6321674"/>
              <a:gd name="connsiteX39" fmla="*/ 539822 w 6321674"/>
              <a:gd name="connsiteY39" fmla="*/ 1393583 h 6321674"/>
              <a:gd name="connsiteX40" fmla="*/ 3160837 w 6321674"/>
              <a:gd name="connsiteY40" fmla="*/ 0 h 632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321674" h="6321674">
                <a:moveTo>
                  <a:pt x="3160837" y="0"/>
                </a:moveTo>
                <a:cubicBezTo>
                  <a:pt x="4906519" y="0"/>
                  <a:pt x="6321674" y="1415155"/>
                  <a:pt x="6321674" y="3160837"/>
                </a:cubicBezTo>
                <a:cubicBezTo>
                  <a:pt x="6321674" y="3597258"/>
                  <a:pt x="6233227" y="4013020"/>
                  <a:pt x="6073280" y="4391178"/>
                </a:cubicBezTo>
                <a:lnTo>
                  <a:pt x="6050767" y="4437912"/>
                </a:lnTo>
                <a:lnTo>
                  <a:pt x="5808464" y="4437912"/>
                </a:lnTo>
                <a:cubicBezTo>
                  <a:pt x="5299355" y="4437912"/>
                  <a:pt x="4886641" y="4025198"/>
                  <a:pt x="4886641" y="3516089"/>
                </a:cubicBezTo>
                <a:lnTo>
                  <a:pt x="4886641" y="2976234"/>
                </a:lnTo>
                <a:lnTo>
                  <a:pt x="4861424" y="2811002"/>
                </a:lnTo>
                <a:cubicBezTo>
                  <a:pt x="4699562" y="2020003"/>
                  <a:pt x="3999687" y="1424984"/>
                  <a:pt x="3160837" y="1424984"/>
                </a:cubicBezTo>
                <a:lnTo>
                  <a:pt x="1759746" y="1424984"/>
                </a:lnTo>
                <a:lnTo>
                  <a:pt x="2750811" y="2416049"/>
                </a:lnTo>
                <a:lnTo>
                  <a:pt x="2828413" y="2373928"/>
                </a:lnTo>
                <a:cubicBezTo>
                  <a:pt x="2930586" y="2330712"/>
                  <a:pt x="3042921" y="2306815"/>
                  <a:pt x="3160836" y="2306815"/>
                </a:cubicBezTo>
                <a:cubicBezTo>
                  <a:pt x="3632499" y="2306815"/>
                  <a:pt x="4014858" y="2689174"/>
                  <a:pt x="4014858" y="3160837"/>
                </a:cubicBezTo>
                <a:cubicBezTo>
                  <a:pt x="4014858" y="3278753"/>
                  <a:pt x="3990961" y="3391087"/>
                  <a:pt x="3947745" y="3493261"/>
                </a:cubicBezTo>
                <a:lnTo>
                  <a:pt x="3905624" y="3570862"/>
                </a:lnTo>
                <a:lnTo>
                  <a:pt x="4978204" y="4651491"/>
                </a:lnTo>
                <a:cubicBezTo>
                  <a:pt x="5125286" y="4798573"/>
                  <a:pt x="5340089" y="4886642"/>
                  <a:pt x="5564528" y="4886642"/>
                </a:cubicBezTo>
                <a:lnTo>
                  <a:pt x="5807033" y="4886642"/>
                </a:lnTo>
                <a:lnTo>
                  <a:pt x="5781853" y="4928091"/>
                </a:lnTo>
                <a:cubicBezTo>
                  <a:pt x="5213828" y="5768879"/>
                  <a:pt x="4251889" y="6321674"/>
                  <a:pt x="3160837" y="6321674"/>
                </a:cubicBezTo>
                <a:cubicBezTo>
                  <a:pt x="1415155" y="6321674"/>
                  <a:pt x="0" y="4906519"/>
                  <a:pt x="0" y="3160837"/>
                </a:cubicBezTo>
                <a:cubicBezTo>
                  <a:pt x="0" y="2724417"/>
                  <a:pt x="88448" y="2308654"/>
                  <a:pt x="248395" y="1930497"/>
                </a:cubicBezTo>
                <a:lnTo>
                  <a:pt x="278958" y="1867050"/>
                </a:lnTo>
                <a:lnTo>
                  <a:pt x="523257" y="1867050"/>
                </a:lnTo>
                <a:cubicBezTo>
                  <a:pt x="1032366" y="1867050"/>
                  <a:pt x="1445080" y="2279764"/>
                  <a:pt x="1445080" y="2788873"/>
                </a:cubicBezTo>
                <a:lnTo>
                  <a:pt x="1445080" y="3411271"/>
                </a:lnTo>
                <a:lnTo>
                  <a:pt x="1460251" y="3510672"/>
                </a:lnTo>
                <a:cubicBezTo>
                  <a:pt x="1622113" y="4301671"/>
                  <a:pt x="2321988" y="4896690"/>
                  <a:pt x="3160837" y="4896690"/>
                </a:cubicBezTo>
                <a:lnTo>
                  <a:pt x="4561928" y="4896690"/>
                </a:lnTo>
                <a:lnTo>
                  <a:pt x="3570862" y="3905624"/>
                </a:lnTo>
                <a:lnTo>
                  <a:pt x="3493260" y="3947745"/>
                </a:lnTo>
                <a:cubicBezTo>
                  <a:pt x="3391086" y="3990961"/>
                  <a:pt x="3278752" y="4014859"/>
                  <a:pt x="3160836" y="4014859"/>
                </a:cubicBezTo>
                <a:cubicBezTo>
                  <a:pt x="2689173" y="4014859"/>
                  <a:pt x="2306814" y="3632500"/>
                  <a:pt x="2306814" y="3160837"/>
                </a:cubicBezTo>
                <a:cubicBezTo>
                  <a:pt x="2306814" y="3042921"/>
                  <a:pt x="2330712" y="2930587"/>
                  <a:pt x="2373928" y="2828413"/>
                </a:cubicBezTo>
                <a:lnTo>
                  <a:pt x="2416050" y="2750811"/>
                </a:lnTo>
                <a:lnTo>
                  <a:pt x="1433758" y="1759384"/>
                </a:lnTo>
                <a:cubicBezTo>
                  <a:pt x="1244033" y="1545756"/>
                  <a:pt x="1012094" y="1403612"/>
                  <a:pt x="731545" y="1403612"/>
                </a:cubicBezTo>
                <a:lnTo>
                  <a:pt x="533729" y="1403612"/>
                </a:lnTo>
                <a:lnTo>
                  <a:pt x="539822" y="1393583"/>
                </a:lnTo>
                <a:cubicBezTo>
                  <a:pt x="1107847" y="552795"/>
                  <a:pt x="2069786" y="0"/>
                  <a:pt x="3160837" y="0"/>
                </a:cubicBezTo>
                <a:close/>
              </a:path>
            </a:pathLst>
          </a:custGeom>
          <a:solidFill>
            <a:srgbClr val="0096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nl-NL" sz="1800">
              <a:solidFill>
                <a:prstClr val="black"/>
              </a:solidFill>
            </a:endParaRPr>
          </a:p>
        </p:txBody>
      </p:sp>
      <p:sp>
        <p:nvSpPr>
          <p:cNvPr id="81" name="Rechthoek 80">
            <a:hlinkClick r:id="rId8"/>
            <a:extLst>
              <a:ext uri="{FF2B5EF4-FFF2-40B4-BE49-F238E27FC236}">
                <a16:creationId xmlns:a16="http://schemas.microsoft.com/office/drawing/2014/main" id="{BFFA7641-A9CC-435C-A805-0EECE9C2AA66}"/>
              </a:ext>
            </a:extLst>
          </p:cNvPr>
          <p:cNvSpPr/>
          <p:nvPr userDrawn="1"/>
        </p:nvSpPr>
        <p:spPr>
          <a:xfrm>
            <a:off x="10208368" y="-1"/>
            <a:ext cx="1983633" cy="19972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442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ID" hidden="1">
            <a:extLst>
              <a:ext uri="{FF2B5EF4-FFF2-40B4-BE49-F238E27FC236}">
                <a16:creationId xmlns:a16="http://schemas.microsoft.com/office/drawing/2014/main" id="{B2685EF9-3068-415F-B9ED-22531642622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DCA59AB-4ADA-46B6-9123-8D4DCD9CD56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DB8D413C-4CA9-4404-93FC-29E5D7246E0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3BCEF68-DD53-4A2F-B64F-76565655293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50183A5-53A5-4F6B-9678-058FE56731F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A426062-2C36-4321-8992-B3E86D034500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7E730E5-8A0C-434A-8E0D-683DD4073CCC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8F612C4F-9DCB-400A-9E73-A8B1A519C351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9E202C06-6636-4C1D-90FA-AD215F67B955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DB3D0D4-7D42-4D7D-8685-1E9FC523F053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F03B15F9-32B4-4F44-B944-8279A7BCF7E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5407207-177C-4EFF-B9AC-E7BBB9E12D8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3AEE279-B9C9-47AF-B390-560A26DDE35A}"/>
                </a:ext>
              </a:extLst>
            </p:cNvPr>
            <p:cNvSpPr/>
            <p:nvPr userDrawn="1"/>
          </p:nvSpPr>
          <p:spPr>
            <a:xfrm>
              <a:off x="485712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ID" hidden="1">
            <a:extLst>
              <a:ext uri="{FF2B5EF4-FFF2-40B4-BE49-F238E27FC236}">
                <a16:creationId xmlns:a16="http://schemas.microsoft.com/office/drawing/2014/main" id="{C2A45CA0-1358-48B6-9E48-303D89490780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94FEA51A-4C32-44E3-AC61-EDC99F0769A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03EE3AEF-44B8-4223-9C77-0E2127CED24F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D5E7D763-288B-488C-9031-77784358A6AE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642B446A-0298-4E14-8348-7FA75F33B88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7EE50644-4155-4D50-A90D-5C7D37B4F735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0A4B7EEE-2920-40A2-8623-02C666C7EA13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B6ADDAAD-37B7-4932-8284-8CA1B65A834F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9E67493A-5BA0-4DF1-9B84-F8F83E520824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B88026CC-8DA0-48DB-940A-DB85A4CA706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6BD45FED-6518-48FC-8244-888D5D4D1A4E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1DD2445-94EA-4A3A-97C8-776EC4562D42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6" name="Rechthoek 125">
              <a:extLst>
                <a:ext uri="{FF2B5EF4-FFF2-40B4-BE49-F238E27FC236}">
                  <a16:creationId xmlns:a16="http://schemas.microsoft.com/office/drawing/2014/main" id="{6407C404-EE88-46C2-9A32-2ECE9764CA7E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grpSp>
        <p:nvGrpSpPr>
          <p:cNvPr id="53" name="Instructies">
            <a:extLst>
              <a:ext uri="{FF2B5EF4-FFF2-40B4-BE49-F238E27FC236}">
                <a16:creationId xmlns:a16="http://schemas.microsoft.com/office/drawing/2014/main" id="{C78CB953-7AC8-4C76-B70C-B4341CD578B5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0FB13C0E-6A45-4CF7-BCAD-A3EC4D99032E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04CCC6A4-C9F1-4CE6-AAB0-80DE7C432FD0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EB98EA50-0E55-4EF6-9D8A-22E4C2F79E6E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E1E749AA-9B45-4626-997F-C6A50B3336FD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7DE5A2AA-47EC-4F72-AC73-252B98993AE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40E7DD23-B1EA-431E-8035-49D0FA5A5D6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00ADC6F2-9DE9-4F3D-88AA-320CE87CAAC0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A8ED3291-7B27-4A9E-AE75-A9ACCCD14380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B9FE3F69-5FAB-4125-95D0-A7E0A4705BBA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E2183DEB-B1D6-420A-9354-8654B3BB1E53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FE584A5F-B34E-4097-A334-481ADD3A62F9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A3F08D64-D2AA-4B6A-A387-AA09167ED07B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18D986A8-CB40-4204-937C-6A99FA00BE7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5ACBC428-979F-4629-803C-60FDD89EED63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39FA060-8121-444D-B1DD-41ADE514D4B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B41C59E9-59CF-4C4F-9A8E-332A5A153A52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EB64E5A9-5FFF-4648-BDA6-6E70CB029A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6B52F795-A2D6-413B-A960-974B6C3A255A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6211734C-E4D3-4D01-AD62-B89EB4A109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572D796F-777F-40DF-AB4C-E8D4CBC7C90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0022A5A-85B0-404F-9D56-18E15B4DDF3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0B1847A9-5ADF-47B1-8440-C70FA57AEE6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654E7969-88DA-4944-BD2A-C67BC76107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F0500D62-2CBC-4B9D-B7C1-4D2EFE886FDA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E27C1EFD-A001-40F3-BB88-8B1B466EB2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6C69BAB4-F22C-4CBA-9DA0-C0FFE82D8EB6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EF6FDC64-FE1C-43FB-81E6-40A12F849DD0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00221C3E-710E-4CBF-889E-F773F2F82C7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DDBEB7FD-E8F8-4E65-A647-486E503576D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322E8E44-6361-4245-9863-9D6242A1BB1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6C9BEC24-B376-4095-AC04-119A469E65FD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9F75C778-B918-402E-A7BB-51305D6F3556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24F6F8B5-7969-4AC5-9426-510AA67C693B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464895BF-576C-4006-8C7C-D23C77699A0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B049A9F4-D7A4-4D5A-9718-D3F1A55694C2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9DDB06FF-C555-437D-AC8B-66B9621EF663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F068C0F7-C62E-4EEC-9E5E-49FC7086452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A679EF66-67EB-4C52-AF2A-7AB6B5D8A50E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ABD34FAB-9D32-4FD0-8ABE-B5E3394DE2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4C2B9AFA-5979-4269-AB90-EAC548E800FB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66B5580D-B116-43F0-8EC8-0F2E3209DA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8F788CA4-CF7C-4B1C-A39F-E5653B491DDD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47BE0BC2-87FD-4161-8BF7-A868E119CE6B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3EB9547E-B291-4198-81C5-F22D774BDB56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BC8FEB4-9920-4082-9E4C-0E65648BFDAF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88316C1A-8330-4913-B669-729975C06AE0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518C41E3-ED28-402C-9A72-9A60A0EF81B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E706970C-15CD-48A7-9A59-4A1E414DA893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4FCAE65E-DC79-40B6-B4C5-80F5335565E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3F0B40DA-4E24-4FC7-B312-EB73D4B3C8B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7249057B-B5AA-4B3D-A7DF-7FEAE2CA1F29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022141BE-B3AA-42ED-B672-F0BF1A0C45B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27C4DEA3-8AEE-46B2-912B-2E3D83752D91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75B3DE1-78D6-4445-9B8B-4D9AAD358998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953D29B4-26F3-4FE9-93B7-94D3B279E0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C4DC1EB7-6BDA-4EAE-AF9D-A6C36D57AAB8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E8421EA3-A62A-4BE1-BAF6-27A4542A884F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68C66A47-D732-4F15-AC4C-6E77C6309645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583A8211-DFDF-4E6A-917E-9E928E3FDAF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88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13" name="GRID" hidden="1">
            <a:extLst>
              <a:ext uri="{FF2B5EF4-FFF2-40B4-BE49-F238E27FC236}">
                <a16:creationId xmlns:a16="http://schemas.microsoft.com/office/drawing/2014/main" id="{5C8A23F1-1E75-4A10-AD96-B836E7052487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963F726C-6740-4A59-9FA5-9654F83EC49B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F3D46D3D-79D3-4FDB-9AC4-637F1FE5A1D7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6" name="Rechthoek 115">
              <a:extLst>
                <a:ext uri="{FF2B5EF4-FFF2-40B4-BE49-F238E27FC236}">
                  <a16:creationId xmlns:a16="http://schemas.microsoft.com/office/drawing/2014/main" id="{1098B5C1-F44D-41BE-8E84-2C506CDBDD72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7" name="Rechthoek 116">
              <a:extLst>
                <a:ext uri="{FF2B5EF4-FFF2-40B4-BE49-F238E27FC236}">
                  <a16:creationId xmlns:a16="http://schemas.microsoft.com/office/drawing/2014/main" id="{BC3B9193-76E6-4709-A725-37C6173B1204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8" name="Rechthoek 117">
              <a:extLst>
                <a:ext uri="{FF2B5EF4-FFF2-40B4-BE49-F238E27FC236}">
                  <a16:creationId xmlns:a16="http://schemas.microsoft.com/office/drawing/2014/main" id="{AF14CAD4-BF2D-465D-8F23-5AED86C43E27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6714C93A-6652-4C11-BCCF-E7355E8CA4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801317D9-2071-472C-91D6-C94E915D4C3D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41F3BD06-A397-4A44-9685-0328ADAD026F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0EF1DE9-5821-4EA8-B9BB-893E2349664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3" name="Rechthoek 122">
              <a:extLst>
                <a:ext uri="{FF2B5EF4-FFF2-40B4-BE49-F238E27FC236}">
                  <a16:creationId xmlns:a16="http://schemas.microsoft.com/office/drawing/2014/main" id="{ADE29A6C-68D5-442D-9137-4901FBA476AB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4" name="Rechthoek 123">
              <a:extLst>
                <a:ext uri="{FF2B5EF4-FFF2-40B4-BE49-F238E27FC236}">
                  <a16:creationId xmlns:a16="http://schemas.microsoft.com/office/drawing/2014/main" id="{1BEA619E-1B3D-4737-967B-BFA76C4342A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5" name="Rechthoek 124">
              <a:extLst>
                <a:ext uri="{FF2B5EF4-FFF2-40B4-BE49-F238E27FC236}">
                  <a16:creationId xmlns:a16="http://schemas.microsoft.com/office/drawing/2014/main" id="{5BBB84AE-9171-41E7-8081-615B6A2B87DC}"/>
                </a:ext>
              </a:extLst>
            </p:cNvPr>
            <p:cNvSpPr/>
            <p:nvPr userDrawn="1"/>
          </p:nvSpPr>
          <p:spPr>
            <a:xfrm>
              <a:off x="4572418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grpSp>
        <p:nvGrpSpPr>
          <p:cNvPr id="53" name="Groep 52">
            <a:extLst>
              <a:ext uri="{FF2B5EF4-FFF2-40B4-BE49-F238E27FC236}">
                <a16:creationId xmlns:a16="http://schemas.microsoft.com/office/drawing/2014/main" id="{EAA174CE-7517-49A5-923A-21D80CE3DCCB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54" name="Groep 53">
              <a:extLst>
                <a:ext uri="{FF2B5EF4-FFF2-40B4-BE49-F238E27FC236}">
                  <a16:creationId xmlns:a16="http://schemas.microsoft.com/office/drawing/2014/main" id="{C4F53567-A556-401C-B626-11693C73B9A8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99" name="Rechthoek 98">
                <a:extLst>
                  <a:ext uri="{FF2B5EF4-FFF2-40B4-BE49-F238E27FC236}">
                    <a16:creationId xmlns:a16="http://schemas.microsoft.com/office/drawing/2014/main" id="{A83A254A-5683-4BF6-A966-9820D560BA1E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B1CA2C3C-6159-4210-88E3-756C236B4C75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D71FDAE9-5FC9-4745-9DDC-B85E58DD66A6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05190549-D27A-484E-8BBA-360ACF702C32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03" name="Picture 3">
                <a:extLst>
                  <a:ext uri="{FF2B5EF4-FFF2-40B4-BE49-F238E27FC236}">
                    <a16:creationId xmlns:a16="http://schemas.microsoft.com/office/drawing/2014/main" id="{CDD5C37B-BFB6-4A23-B7FC-0344FC8E916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628440A2-BEFB-435F-9013-8BEF2C830469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05" name="Groep 104">
                <a:extLst>
                  <a:ext uri="{FF2B5EF4-FFF2-40B4-BE49-F238E27FC236}">
                    <a16:creationId xmlns:a16="http://schemas.microsoft.com/office/drawing/2014/main" id="{D3DC29F3-6362-4DE0-A4E1-45CCCE19FC11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0" name="Rechthoek 109">
                  <a:extLst>
                    <a:ext uri="{FF2B5EF4-FFF2-40B4-BE49-F238E27FC236}">
                      <a16:creationId xmlns:a16="http://schemas.microsoft.com/office/drawing/2014/main" id="{6E5BF282-2A3F-4291-A880-28FA08D6A5B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11" name="Rechthoek 110">
                  <a:extLst>
                    <a:ext uri="{FF2B5EF4-FFF2-40B4-BE49-F238E27FC236}">
                      <a16:creationId xmlns:a16="http://schemas.microsoft.com/office/drawing/2014/main" id="{9CC2ACF3-3802-403E-B0C5-8EF6F8ECDBC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12" name="Rechthoek 111">
                  <a:extLst>
                    <a:ext uri="{FF2B5EF4-FFF2-40B4-BE49-F238E27FC236}">
                      <a16:creationId xmlns:a16="http://schemas.microsoft.com/office/drawing/2014/main" id="{15FAD060-A55C-47DF-9A59-23A8C0B0BAA4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6BDF7D75-E06B-4C39-8B8A-22C2D65A64B6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07" name="Rechthoek 106">
                  <a:extLst>
                    <a:ext uri="{FF2B5EF4-FFF2-40B4-BE49-F238E27FC236}">
                      <a16:creationId xmlns:a16="http://schemas.microsoft.com/office/drawing/2014/main" id="{81583AC6-CF71-42E9-A085-6621BE76DFF3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70F1DF87-BDE4-4799-A9B4-3FF188E56760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09" name="Rechthoek 108">
                  <a:extLst>
                    <a:ext uri="{FF2B5EF4-FFF2-40B4-BE49-F238E27FC236}">
                      <a16:creationId xmlns:a16="http://schemas.microsoft.com/office/drawing/2014/main" id="{79467046-78AD-4170-A083-85E1EDF4CBDC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55" name="Meer informatie">
              <a:extLst>
                <a:ext uri="{FF2B5EF4-FFF2-40B4-BE49-F238E27FC236}">
                  <a16:creationId xmlns:a16="http://schemas.microsoft.com/office/drawing/2014/main" id="{D601B2F3-3B16-42C0-8C99-57FC335AA25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96" name="Freeform 101">
                <a:extLst>
                  <a:ext uri="{FF2B5EF4-FFF2-40B4-BE49-F238E27FC236}">
                    <a16:creationId xmlns:a16="http://schemas.microsoft.com/office/drawing/2014/main" id="{5BA0A9D9-5FC2-45BE-B752-DAB789B37D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97" name="Rechthoek 96">
                <a:extLst>
                  <a:ext uri="{FF2B5EF4-FFF2-40B4-BE49-F238E27FC236}">
                    <a16:creationId xmlns:a16="http://schemas.microsoft.com/office/drawing/2014/main" id="{8F8985AC-F625-4B04-B3C1-9E284F5140F8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98" name="Rechte verbindingslijn 97">
                <a:extLst>
                  <a:ext uri="{FF2B5EF4-FFF2-40B4-BE49-F238E27FC236}">
                    <a16:creationId xmlns:a16="http://schemas.microsoft.com/office/drawing/2014/main" id="{4410758E-138D-4273-9B9E-3E72B50230E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7874FD59-A20E-433A-8313-E57E00695AEF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557C4C7A-2B7B-40B1-8FCE-BA14B81218B6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58" name="Rechte verbindingslijn 57">
              <a:extLst>
                <a:ext uri="{FF2B5EF4-FFF2-40B4-BE49-F238E27FC236}">
                  <a16:creationId xmlns:a16="http://schemas.microsoft.com/office/drawing/2014/main" id="{510E934D-2422-4FF0-AACF-217E851587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59" name="Rechte verbindingslijn 58">
              <a:extLst>
                <a:ext uri="{FF2B5EF4-FFF2-40B4-BE49-F238E27FC236}">
                  <a16:creationId xmlns:a16="http://schemas.microsoft.com/office/drawing/2014/main" id="{80477909-00F0-4A1F-B540-BCA5FD517C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0" name="Rechthoek 59">
              <a:extLst>
                <a:ext uri="{FF2B5EF4-FFF2-40B4-BE49-F238E27FC236}">
                  <a16:creationId xmlns:a16="http://schemas.microsoft.com/office/drawing/2014/main" id="{6960CE26-B85B-4000-BD2F-541E65044FA8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1" name="Rechte verbindingslijn 60">
              <a:extLst>
                <a:ext uri="{FF2B5EF4-FFF2-40B4-BE49-F238E27FC236}">
                  <a16:creationId xmlns:a16="http://schemas.microsoft.com/office/drawing/2014/main" id="{A2534C93-5B2C-44FF-BA58-7F92FD7C058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441DB6A8-DC59-49F6-BFE9-1B5D5EE76AED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63" name="Rechthoek 62">
              <a:extLst>
                <a:ext uri="{FF2B5EF4-FFF2-40B4-BE49-F238E27FC236}">
                  <a16:creationId xmlns:a16="http://schemas.microsoft.com/office/drawing/2014/main" id="{05C113F6-1D45-4584-93DA-E58E333945CA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64" name="Groep 63">
              <a:extLst>
                <a:ext uri="{FF2B5EF4-FFF2-40B4-BE49-F238E27FC236}">
                  <a16:creationId xmlns:a16="http://schemas.microsoft.com/office/drawing/2014/main" id="{4055D273-62C7-46D2-A165-2505C44C8A40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93" name="Rechthoek 92">
                <a:extLst>
                  <a:ext uri="{FF2B5EF4-FFF2-40B4-BE49-F238E27FC236}">
                    <a16:creationId xmlns:a16="http://schemas.microsoft.com/office/drawing/2014/main" id="{B1C0E312-9BF5-4B49-BC53-2242EED7FF76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94" name="Rechte verbindingslijn 93">
                <a:extLst>
                  <a:ext uri="{FF2B5EF4-FFF2-40B4-BE49-F238E27FC236}">
                    <a16:creationId xmlns:a16="http://schemas.microsoft.com/office/drawing/2014/main" id="{8479EFE0-8635-4DB1-B778-F943116E9FC2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95" name="Gelijkbenige driehoek 94">
                <a:extLst>
                  <a:ext uri="{FF2B5EF4-FFF2-40B4-BE49-F238E27FC236}">
                    <a16:creationId xmlns:a16="http://schemas.microsoft.com/office/drawing/2014/main" id="{AECDC201-3FA6-4E86-9DEA-A30268D1787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oep 64">
              <a:extLst>
                <a:ext uri="{FF2B5EF4-FFF2-40B4-BE49-F238E27FC236}">
                  <a16:creationId xmlns:a16="http://schemas.microsoft.com/office/drawing/2014/main" id="{73D96032-2A04-4E69-B143-57D145DCF7C2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87" name="Rechthoek 86">
                <a:extLst>
                  <a:ext uri="{FF2B5EF4-FFF2-40B4-BE49-F238E27FC236}">
                    <a16:creationId xmlns:a16="http://schemas.microsoft.com/office/drawing/2014/main" id="{74C9B7FC-0AB1-4DE5-A874-565F1C4CB20A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Ovaal 87">
                <a:extLst>
                  <a:ext uri="{FF2B5EF4-FFF2-40B4-BE49-F238E27FC236}">
                    <a16:creationId xmlns:a16="http://schemas.microsoft.com/office/drawing/2014/main" id="{FAE8FE3A-D752-4344-8AF3-AEF4DCE36C54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Vrije vorm: vorm 88">
                <a:extLst>
                  <a:ext uri="{FF2B5EF4-FFF2-40B4-BE49-F238E27FC236}">
                    <a16:creationId xmlns:a16="http://schemas.microsoft.com/office/drawing/2014/main" id="{68CAA4A5-6391-499D-AE6E-D9494792B07A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hthoek: afgeronde hoeken 89">
                <a:extLst>
                  <a:ext uri="{FF2B5EF4-FFF2-40B4-BE49-F238E27FC236}">
                    <a16:creationId xmlns:a16="http://schemas.microsoft.com/office/drawing/2014/main" id="{C0AB7A02-3DD6-4EFA-9FA9-4463DED1F134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Rechte verbindingslijn 90">
                <a:extLst>
                  <a:ext uri="{FF2B5EF4-FFF2-40B4-BE49-F238E27FC236}">
                    <a16:creationId xmlns:a16="http://schemas.microsoft.com/office/drawing/2014/main" id="{1695E653-F215-4B1F-ABFF-75134A40D4F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2" name="Rechte verbindingslijn 91">
                <a:extLst>
                  <a:ext uri="{FF2B5EF4-FFF2-40B4-BE49-F238E27FC236}">
                    <a16:creationId xmlns:a16="http://schemas.microsoft.com/office/drawing/2014/main" id="{BCA56E40-B027-4D6D-84D0-E5B62B4CD791}"/>
                  </a:ext>
                </a:extLst>
              </p:cNvPr>
              <p:cNvCxnSpPr>
                <a:cxnSpLocks/>
                <a:stCxn id="90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66" name="Ovaal 65">
              <a:extLst>
                <a:ext uri="{FF2B5EF4-FFF2-40B4-BE49-F238E27FC236}">
                  <a16:creationId xmlns:a16="http://schemas.microsoft.com/office/drawing/2014/main" id="{58A27B51-EF04-4624-A8E1-23DC583F26A7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9F6F3146-2772-4377-B140-65B5A9EDC878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68" name="Rechte verbindingslijn 67">
              <a:extLst>
                <a:ext uri="{FF2B5EF4-FFF2-40B4-BE49-F238E27FC236}">
                  <a16:creationId xmlns:a16="http://schemas.microsoft.com/office/drawing/2014/main" id="{01738F76-82D6-4FA0-9698-3163A5BA39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69" name="Groep 68">
              <a:extLst>
                <a:ext uri="{FF2B5EF4-FFF2-40B4-BE49-F238E27FC236}">
                  <a16:creationId xmlns:a16="http://schemas.microsoft.com/office/drawing/2014/main" id="{F270236B-9D84-46D9-8280-FE13BEB476D6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73" name="Rechthoek 72">
                <a:extLst>
                  <a:ext uri="{FF2B5EF4-FFF2-40B4-BE49-F238E27FC236}">
                    <a16:creationId xmlns:a16="http://schemas.microsoft.com/office/drawing/2014/main" id="{F281A87E-D248-40DC-AD90-1DF2EB2AFF97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hthoek 73">
                <a:extLst>
                  <a:ext uri="{FF2B5EF4-FFF2-40B4-BE49-F238E27FC236}">
                    <a16:creationId xmlns:a16="http://schemas.microsoft.com/office/drawing/2014/main" id="{1D7826FD-2D45-45A0-B459-357DAAF50B79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C6C1CEF3-EB75-46EE-9A2A-501EE846A3B4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13266105-05B3-4350-9A3E-80A1808869A3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77" name="Picture 3">
                <a:extLst>
                  <a:ext uri="{FF2B5EF4-FFF2-40B4-BE49-F238E27FC236}">
                    <a16:creationId xmlns:a16="http://schemas.microsoft.com/office/drawing/2014/main" id="{6CA297B1-4E52-4277-BFA8-8CC06C3BF4A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Gelijkbenige driehoek 77">
                <a:extLst>
                  <a:ext uri="{FF2B5EF4-FFF2-40B4-BE49-F238E27FC236}">
                    <a16:creationId xmlns:a16="http://schemas.microsoft.com/office/drawing/2014/main" id="{44932BA7-C72C-43E3-9B17-546A83674776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" name="Groep 78">
                <a:extLst>
                  <a:ext uri="{FF2B5EF4-FFF2-40B4-BE49-F238E27FC236}">
                    <a16:creationId xmlns:a16="http://schemas.microsoft.com/office/drawing/2014/main" id="{CE76BEC3-94A8-424B-880C-90B49061523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B6B33279-769C-4A58-8BF9-FC9F47184ED4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FE7BBA67-1C6C-4FC8-B51A-817EB082490A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787C9042-5693-4EDA-8CA0-E6602F27839A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80" name="Groep 79">
                <a:extLst>
                  <a:ext uri="{FF2B5EF4-FFF2-40B4-BE49-F238E27FC236}">
                    <a16:creationId xmlns:a16="http://schemas.microsoft.com/office/drawing/2014/main" id="{B4AC4E55-355C-4332-B5D5-AB29177B7680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525FEEB2-A267-4C46-8FD8-D17EC069A42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18829EEE-77AE-4E06-B27F-92CE391B3AC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BE5810B9-0716-46BA-988E-C5685B51DB0D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7AFFA373-9126-43A8-A2EA-3FF212C6CA9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71" name="Rechthoek 70">
              <a:extLst>
                <a:ext uri="{FF2B5EF4-FFF2-40B4-BE49-F238E27FC236}">
                  <a16:creationId xmlns:a16="http://schemas.microsoft.com/office/drawing/2014/main" id="{C94AD153-3045-47D6-955C-F6869E081F18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2" name="Rechte verbindingslijn 71">
              <a:extLst>
                <a:ext uri="{FF2B5EF4-FFF2-40B4-BE49-F238E27FC236}">
                  <a16:creationId xmlns:a16="http://schemas.microsoft.com/office/drawing/2014/main" id="{EC1A5CAE-9F30-439F-9FCE-0201BA2080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ID" hidden="1">
            <a:extLst>
              <a:ext uri="{FF2B5EF4-FFF2-40B4-BE49-F238E27FC236}">
                <a16:creationId xmlns:a16="http://schemas.microsoft.com/office/drawing/2014/main" id="{D8098A61-1797-4AB0-A023-CD4B7C6E863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3" name="Rechthoek 72">
              <a:extLst>
                <a:ext uri="{FF2B5EF4-FFF2-40B4-BE49-F238E27FC236}">
                  <a16:creationId xmlns:a16="http://schemas.microsoft.com/office/drawing/2014/main" id="{4398C623-ABDD-483E-9286-CAFBD5DABFDA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B8001D40-9B45-4E7F-8DBE-87EA71A36B48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BE80029F-0D70-40DB-843E-34A3A952CF57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0346A7F8-30E3-4F08-A234-B6D2FD8C8252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B68540D6-690A-4197-A9DB-58EB90C01F2D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7D97E9F9-A31B-46E8-88FC-FE7984C7F74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5AD708E2-A7E2-4D52-A0F7-9CB23122CA63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071E772C-68F0-46A2-A7A8-F9A1ED98AC53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A5D98152-DA71-4196-8DC7-35B274E6821C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246655AC-E1BC-477D-B554-C586E3DCACF8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EA42BD67-1553-4AAB-81A1-AF7CA6030C13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9C912707-9497-401A-BF0A-0E2FC2B1C01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</p:grpSp>
            </p:grpSp>
          </p:grpSp>
        </p:grp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</p:grpSp>
      </p:grpSp>
      <p:pic>
        <p:nvPicPr>
          <p:cNvPr id="152" name="logo">
            <a:extLst>
              <a:ext uri="{FF2B5EF4-FFF2-40B4-BE49-F238E27FC236}">
                <a16:creationId xmlns:a16="http://schemas.microsoft.com/office/drawing/2014/main" id="{6E7B684F-DA32-4F63-9FF5-BE1122AA89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grpSp>
        <p:nvGrpSpPr>
          <p:cNvPr id="93" name="Instructie">
            <a:extLst>
              <a:ext uri="{FF2B5EF4-FFF2-40B4-BE49-F238E27FC236}">
                <a16:creationId xmlns:a16="http://schemas.microsoft.com/office/drawing/2014/main" id="{C9E001F6-3FBC-45DC-8207-6548440F7712}"/>
              </a:ext>
            </a:extLst>
          </p:cNvPr>
          <p:cNvGrpSpPr/>
          <p:nvPr userDrawn="1"/>
        </p:nvGrpSpPr>
        <p:grpSpPr>
          <a:xfrm>
            <a:off x="12389714" y="3046306"/>
            <a:ext cx="3183677" cy="2546619"/>
            <a:chOff x="12389714" y="4327164"/>
            <a:chExt cx="3183677" cy="2546619"/>
          </a:xfrm>
        </p:grpSpPr>
        <p:grpSp>
          <p:nvGrpSpPr>
            <p:cNvPr id="94" name="Meer informatie">
              <a:extLst>
                <a:ext uri="{FF2B5EF4-FFF2-40B4-BE49-F238E27FC236}">
                  <a16:creationId xmlns:a16="http://schemas.microsoft.com/office/drawing/2014/main" id="{7A1C1B78-6E2D-43F3-86BB-D14987A8AA27}"/>
                </a:ext>
              </a:extLst>
            </p:cNvPr>
            <p:cNvGrpSpPr/>
            <p:nvPr userDrawn="1"/>
          </p:nvGrpSpPr>
          <p:grpSpPr>
            <a:xfrm>
              <a:off x="12394875" y="6090510"/>
              <a:ext cx="3178515" cy="783273"/>
              <a:chOff x="-3741486" y="3359148"/>
              <a:chExt cx="3178515" cy="783273"/>
            </a:xfrm>
          </p:grpSpPr>
          <p:sp>
            <p:nvSpPr>
              <p:cNvPr id="132" name="Freeform 101">
                <a:extLst>
                  <a:ext uri="{FF2B5EF4-FFF2-40B4-BE49-F238E27FC236}">
                    <a16:creationId xmlns:a16="http://schemas.microsoft.com/office/drawing/2014/main" id="{16A53905-2267-4835-AA50-6145FC3B3F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59148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BBC55B4F-53EC-4FA0-9FA4-A2BA84E90F87}"/>
                  </a:ext>
                </a:extLst>
              </p:cNvPr>
              <p:cNvSpPr/>
              <p:nvPr userDrawn="1"/>
            </p:nvSpPr>
            <p:spPr>
              <a:xfrm>
                <a:off x="-3380966" y="3431177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34" name="Rechte verbindingslijn 133">
                <a:extLst>
                  <a:ext uri="{FF2B5EF4-FFF2-40B4-BE49-F238E27FC236}">
                    <a16:creationId xmlns:a16="http://schemas.microsoft.com/office/drawing/2014/main" id="{501C72D5-9204-4357-8F61-28678659109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E73A71B5-D298-408B-B81A-669EDBCB71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596372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4F090187-74DB-4F08-B9D2-5A2495208D4F}"/>
                </a:ext>
              </a:extLst>
            </p:cNvPr>
            <p:cNvSpPr/>
            <p:nvPr userDrawn="1"/>
          </p:nvSpPr>
          <p:spPr>
            <a:xfrm>
              <a:off x="12395375" y="4327164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Data van de Grafiek Bewerken</a:t>
              </a:r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56242B33-BB1A-4AC4-A7AF-6695B08F87DE}"/>
                </a:ext>
              </a:extLst>
            </p:cNvPr>
            <p:cNvSpPr/>
            <p:nvPr userDrawn="1"/>
          </p:nvSpPr>
          <p:spPr>
            <a:xfrm>
              <a:off x="12389714" y="4706254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98" name="Rechte verbindingslijn 97">
              <a:extLst>
                <a:ext uri="{FF2B5EF4-FFF2-40B4-BE49-F238E27FC236}">
                  <a16:creationId xmlns:a16="http://schemas.microsoft.com/office/drawing/2014/main" id="{7E3C0BF9-E98E-44A9-8118-80E0DAB7D10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5374" y="4584932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7CFB252F-FA08-4A37-88FC-077A1F4CE170}"/>
                </a:ext>
              </a:extLst>
            </p:cNvPr>
            <p:cNvSpPr/>
            <p:nvPr userDrawn="1"/>
          </p:nvSpPr>
          <p:spPr>
            <a:xfrm>
              <a:off x="12755395" y="4772316"/>
              <a:ext cx="2817995" cy="31443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1100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Selecteer de grafiek, klik met de rechter muisknop en kies </a:t>
              </a:r>
              <a:r>
                <a:rPr lang="nl-NL" sz="1100" b="1" kern="0" noProof="0" dirty="0">
                  <a:solidFill>
                    <a:schemeClr val="tx1"/>
                  </a:solidFill>
                  <a:latin typeface="+mn-lt"/>
                  <a:cs typeface="Segoe UI Light" panose="020B0502040204020203" pitchFamily="34" charset="0"/>
                </a:rPr>
                <a:t>‘Gegevens bewerken’</a:t>
              </a:r>
            </a:p>
          </p:txBody>
        </p:sp>
        <p:grpSp>
          <p:nvGrpSpPr>
            <p:cNvPr id="100" name="Groep 99">
              <a:extLst>
                <a:ext uri="{FF2B5EF4-FFF2-40B4-BE49-F238E27FC236}">
                  <a16:creationId xmlns:a16="http://schemas.microsoft.com/office/drawing/2014/main" id="{5149F826-5473-4D84-B11A-B8FCED0BC60B}"/>
                </a:ext>
              </a:extLst>
            </p:cNvPr>
            <p:cNvGrpSpPr/>
            <p:nvPr userDrawn="1"/>
          </p:nvGrpSpPr>
          <p:grpSpPr>
            <a:xfrm>
              <a:off x="12755394" y="5222855"/>
              <a:ext cx="1714530" cy="639425"/>
              <a:chOff x="12757283" y="4365594"/>
              <a:chExt cx="1714530" cy="639425"/>
            </a:xfrm>
          </p:grpSpPr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4DBEFDC8-2B58-429A-A80F-BECE302BD12E}"/>
                  </a:ext>
                </a:extLst>
              </p:cNvPr>
              <p:cNvSpPr/>
              <p:nvPr userDrawn="1"/>
            </p:nvSpPr>
            <p:spPr>
              <a:xfrm>
                <a:off x="12757283" y="4365594"/>
                <a:ext cx="1626818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D9C13CA8-362E-419F-8E5B-5423F1B8C43F}"/>
                  </a:ext>
                </a:extLst>
              </p:cNvPr>
              <p:cNvSpPr/>
              <p:nvPr userDrawn="1"/>
            </p:nvSpPr>
            <p:spPr>
              <a:xfrm>
                <a:off x="12768263" y="4676983"/>
                <a:ext cx="1609231" cy="261256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Tekstvak 102">
                <a:extLst>
                  <a:ext uri="{FF2B5EF4-FFF2-40B4-BE49-F238E27FC236}">
                    <a16:creationId xmlns:a16="http://schemas.microsoft.com/office/drawing/2014/main" id="{38A87954-6B96-4840-99EE-473A13BF08BB}"/>
                  </a:ext>
                </a:extLst>
              </p:cNvPr>
              <p:cNvSpPr txBox="1"/>
              <p:nvPr userDrawn="1"/>
            </p:nvSpPr>
            <p:spPr>
              <a:xfrm>
                <a:off x="12997648" y="4404704"/>
                <a:ext cx="1248154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Grafiektype wijzigen</a:t>
                </a:r>
              </a:p>
            </p:txBody>
          </p:sp>
          <p:sp>
            <p:nvSpPr>
              <p:cNvPr id="104" name="Tekstvak 103">
                <a:extLst>
                  <a:ext uri="{FF2B5EF4-FFF2-40B4-BE49-F238E27FC236}">
                    <a16:creationId xmlns:a16="http://schemas.microsoft.com/office/drawing/2014/main" id="{64EAE2DA-E998-42D4-AF66-6DC0D991A793}"/>
                  </a:ext>
                </a:extLst>
              </p:cNvPr>
              <p:cNvSpPr txBox="1"/>
              <p:nvPr userDrawn="1"/>
            </p:nvSpPr>
            <p:spPr>
              <a:xfrm>
                <a:off x="12984219" y="4725830"/>
                <a:ext cx="1274711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Gegevens bewerken</a:t>
                </a:r>
              </a:p>
            </p:txBody>
          </p:sp>
          <p:pic>
            <p:nvPicPr>
              <p:cNvPr id="105" name="Picture 3">
                <a:extLst>
                  <a:ext uri="{FF2B5EF4-FFF2-40B4-BE49-F238E27FC236}">
                    <a16:creationId xmlns:a16="http://schemas.microsoft.com/office/drawing/2014/main" id="{2637CA94-7489-4D59-BA7C-0072F03D779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28727" y="4773688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6" name="Groep 105">
                <a:extLst>
                  <a:ext uri="{FF2B5EF4-FFF2-40B4-BE49-F238E27FC236}">
                    <a16:creationId xmlns:a16="http://schemas.microsoft.com/office/drawing/2014/main" id="{E0F65D8A-932C-4FFE-8A7C-FCD741C254C1}"/>
                  </a:ext>
                </a:extLst>
              </p:cNvPr>
              <p:cNvGrpSpPr/>
              <p:nvPr userDrawn="1"/>
            </p:nvGrpSpPr>
            <p:grpSpPr>
              <a:xfrm>
                <a:off x="12831198" y="4432250"/>
                <a:ext cx="139861" cy="152244"/>
                <a:chOff x="12574450" y="6053892"/>
                <a:chExt cx="169232" cy="184215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4F2CAC6-C286-4619-9A46-94AF0F3B4813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0" name="Rechthoek 129">
                  <a:extLst>
                    <a:ext uri="{FF2B5EF4-FFF2-40B4-BE49-F238E27FC236}">
                      <a16:creationId xmlns:a16="http://schemas.microsoft.com/office/drawing/2014/main" id="{FF309A0B-5266-403E-A702-BE9F65D24750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  <p:sp>
              <p:nvSpPr>
                <p:cNvPr id="131" name="Rechthoek 130">
                  <a:extLst>
                    <a:ext uri="{FF2B5EF4-FFF2-40B4-BE49-F238E27FC236}">
                      <a16:creationId xmlns:a16="http://schemas.microsoft.com/office/drawing/2014/main" id="{6473A50E-AE4B-43CE-8EC8-1620785C8D60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 dirty="0">
                    <a:solidFill>
                      <a:schemeClr val="tx2"/>
                    </a:solidFill>
                    <a:latin typeface="+mn-lt"/>
                  </a:endParaRPr>
                </a:p>
              </p:txBody>
            </p:sp>
          </p:grpSp>
          <p:grpSp>
            <p:nvGrpSpPr>
              <p:cNvPr id="107" name="Groep 106">
                <a:extLst>
                  <a:ext uri="{FF2B5EF4-FFF2-40B4-BE49-F238E27FC236}">
                    <a16:creationId xmlns:a16="http://schemas.microsoft.com/office/drawing/2014/main" id="{A10A86B2-4771-4F86-94AC-EE55D2392979}"/>
                  </a:ext>
                </a:extLst>
              </p:cNvPr>
              <p:cNvGrpSpPr/>
              <p:nvPr userDrawn="1"/>
            </p:nvGrpSpPr>
            <p:grpSpPr>
              <a:xfrm>
                <a:off x="12831198" y="4748585"/>
                <a:ext cx="184916" cy="120210"/>
                <a:chOff x="8815516" y="1076284"/>
                <a:chExt cx="503174" cy="327105"/>
              </a:xfrm>
            </p:grpSpPr>
            <p:sp>
              <p:nvSpPr>
                <p:cNvPr id="108" name="Rechthoek 107">
                  <a:extLst>
                    <a:ext uri="{FF2B5EF4-FFF2-40B4-BE49-F238E27FC236}">
                      <a16:creationId xmlns:a16="http://schemas.microsoft.com/office/drawing/2014/main" id="{47F3F537-AC54-4DE4-9350-4910FCF53CEE}"/>
                    </a:ext>
                  </a:extLst>
                </p:cNvPr>
                <p:cNvSpPr/>
                <p:nvPr userDrawn="1"/>
              </p:nvSpPr>
              <p:spPr>
                <a:xfrm>
                  <a:off x="8815516" y="1133167"/>
                  <a:ext cx="372729" cy="235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grpSp>
              <p:nvGrpSpPr>
                <p:cNvPr id="109" name="Groep 108">
                  <a:extLst>
                    <a:ext uri="{FF2B5EF4-FFF2-40B4-BE49-F238E27FC236}">
                      <a16:creationId xmlns:a16="http://schemas.microsoft.com/office/drawing/2014/main" id="{E845CEF2-5548-4E42-8AF4-6F14ED3A3499}"/>
                    </a:ext>
                  </a:extLst>
                </p:cNvPr>
                <p:cNvGrpSpPr/>
                <p:nvPr userDrawn="1"/>
              </p:nvGrpSpPr>
              <p:grpSpPr>
                <a:xfrm>
                  <a:off x="8815517" y="1076284"/>
                  <a:ext cx="503173" cy="327105"/>
                  <a:chOff x="1351248" y="-683635"/>
                  <a:chExt cx="503173" cy="327105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E9E726B1-A7C6-4F14-9CAC-F4CD04BDDDF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1248" y="-683635"/>
                    <a:ext cx="375186" cy="293652"/>
                    <a:chOff x="1094874" y="-884923"/>
                    <a:chExt cx="884668" cy="692417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CB7A4333-9006-4DEC-8C05-AB8BA2C89A4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094874" y="-884923"/>
                      <a:ext cx="878304" cy="145579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  <p:grpSp>
                  <p:nvGrpSpPr>
                    <p:cNvPr id="116" name="Groep 115">
                      <a:extLst>
                        <a:ext uri="{FF2B5EF4-FFF2-40B4-BE49-F238E27FC236}">
                          <a16:creationId xmlns:a16="http://schemas.microsoft.com/office/drawing/2014/main" id="{BBDB74E0-95DA-4B1B-B0B5-526EB6020035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878306"/>
                      <a:ext cx="867364" cy="685800"/>
                      <a:chOff x="1094874" y="-878306"/>
                      <a:chExt cx="867364" cy="613611"/>
                    </a:xfrm>
                  </p:grpSpPr>
                  <p:cxnSp>
                    <p:nvCxnSpPr>
                      <p:cNvPr id="122" name="Rechte verbindingslijn 121">
                        <a:extLst>
                          <a:ext uri="{FF2B5EF4-FFF2-40B4-BE49-F238E27FC236}">
                            <a16:creationId xmlns:a16="http://schemas.microsoft.com/office/drawing/2014/main" id="{1F5CA13D-6259-465D-A375-8AADDDE629CC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094874" y="-878305"/>
                        <a:ext cx="0" cy="613610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3" name="Rechte verbindingslijn 122">
                        <a:extLst>
                          <a:ext uri="{FF2B5EF4-FFF2-40B4-BE49-F238E27FC236}">
                            <a16:creationId xmlns:a16="http://schemas.microsoft.com/office/drawing/2014/main" id="{F761B7E8-C0D2-4D72-A278-8D0AB0AC27A2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>
                        <a:off x="1962238" y="-878306"/>
                        <a:ext cx="0" cy="613611"/>
                      </a:xfrm>
                      <a:prstGeom prst="line">
                        <a:avLst/>
                      </a:prstGeom>
                      <a:ln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24" name="Groep 123">
                        <a:extLst>
                          <a:ext uri="{FF2B5EF4-FFF2-40B4-BE49-F238E27FC236}">
                            <a16:creationId xmlns:a16="http://schemas.microsoft.com/office/drawing/2014/main" id="{4E325CC0-D128-44F7-A915-260996265FAB}"/>
                          </a:ext>
                        </a:extLst>
                      </p:cNvPr>
                      <p:cNvGrpSpPr/>
                      <p:nvPr userDrawn="1"/>
                    </p:nvGrpSpPr>
                    <p:grpSpPr>
                      <a:xfrm>
                        <a:off x="1270535" y="-878306"/>
                        <a:ext cx="526983" cy="613611"/>
                        <a:chOff x="1270535" y="-745959"/>
                        <a:chExt cx="526983" cy="481264"/>
                      </a:xfrm>
                    </p:grpSpPr>
                    <p:cxnSp>
                      <p:nvCxnSpPr>
                        <p:cNvPr id="125" name="Rechte verbindingslijn 124">
                          <a:extLst>
                            <a:ext uri="{FF2B5EF4-FFF2-40B4-BE49-F238E27FC236}">
                              <a16:creationId xmlns:a16="http://schemas.microsoft.com/office/drawing/2014/main" id="{C7638D50-02D3-4B9D-A6A4-D1014B950C3B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446196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6" name="Rechte verbindingslijn 125">
                          <a:extLst>
                            <a:ext uri="{FF2B5EF4-FFF2-40B4-BE49-F238E27FC236}">
                              <a16:creationId xmlns:a16="http://schemas.microsoft.com/office/drawing/2014/main" id="{FC25F6D1-67A7-4D32-8D54-D5234326E527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270535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7" name="Rechte verbindingslijn 126">
                          <a:extLst>
                            <a:ext uri="{FF2B5EF4-FFF2-40B4-BE49-F238E27FC236}">
                              <a16:creationId xmlns:a16="http://schemas.microsoft.com/office/drawing/2014/main" id="{3D5DF2D7-D0A1-4107-A507-0C75344A26E9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621857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28" name="Rechte verbindingslijn 127">
                          <a:extLst>
                            <a:ext uri="{FF2B5EF4-FFF2-40B4-BE49-F238E27FC236}">
                              <a16:creationId xmlns:a16="http://schemas.microsoft.com/office/drawing/2014/main" id="{521D8DF3-8251-4453-9315-AC24AD6A8ADD}"/>
                            </a:ext>
                          </a:extLst>
                        </p:cNvPr>
                        <p:cNvCxnSpPr>
                          <a:cxnSpLocks/>
                        </p:cNvCxnSpPr>
                        <p:nvPr userDrawn="1"/>
                      </p:nvCxnSpPr>
                      <p:spPr>
                        <a:xfrm>
                          <a:off x="1797518" y="-745959"/>
                          <a:ext cx="0" cy="481264"/>
                        </a:xfrm>
                        <a:prstGeom prst="line">
                          <a:avLst/>
                        </a:prstGeom>
                        <a:ln w="6350">
                          <a:solidFill>
                            <a:srgbClr val="81818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7" name="Rechte verbindingslijn 116">
                      <a:extLst>
                        <a:ext uri="{FF2B5EF4-FFF2-40B4-BE49-F238E27FC236}">
                          <a16:creationId xmlns:a16="http://schemas.microsoft.com/office/drawing/2014/main" id="{28098B12-E9CD-4E38-8F60-278A86109DF3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 flipH="1">
                      <a:off x="1098555" y="-192506"/>
                      <a:ext cx="880987" cy="0"/>
                    </a:xfrm>
                    <a:prstGeom prst="line">
                      <a:avLst/>
                    </a:prstGeom>
                    <a:ln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118" name="Groep 117">
                      <a:extLst>
                        <a:ext uri="{FF2B5EF4-FFF2-40B4-BE49-F238E27FC236}">
                          <a16:creationId xmlns:a16="http://schemas.microsoft.com/office/drawing/2014/main" id="{162FE508-906F-49AE-A86E-44E52136004B}"/>
                        </a:ext>
                      </a:extLst>
                    </p:cNvPr>
                    <p:cNvGrpSpPr/>
                    <p:nvPr userDrawn="1"/>
                  </p:nvGrpSpPr>
                  <p:grpSpPr>
                    <a:xfrm>
                      <a:off x="1094874" y="-607596"/>
                      <a:ext cx="878306" cy="276726"/>
                      <a:chOff x="1106905" y="-607596"/>
                      <a:chExt cx="878307" cy="276726"/>
                    </a:xfrm>
                  </p:grpSpPr>
                  <p:cxnSp>
                    <p:nvCxnSpPr>
                      <p:cNvPr id="119" name="Rechte verbindingslijn 118">
                        <a:extLst>
                          <a:ext uri="{FF2B5EF4-FFF2-40B4-BE49-F238E27FC236}">
                            <a16:creationId xmlns:a16="http://schemas.microsoft.com/office/drawing/2014/main" id="{5503EED9-B041-4F8A-B272-009E252CCF53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330870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0" name="Rechte verbindingslijn 119">
                        <a:extLst>
                          <a:ext uri="{FF2B5EF4-FFF2-40B4-BE49-F238E27FC236}">
                            <a16:creationId xmlns:a16="http://schemas.microsoft.com/office/drawing/2014/main" id="{94E33E19-C581-40C2-ABEB-4BD42A33E9C1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469233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21" name="Rechte verbindingslijn 120">
                        <a:extLst>
                          <a:ext uri="{FF2B5EF4-FFF2-40B4-BE49-F238E27FC236}">
                            <a16:creationId xmlns:a16="http://schemas.microsoft.com/office/drawing/2014/main" id="{7BD10776-A3E1-48E1-86CD-8CDD6A102B0F}"/>
                          </a:ext>
                        </a:extLst>
                      </p:cNvPr>
                      <p:cNvCxnSpPr>
                        <a:cxnSpLocks/>
                      </p:cNvCxnSpPr>
                      <p:nvPr userDrawn="1"/>
                    </p:nvCxnSpPr>
                    <p:spPr>
                      <a:xfrm flipH="1">
                        <a:off x="1106905" y="-607596"/>
                        <a:ext cx="878307" cy="0"/>
                      </a:xfrm>
                      <a:prstGeom prst="line">
                        <a:avLst/>
                      </a:prstGeom>
                      <a:ln w="6350">
                        <a:solidFill>
                          <a:srgbClr val="81818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8B5AFAAA-DAD1-4662-9C8D-62732563B290}"/>
                      </a:ext>
                    </a:extLst>
                  </p:cNvPr>
                  <p:cNvGrpSpPr/>
                  <p:nvPr userDrawn="1"/>
                </p:nvGrpSpPr>
                <p:grpSpPr>
                  <a:xfrm rot="2700000">
                    <a:off x="1605871" y="-605080"/>
                    <a:ext cx="90079" cy="407021"/>
                    <a:chOff x="3130062" y="-817193"/>
                    <a:chExt cx="131884" cy="595920"/>
                  </a:xfrm>
                  <a:solidFill>
                    <a:srgbClr val="3399FF"/>
                  </a:solidFill>
                </p:grpSpPr>
                <p:sp>
                  <p:nvSpPr>
                    <p:cNvPr id="112" name="Rechthoek 111">
                      <a:extLst>
                        <a:ext uri="{FF2B5EF4-FFF2-40B4-BE49-F238E27FC236}">
                          <a16:creationId xmlns:a16="http://schemas.microsoft.com/office/drawing/2014/main" id="{880B84C0-5DE3-42E3-9EF9-49216969E42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2" y="-705979"/>
                      <a:ext cx="131884" cy="281354"/>
                    </a:xfrm>
                    <a:prstGeom prst="rect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  <p:sp>
                  <p:nvSpPr>
                    <p:cNvPr id="113" name="Rechthoek: afgeronde bovenhoeken 112">
                      <a:extLst>
                        <a:ext uri="{FF2B5EF4-FFF2-40B4-BE49-F238E27FC236}">
                          <a16:creationId xmlns:a16="http://schemas.microsoft.com/office/drawing/2014/main" id="{FE1C688C-1D06-4343-A0F7-B7B214ECF33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3130063" y="-817193"/>
                      <a:ext cx="131883" cy="8761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  <p:sp>
                  <p:nvSpPr>
                    <p:cNvPr id="114" name="Gelijkbenige driehoek 113">
                      <a:extLst>
                        <a:ext uri="{FF2B5EF4-FFF2-40B4-BE49-F238E27FC236}">
                          <a16:creationId xmlns:a16="http://schemas.microsoft.com/office/drawing/2014/main" id="{26A48251-B39F-43D2-A5B4-8579A5A464C2}"/>
                        </a:ext>
                      </a:extLst>
                    </p:cNvPr>
                    <p:cNvSpPr/>
                    <p:nvPr userDrawn="1"/>
                  </p:nvSpPr>
                  <p:spPr>
                    <a:xfrm rot="10800000">
                      <a:off x="3130062" y="-401026"/>
                      <a:ext cx="131884" cy="179753"/>
                    </a:xfrm>
                    <a:prstGeom prst="triangle">
                      <a:avLst/>
                    </a:prstGeom>
                    <a:solidFill>
                      <a:srgbClr val="4D82B8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 noProof="0" dirty="0"/>
                    </a:p>
                  </p:txBody>
                </p:sp>
              </p:grpSp>
            </p:grpSp>
          </p:grpSp>
        </p:grpSp>
      </p:grpSp>
      <p:grpSp>
        <p:nvGrpSpPr>
          <p:cNvPr id="73" name="GRID" hidden="1">
            <a:extLst>
              <a:ext uri="{FF2B5EF4-FFF2-40B4-BE49-F238E27FC236}">
                <a16:creationId xmlns:a16="http://schemas.microsoft.com/office/drawing/2014/main" id="{A42AA2CB-EB2C-4371-99B2-FFE1C7ABC653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1B148C1F-0DC3-40A3-9ABA-60E3F85AE7F2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73E3192B-3823-4A68-84E9-3C984563ED0B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9155171A-1727-48A0-9D0A-0D7C94E29723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CED705F7-47C7-4D84-B9A4-EF4160028016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8" name="Rechthoek 77">
              <a:extLst>
                <a:ext uri="{FF2B5EF4-FFF2-40B4-BE49-F238E27FC236}">
                  <a16:creationId xmlns:a16="http://schemas.microsoft.com/office/drawing/2014/main" id="{51564711-4802-42AE-A003-604DAFEC66D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A33B453C-82AE-43AA-B3DA-4A9B0925A942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C261EECC-4C34-4F17-AFB5-3CB1CC9E52EB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1" name="Rechthoek 80">
              <a:extLst>
                <a:ext uri="{FF2B5EF4-FFF2-40B4-BE49-F238E27FC236}">
                  <a16:creationId xmlns:a16="http://schemas.microsoft.com/office/drawing/2014/main" id="{DB7F3834-98C1-4824-95C1-84A4AD0BB102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F3EA1BE1-E41D-4388-9B5A-48435EF2F41E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9B706927-B552-461D-8CAB-7D27387C4669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C1979472-D81B-43AA-9831-B5D13FD80B6F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ED3B4A7B-F5C0-4103-8E58-E0D3779A2B72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135" name="Instructie">
            <a:extLst>
              <a:ext uri="{FF2B5EF4-FFF2-40B4-BE49-F238E27FC236}">
                <a16:creationId xmlns:a16="http://schemas.microsoft.com/office/drawing/2014/main" id="{015A3A78-3E5D-474B-8118-23BEB68D7F72}"/>
              </a:ext>
            </a:extLst>
          </p:cNvPr>
          <p:cNvGrpSpPr/>
          <p:nvPr userDrawn="1"/>
        </p:nvGrpSpPr>
        <p:grpSpPr>
          <a:xfrm>
            <a:off x="12391601" y="0"/>
            <a:ext cx="3183677" cy="2499789"/>
            <a:chOff x="12391601" y="0"/>
            <a:chExt cx="3183677" cy="2499789"/>
          </a:xfrm>
        </p:grpSpPr>
        <p:sp>
          <p:nvSpPr>
            <p:cNvPr id="136" name="Rechthoek 135">
              <a:extLst>
                <a:ext uri="{FF2B5EF4-FFF2-40B4-BE49-F238E27FC236}">
                  <a16:creationId xmlns:a16="http://schemas.microsoft.com/office/drawing/2014/main" id="{1EF28382-F5DA-4222-B10F-3C1A3B1D4D1B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Grafiek invoegen/veranderen</a:t>
              </a:r>
            </a:p>
          </p:txBody>
        </p:sp>
        <p:sp>
          <p:nvSpPr>
            <p:cNvPr id="137" name="Ovaal 136">
              <a:extLst>
                <a:ext uri="{FF2B5EF4-FFF2-40B4-BE49-F238E27FC236}">
                  <a16:creationId xmlns:a16="http://schemas.microsoft.com/office/drawing/2014/main" id="{E71F8945-6688-42DC-B6BB-F5523F38EAFD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38" name="Rechte verbindingslijn 137">
              <a:extLst>
                <a:ext uri="{FF2B5EF4-FFF2-40B4-BE49-F238E27FC236}">
                  <a16:creationId xmlns:a16="http://schemas.microsoft.com/office/drawing/2014/main" id="{E37094F8-B57D-4C64-B920-796D1AFC85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39" name="Rechte verbindingslijn 138">
              <a:extLst>
                <a:ext uri="{FF2B5EF4-FFF2-40B4-BE49-F238E27FC236}">
                  <a16:creationId xmlns:a16="http://schemas.microsoft.com/office/drawing/2014/main" id="{82D6A188-7533-4E36-BA8C-7CFBBF1DFD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40" name="Rechthoek 139">
              <a:extLst>
                <a:ext uri="{FF2B5EF4-FFF2-40B4-BE49-F238E27FC236}">
                  <a16:creationId xmlns:a16="http://schemas.microsoft.com/office/drawing/2014/main" id="{03F6F256-BAED-42AD-B7CD-CD74E7CB538D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grafiek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grafiek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41" name="Ovaal 140">
              <a:extLst>
                <a:ext uri="{FF2B5EF4-FFF2-40B4-BE49-F238E27FC236}">
                  <a16:creationId xmlns:a16="http://schemas.microsoft.com/office/drawing/2014/main" id="{97A56B35-5EF6-4088-816C-CB973DBB0871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42" name="Rechthoek 141">
              <a:extLst>
                <a:ext uri="{FF2B5EF4-FFF2-40B4-BE49-F238E27FC236}">
                  <a16:creationId xmlns:a16="http://schemas.microsoft.com/office/drawing/2014/main" id="{1107F6C4-83ED-4B0A-BA8C-C2D85F7CD015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grafiek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099C7953-056F-4CF9-B984-08C5D0BB378B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49" name="Rechthoek 148">
                <a:extLst>
                  <a:ext uri="{FF2B5EF4-FFF2-40B4-BE49-F238E27FC236}">
                    <a16:creationId xmlns:a16="http://schemas.microsoft.com/office/drawing/2014/main" id="{7128E767-D7C4-4F0A-A11C-C36D78ABCA5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0" name="Rechte verbindingslijn 149">
                <a:extLst>
                  <a:ext uri="{FF2B5EF4-FFF2-40B4-BE49-F238E27FC236}">
                    <a16:creationId xmlns:a16="http://schemas.microsoft.com/office/drawing/2014/main" id="{0313D5C2-5876-407F-9A6B-82883BF4BF8C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1" name="Gelijkbenige driehoek 150">
                <a:extLst>
                  <a:ext uri="{FF2B5EF4-FFF2-40B4-BE49-F238E27FC236}">
                    <a16:creationId xmlns:a16="http://schemas.microsoft.com/office/drawing/2014/main" id="{81923B41-E4FE-4FEA-906E-82B89458B5D7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4" name="Rechte verbindingslijn 143">
              <a:extLst>
                <a:ext uri="{FF2B5EF4-FFF2-40B4-BE49-F238E27FC236}">
                  <a16:creationId xmlns:a16="http://schemas.microsoft.com/office/drawing/2014/main" id="{8EB43433-97DE-4461-9FAE-0E382BE65E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45" name="Groep 144">
              <a:extLst>
                <a:ext uri="{FF2B5EF4-FFF2-40B4-BE49-F238E27FC236}">
                  <a16:creationId xmlns:a16="http://schemas.microsoft.com/office/drawing/2014/main" id="{F96A3E84-258C-4FDC-B46B-F7D1B2F335BB}"/>
                </a:ext>
              </a:extLst>
            </p:cNvPr>
            <p:cNvGrpSpPr/>
            <p:nvPr userDrawn="1"/>
          </p:nvGrpSpPr>
          <p:grpSpPr>
            <a:xfrm>
              <a:off x="12751697" y="1147804"/>
              <a:ext cx="289372" cy="314992"/>
              <a:chOff x="7322769" y="-310267"/>
              <a:chExt cx="289372" cy="314992"/>
            </a:xfrm>
          </p:grpSpPr>
          <p:sp>
            <p:nvSpPr>
              <p:cNvPr id="146" name="Rechthoek 145">
                <a:extLst>
                  <a:ext uri="{FF2B5EF4-FFF2-40B4-BE49-F238E27FC236}">
                    <a16:creationId xmlns:a16="http://schemas.microsoft.com/office/drawing/2014/main" id="{01475AE3-376C-47EE-83D5-684D16F77743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sp>
            <p:nvSpPr>
              <p:cNvPr id="147" name="Rechthoek 146">
                <a:extLst>
                  <a:ext uri="{FF2B5EF4-FFF2-40B4-BE49-F238E27FC236}">
                    <a16:creationId xmlns:a16="http://schemas.microsoft.com/office/drawing/2014/main" id="{D4EE6DCE-B63B-434C-91ED-1587AF755CD2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sp>
            <p:nvSpPr>
              <p:cNvPr id="148" name="Rechthoek 147">
                <a:extLst>
                  <a:ext uri="{FF2B5EF4-FFF2-40B4-BE49-F238E27FC236}">
                    <a16:creationId xmlns:a16="http://schemas.microsoft.com/office/drawing/2014/main" id="{792EC821-EC1B-45CD-AA31-A5174D9AEE25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</p:grpSp>
      </p:grpSp>
      <p:pic>
        <p:nvPicPr>
          <p:cNvPr id="69" name="logo">
            <a:extLst>
              <a:ext uri="{FF2B5EF4-FFF2-40B4-BE49-F238E27FC236}">
                <a16:creationId xmlns:a16="http://schemas.microsoft.com/office/drawing/2014/main" id="{42489D6E-7153-4D41-A3CA-45094A5775A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19-11-2019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</p:grpSp>
      </p:grpSp>
      <p:pic>
        <p:nvPicPr>
          <p:cNvPr id="110" name="logo">
            <a:extLst>
              <a:ext uri="{FF2B5EF4-FFF2-40B4-BE49-F238E27FC236}">
                <a16:creationId xmlns:a16="http://schemas.microsoft.com/office/drawing/2014/main" id="{5A08214E-DF57-48EA-84B2-CA6EE2CD7B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091A87-E469-4741-AFAE-D9FE9D31606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5A6E0E6B-9076-4747-B72A-CE6754E64B56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76726127-9718-42DE-8B36-ACFA6484CDAD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5C7B464E-EB02-44DE-B0EA-1B24AF5D234F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73496353-1240-4E64-BED4-2A49E6244083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A67ABC18-63E9-4A12-8233-B9211B2E9B3A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89377A1B-9100-4765-8EBA-772D65451901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99204BCB-084E-4A74-AFCC-C7FBCC2939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ADD40E2F-10B1-4CA7-9ED6-3F3F72DF520E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426073FA-9DF6-4303-80AD-06336912AA18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9252037A-C515-44C2-A220-ABB721F5C4A5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A06BB989-B0BE-45A8-8D37-EB49821A29C7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7EE64E67-40EE-4FF9-AA93-4EDDC2C9A948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050" b="1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grpSp>
        <p:nvGrpSpPr>
          <p:cNvPr id="153" name="Instructie">
            <a:extLst>
              <a:ext uri="{FF2B5EF4-FFF2-40B4-BE49-F238E27FC236}">
                <a16:creationId xmlns:a16="http://schemas.microsoft.com/office/drawing/2014/main" id="{D8FA1774-32C6-44BB-B330-6554B0E7E12D}"/>
              </a:ext>
            </a:extLst>
          </p:cNvPr>
          <p:cNvGrpSpPr/>
          <p:nvPr userDrawn="1"/>
        </p:nvGrpSpPr>
        <p:grpSpPr>
          <a:xfrm>
            <a:off x="12391601" y="0"/>
            <a:ext cx="3183678" cy="3418198"/>
            <a:chOff x="12391601" y="0"/>
            <a:chExt cx="3183678" cy="3418198"/>
          </a:xfrm>
        </p:grpSpPr>
        <p:grpSp>
          <p:nvGrpSpPr>
            <p:cNvPr id="154" name="Meer informatie">
              <a:extLst>
                <a:ext uri="{FF2B5EF4-FFF2-40B4-BE49-F238E27FC236}">
                  <a16:creationId xmlns:a16="http://schemas.microsoft.com/office/drawing/2014/main" id="{7D53CC9C-CDBE-4DFB-AE21-4160803B4CD1}"/>
                </a:ext>
              </a:extLst>
            </p:cNvPr>
            <p:cNvGrpSpPr/>
            <p:nvPr userDrawn="1"/>
          </p:nvGrpSpPr>
          <p:grpSpPr>
            <a:xfrm>
              <a:off x="12396764" y="2622893"/>
              <a:ext cx="3178515" cy="795305"/>
              <a:chOff x="-3741486" y="3347116"/>
              <a:chExt cx="3178515" cy="795305"/>
            </a:xfrm>
          </p:grpSpPr>
          <p:sp>
            <p:nvSpPr>
              <p:cNvPr id="176" name="Freeform 101">
                <a:extLst>
                  <a:ext uri="{FF2B5EF4-FFF2-40B4-BE49-F238E27FC236}">
                    <a16:creationId xmlns:a16="http://schemas.microsoft.com/office/drawing/2014/main" id="{B78FDC53-F231-49E7-A154-56F8109111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47116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77" name="Rechthoek 176">
                <a:extLst>
                  <a:ext uri="{FF2B5EF4-FFF2-40B4-BE49-F238E27FC236}">
                    <a16:creationId xmlns:a16="http://schemas.microsoft.com/office/drawing/2014/main" id="{D40104D5-463A-4C56-920E-DB709D9672FD}"/>
                  </a:ext>
                </a:extLst>
              </p:cNvPr>
              <p:cNvSpPr/>
              <p:nvPr userDrawn="1"/>
            </p:nvSpPr>
            <p:spPr>
              <a:xfrm>
                <a:off x="-3380966" y="3419145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78" name="Rechte verbindingslijn 177">
                <a:extLst>
                  <a:ext uri="{FF2B5EF4-FFF2-40B4-BE49-F238E27FC236}">
                    <a16:creationId xmlns:a16="http://schemas.microsoft.com/office/drawing/2014/main" id="{E9CD1AE4-DA73-4EC4-81C0-1F75EE829AA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42421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1D0DA284-6D84-4D36-B1B6-DB37B4EE58DE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Tabel invoegen/veranderen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9F53628B-F530-4001-99B6-93A0F44C1D48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57" name="Rechte verbindingslijn 156">
              <a:extLst>
                <a:ext uri="{FF2B5EF4-FFF2-40B4-BE49-F238E27FC236}">
                  <a16:creationId xmlns:a16="http://schemas.microsoft.com/office/drawing/2014/main" id="{BA5E46A7-E4C0-420C-BD1B-206B69E2B01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158" name="Rechte verbindingslijn 157">
              <a:extLst>
                <a:ext uri="{FF2B5EF4-FFF2-40B4-BE49-F238E27FC236}">
                  <a16:creationId xmlns:a16="http://schemas.microsoft.com/office/drawing/2014/main" id="{59953485-194D-42FF-82E6-0F30D398DDD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74094B7F-E9F2-4748-9700-863C8ED52479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tabel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tabel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234F4CA7-6E68-48F7-90A9-EA8ADB6F2D62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79CA1389-B637-4556-96EE-0093988A463D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het gewenste aantal rijen en kolommen 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‘OK’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36D3135C-9114-41E0-ACB5-71D213B1A776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73" name="Rechthoek 172">
                <a:extLst>
                  <a:ext uri="{FF2B5EF4-FFF2-40B4-BE49-F238E27FC236}">
                    <a16:creationId xmlns:a16="http://schemas.microsoft.com/office/drawing/2014/main" id="{F466C695-CD09-4087-A78D-68D7B0B7730D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252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OK</a:t>
                </a:r>
              </a:p>
            </p:txBody>
          </p:sp>
          <p:cxnSp>
            <p:nvCxnSpPr>
              <p:cNvPr id="174" name="Rechte verbindingslijn 173">
                <a:extLst>
                  <a:ext uri="{FF2B5EF4-FFF2-40B4-BE49-F238E27FC236}">
                    <a16:creationId xmlns:a16="http://schemas.microsoft.com/office/drawing/2014/main" id="{D78B9D92-55AF-410D-9537-D703025B8E5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75" name="Gelijkbenige driehoek 174">
                <a:extLst>
                  <a:ext uri="{FF2B5EF4-FFF2-40B4-BE49-F238E27FC236}">
                    <a16:creationId xmlns:a16="http://schemas.microsoft.com/office/drawing/2014/main" id="{7A520EAA-77FA-4ED5-A4D4-3DE2F8285306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3" name="Rechte verbindingslijn 162">
              <a:extLst>
                <a:ext uri="{FF2B5EF4-FFF2-40B4-BE49-F238E27FC236}">
                  <a16:creationId xmlns:a16="http://schemas.microsoft.com/office/drawing/2014/main" id="{65918623-D162-4D5A-9A47-3A7D5A1E09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164" name="Tabel icoon">
              <a:extLst>
                <a:ext uri="{FF2B5EF4-FFF2-40B4-BE49-F238E27FC236}">
                  <a16:creationId xmlns:a16="http://schemas.microsoft.com/office/drawing/2014/main" id="{A6113588-03B7-4533-ADB2-D0A1084B39F1}"/>
                </a:ext>
              </a:extLst>
            </p:cNvPr>
            <p:cNvGrpSpPr/>
            <p:nvPr userDrawn="1"/>
          </p:nvGrpSpPr>
          <p:grpSpPr>
            <a:xfrm>
              <a:off x="12757283" y="1133664"/>
              <a:ext cx="375500" cy="339168"/>
              <a:chOff x="6072040" y="3376043"/>
              <a:chExt cx="1227920" cy="1109109"/>
            </a:xfrm>
          </p:grpSpPr>
          <p:sp>
            <p:nvSpPr>
              <p:cNvPr id="165" name="Rechthoek 164">
                <a:extLst>
                  <a:ext uri="{FF2B5EF4-FFF2-40B4-BE49-F238E27FC236}">
                    <a16:creationId xmlns:a16="http://schemas.microsoft.com/office/drawing/2014/main" id="{4AFCC203-FD5B-468F-99FB-D1E8E80EFAB9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sp>
            <p:nvSpPr>
              <p:cNvPr id="166" name="Rechthoek 165">
                <a:extLst>
                  <a:ext uri="{FF2B5EF4-FFF2-40B4-BE49-F238E27FC236}">
                    <a16:creationId xmlns:a16="http://schemas.microsoft.com/office/drawing/2014/main" id="{41EFEE30-7FFC-401F-8547-9FBDA36DE4AC}"/>
                  </a:ext>
                </a:extLst>
              </p:cNvPr>
              <p:cNvSpPr/>
              <p:nvPr userDrawn="1"/>
            </p:nvSpPr>
            <p:spPr>
              <a:xfrm>
                <a:off x="6090829" y="3393962"/>
                <a:ext cx="1209131" cy="218971"/>
              </a:xfrm>
              <a:prstGeom prst="rect">
                <a:avLst/>
              </a:pr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  <p:cxnSp>
            <p:nvCxnSpPr>
              <p:cNvPr id="167" name="Rechte verbindingslijn 166">
                <a:extLst>
                  <a:ext uri="{FF2B5EF4-FFF2-40B4-BE49-F238E27FC236}">
                    <a16:creationId xmlns:a16="http://schemas.microsoft.com/office/drawing/2014/main" id="{B8972847-4D20-4203-B318-E85BAC05ED5B}"/>
                  </a:ext>
                </a:extLst>
              </p:cNvPr>
              <p:cNvCxnSpPr/>
              <p:nvPr userDrawn="1"/>
            </p:nvCxnSpPr>
            <p:spPr>
              <a:xfrm>
                <a:off x="6493304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Rechte verbindingslijn 167">
                <a:extLst>
                  <a:ext uri="{FF2B5EF4-FFF2-40B4-BE49-F238E27FC236}">
                    <a16:creationId xmlns:a16="http://schemas.microsoft.com/office/drawing/2014/main" id="{F1C4E8A1-E26F-447E-9920-D066950EFDCE}"/>
                  </a:ext>
                </a:extLst>
              </p:cNvPr>
              <p:cNvCxnSpPr/>
              <p:nvPr userDrawn="1"/>
            </p:nvCxnSpPr>
            <p:spPr>
              <a:xfrm>
                <a:off x="6883025" y="3605313"/>
                <a:ext cx="0" cy="872219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Rechte verbindingslijn 168">
                <a:extLst>
                  <a:ext uri="{FF2B5EF4-FFF2-40B4-BE49-F238E27FC236}">
                    <a16:creationId xmlns:a16="http://schemas.microsoft.com/office/drawing/2014/main" id="{92C262A0-EBDF-4F9B-BF6B-E48D21785575}"/>
                  </a:ext>
                </a:extLst>
              </p:cNvPr>
              <p:cNvCxnSpPr/>
              <p:nvPr userDrawn="1"/>
            </p:nvCxnSpPr>
            <p:spPr>
              <a:xfrm flipH="1">
                <a:off x="6090561" y="38271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Rechte verbindingslijn 169">
                <a:extLst>
                  <a:ext uri="{FF2B5EF4-FFF2-40B4-BE49-F238E27FC236}">
                    <a16:creationId xmlns:a16="http://schemas.microsoft.com/office/drawing/2014/main" id="{D4FE1558-6BE7-4FB4-BCDD-2FC1300DE2CE}"/>
                  </a:ext>
                </a:extLst>
              </p:cNvPr>
              <p:cNvCxnSpPr/>
              <p:nvPr userDrawn="1"/>
            </p:nvCxnSpPr>
            <p:spPr>
              <a:xfrm flipH="1">
                <a:off x="6090561" y="405570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Rechte verbindingslijn 170">
                <a:extLst>
                  <a:ext uri="{FF2B5EF4-FFF2-40B4-BE49-F238E27FC236}">
                    <a16:creationId xmlns:a16="http://schemas.microsoft.com/office/drawing/2014/main" id="{77DE6BDA-6F53-4F6F-883C-D71B322CD5EA}"/>
                  </a:ext>
                </a:extLst>
              </p:cNvPr>
              <p:cNvCxnSpPr/>
              <p:nvPr userDrawn="1"/>
            </p:nvCxnSpPr>
            <p:spPr>
              <a:xfrm flipH="1">
                <a:off x="6090561" y="4276688"/>
                <a:ext cx="1209399" cy="0"/>
              </a:xfrm>
              <a:prstGeom prst="line">
                <a:avLst/>
              </a:prstGeom>
              <a:ln w="12700">
                <a:solidFill>
                  <a:srgbClr val="B5B5B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hthoek 171">
                <a:extLst>
                  <a:ext uri="{FF2B5EF4-FFF2-40B4-BE49-F238E27FC236}">
                    <a16:creationId xmlns:a16="http://schemas.microsoft.com/office/drawing/2014/main" id="{917903B9-C840-4B22-8332-0F6FF4E12BCE}"/>
                  </a:ext>
                </a:extLst>
              </p:cNvPr>
              <p:cNvSpPr/>
              <p:nvPr userDrawn="1"/>
            </p:nvSpPr>
            <p:spPr>
              <a:xfrm>
                <a:off x="6072040" y="3376043"/>
                <a:ext cx="1227920" cy="1109109"/>
              </a:xfrm>
              <a:prstGeom prst="rect">
                <a:avLst/>
              </a:prstGeom>
              <a:noFill/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</p:grpSp>
      </p:grpSp>
      <p:pic>
        <p:nvPicPr>
          <p:cNvPr id="36" name="logo">
            <a:extLst>
              <a:ext uri="{FF2B5EF4-FFF2-40B4-BE49-F238E27FC236}">
                <a16:creationId xmlns:a16="http://schemas.microsoft.com/office/drawing/2014/main" id="{26B97214-EB17-4B4C-A83C-2409CD416F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grpSp>
        <p:nvGrpSpPr>
          <p:cNvPr id="38" name="GRID" hidden="1">
            <a:extLst>
              <a:ext uri="{FF2B5EF4-FFF2-40B4-BE49-F238E27FC236}">
                <a16:creationId xmlns:a16="http://schemas.microsoft.com/office/drawing/2014/main" id="{639A76BF-A163-4EFD-8CFF-4BFA25D0FEB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D00E6290-8C9C-4F77-93B2-6502D3515E1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2C27B0A1-76DD-46F5-91B4-0E59C6218A45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FACD1F38-57BF-4C6E-9241-DE4C2D895E41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589FA1D8-466C-4112-ADD7-5B535CDFB777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3FD6F558-5E20-4BB5-8466-ABF62A84CBDE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D167014A-79D1-475C-B572-0DD0EBEA4FC8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310A694-C177-48B0-9637-F7F43795911E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244BF96B-7A55-44DD-A11B-2729D6D08EF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8CF30CC7-24F4-486B-BE5E-9178BF47AA80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0D3D758D-F5D7-4981-9C91-0751CE0A3D7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905494EE-D0BB-48C9-98FE-C0CE5007967B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CF4AC7A3-CF6E-4270-A7DC-8EFDC6DBA286}"/>
                </a:ext>
              </a:extLst>
            </p:cNvPr>
            <p:cNvSpPr/>
            <p:nvPr userDrawn="1"/>
          </p:nvSpPr>
          <p:spPr>
            <a:xfrm>
              <a:off x="5964600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/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3.png"/><Relationship Id="rId30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rood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JU-LEVEL5=Leestekst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JU-LEVEL9=Sub-nummering</a:t>
            </a:r>
          </a:p>
        </p:txBody>
      </p:sp>
      <p:grpSp>
        <p:nvGrpSpPr>
          <p:cNvPr id="103" name="GRID" hidden="1">
            <a:extLst>
              <a:ext uri="{FF2B5EF4-FFF2-40B4-BE49-F238E27FC236}">
                <a16:creationId xmlns:a16="http://schemas.microsoft.com/office/drawing/2014/main" id="{8474276A-7378-47BC-A88E-F5BABDA49AF6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4" name="Rechthoek 103">
              <a:extLst>
                <a:ext uri="{FF2B5EF4-FFF2-40B4-BE49-F238E27FC236}">
                  <a16:creationId xmlns:a16="http://schemas.microsoft.com/office/drawing/2014/main" id="{F138F63C-9024-48F4-8CD3-A4992A6D91DE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5" name="Rechthoek 104">
              <a:extLst>
                <a:ext uri="{FF2B5EF4-FFF2-40B4-BE49-F238E27FC236}">
                  <a16:creationId xmlns:a16="http://schemas.microsoft.com/office/drawing/2014/main" id="{0215613B-5C64-45D6-80BB-B963DC8EDE2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72465A97-6C2F-45B6-8024-AF684A3AD5D6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7" name="Rechthoek 106">
              <a:extLst>
                <a:ext uri="{FF2B5EF4-FFF2-40B4-BE49-F238E27FC236}">
                  <a16:creationId xmlns:a16="http://schemas.microsoft.com/office/drawing/2014/main" id="{259D72CC-F81D-4F98-A3A5-0BAD485A58A5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8" name="Rechthoek 107">
              <a:extLst>
                <a:ext uri="{FF2B5EF4-FFF2-40B4-BE49-F238E27FC236}">
                  <a16:creationId xmlns:a16="http://schemas.microsoft.com/office/drawing/2014/main" id="{28A2B9C3-3230-440F-8073-1EF9F74C13A6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9" name="Rechthoek 108">
              <a:extLst>
                <a:ext uri="{FF2B5EF4-FFF2-40B4-BE49-F238E27FC236}">
                  <a16:creationId xmlns:a16="http://schemas.microsoft.com/office/drawing/2014/main" id="{3C86417D-2D40-44D5-BED5-15D4355710CE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ECE60979-D6D1-478E-90C1-26EFC26CC802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3BE90DC0-51B0-4F22-86A2-1384A52355C7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0" name="Rechthoek 119">
              <a:extLst>
                <a:ext uri="{FF2B5EF4-FFF2-40B4-BE49-F238E27FC236}">
                  <a16:creationId xmlns:a16="http://schemas.microsoft.com/office/drawing/2014/main" id="{61069823-AAA4-494E-A2C2-145F92894526}"/>
                </a:ext>
              </a:extLst>
            </p:cNvPr>
            <p:cNvSpPr/>
            <p:nvPr userDrawn="1"/>
          </p:nvSpPr>
          <p:spPr>
            <a:xfrm>
              <a:off x="9491269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D381AF8F-0B24-47CE-8CA3-95221D67D0F6}"/>
                </a:ext>
              </a:extLst>
            </p:cNvPr>
            <p:cNvSpPr/>
            <p:nvPr userDrawn="1"/>
          </p:nvSpPr>
          <p:spPr>
            <a:xfrm>
              <a:off x="0" y="1132976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36C3D69B-F065-4A21-8578-E48BFBEA8144}"/>
                </a:ext>
              </a:extLst>
            </p:cNvPr>
            <p:cNvSpPr/>
            <p:nvPr userDrawn="1"/>
          </p:nvSpPr>
          <p:spPr>
            <a:xfrm>
              <a:off x="0" y="5859033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grpSp>
        <p:nvGrpSpPr>
          <p:cNvPr id="27" name="KADER" hidden="1">
            <a:extLst>
              <a:ext uri="{FF2B5EF4-FFF2-40B4-BE49-F238E27FC236}">
                <a16:creationId xmlns:a16="http://schemas.microsoft.com/office/drawing/2014/main" id="{E6E7F0C9-3A01-4084-9EFF-E9B01BB674B9}"/>
              </a:ext>
            </a:extLst>
          </p:cNvPr>
          <p:cNvGrpSpPr/>
          <p:nvPr userDrawn="1"/>
        </p:nvGrpSpPr>
        <p:grpSpPr>
          <a:xfrm>
            <a:off x="-355722" y="-212464"/>
            <a:ext cx="12894355" cy="7257527"/>
            <a:chOff x="-355722" y="-212464"/>
            <a:chExt cx="12894355" cy="7257527"/>
          </a:xfrm>
        </p:grpSpPr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EA8EF71D-19CD-4203-9B9C-9F56A2224E5B}"/>
                </a:ext>
              </a:extLst>
            </p:cNvPr>
            <p:cNvSpPr/>
            <p:nvPr userDrawn="1"/>
          </p:nvSpPr>
          <p:spPr>
            <a:xfrm rot="16200000">
              <a:off x="843910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2EDA6DA0-A430-44EF-88B3-6F36E44BBC17}"/>
                </a:ext>
              </a:extLst>
            </p:cNvPr>
            <p:cNvSpPr/>
            <p:nvPr userDrawn="1"/>
          </p:nvSpPr>
          <p:spPr>
            <a:xfrm rot="16200000">
              <a:off x="-3498895" y="3287562"/>
              <a:ext cx="7257527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37A82A2E-5716-4F29-AA63-0242AA0E4216}"/>
                </a:ext>
              </a:extLst>
            </p:cNvPr>
            <p:cNvSpPr/>
            <p:nvPr userDrawn="1"/>
          </p:nvSpPr>
          <p:spPr>
            <a:xfrm>
              <a:off x="-355722" y="-5619"/>
              <a:ext cx="12894355" cy="257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BCF563EC-A799-4E63-B987-7B93FFBDF726}"/>
                </a:ext>
              </a:extLst>
            </p:cNvPr>
            <p:cNvSpPr/>
            <p:nvPr userDrawn="1"/>
          </p:nvSpPr>
          <p:spPr>
            <a:xfrm>
              <a:off x="-355722" y="6604685"/>
              <a:ext cx="12894355" cy="257475"/>
            </a:xfrm>
            <a:prstGeom prst="rect">
              <a:avLst/>
            </a:prstGeom>
            <a:solidFill>
              <a:schemeClr val="accent3"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nl-NL" dirty="0"/>
            </a:p>
          </p:txBody>
        </p:sp>
      </p:grp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19-11-2019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18" r:id="rId2"/>
    <p:sldLayoutId id="2147483736" r:id="rId3"/>
    <p:sldLayoutId id="2147483723" r:id="rId4"/>
    <p:sldLayoutId id="2147483725" r:id="rId5"/>
    <p:sldLayoutId id="2147483730" r:id="rId6"/>
    <p:sldLayoutId id="2147483731" r:id="rId7"/>
    <p:sldLayoutId id="2147483732" r:id="rId8"/>
    <p:sldLayoutId id="2147483733" r:id="rId9"/>
    <p:sldLayoutId id="2147483737" r:id="rId10"/>
    <p:sldLayoutId id="2147483738" r:id="rId11"/>
    <p:sldLayoutId id="2147483739" r:id="rId12"/>
    <p:sldLayoutId id="2147483740" r:id="rId13"/>
    <p:sldLayoutId id="2147483721" r:id="rId14"/>
    <p:sldLayoutId id="2147483741" r:id="rId15"/>
    <p:sldLayoutId id="2147483745" r:id="rId16"/>
    <p:sldLayoutId id="2147483743" r:id="rId17"/>
    <p:sldLayoutId id="2147483747" r:id="rId18"/>
    <p:sldLayoutId id="2147483748" r:id="rId19"/>
    <p:sldLayoutId id="2147483749" r:id="rId20"/>
    <p:sldLayoutId id="2147483750" r:id="rId21"/>
    <p:sldLayoutId id="2147483751" r:id="rId22"/>
    <p:sldLayoutId id="2147483752" r:id="rId23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9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0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31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4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tiff"/><Relationship Id="rId4" Type="http://schemas.openxmlformats.org/officeDocument/2006/relationships/image" Target="../media/image3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F41110CC-11BC-BC41-B747-BC3B53E9F37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F489F854-1B18-4521-B332-A14A4D8B0442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5" y="547647"/>
            <a:ext cx="5653274" cy="253121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nl-NL" sz="2000" dirty="0"/>
              <a:t>GNA-G AUTOGOLE / SC19-NRE-020</a:t>
            </a:r>
            <a:endParaRPr lang="nl-NL" sz="2000" b="0" dirty="0"/>
          </a:p>
          <a:p>
            <a:pPr>
              <a:lnSpc>
                <a:spcPct val="100000"/>
              </a:lnSpc>
            </a:pPr>
            <a:r>
              <a:rPr lang="nl-NL" sz="2000" b="0" dirty="0"/>
              <a:t>SUPERCOMPUTING 2019</a:t>
            </a:r>
            <a:br>
              <a:rPr lang="nl-NL" sz="2000" dirty="0"/>
            </a:br>
            <a:endParaRPr lang="nl-NL" sz="2000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78366" y="1897380"/>
            <a:ext cx="4953803" cy="1045317"/>
          </a:xfrm>
        </p:spPr>
        <p:txBody>
          <a:bodyPr/>
          <a:lstStyle/>
          <a:p>
            <a:endParaRPr lang="nl-NL" sz="1400" dirty="0"/>
          </a:p>
          <a:p>
            <a:r>
              <a:rPr lang="nl-NL" sz="1400" dirty="0"/>
              <a:t>SC’19 – November – Denver, Colorado, USA</a:t>
            </a:r>
          </a:p>
          <a:p>
            <a:r>
              <a:rPr lang="nl-NL" sz="1400" dirty="0"/>
              <a:t>John Hess, Tom Lehman, Harvey </a:t>
            </a:r>
            <a:r>
              <a:rPr lang="nl-NL" sz="1400" dirty="0" err="1"/>
              <a:t>Newman</a:t>
            </a:r>
            <a:r>
              <a:rPr lang="nl-NL" sz="1400" dirty="0"/>
              <a:t>, John MacAuley, Joe Mambretti, Hans Trompert, Marcos </a:t>
            </a:r>
            <a:r>
              <a:rPr lang="nl-NL" sz="1400" dirty="0" err="1"/>
              <a:t>Schwarz</a:t>
            </a:r>
            <a:r>
              <a:rPr lang="nl-NL" sz="1400" dirty="0"/>
              <a:t>, </a:t>
            </a:r>
            <a:br>
              <a:rPr lang="nl-NL" sz="1400" dirty="0"/>
            </a:br>
            <a:r>
              <a:rPr lang="nl-NL" sz="1400" dirty="0"/>
              <a:t>Gerben van Malenstein </a:t>
            </a:r>
            <a:r>
              <a:rPr lang="nl-NL" sz="1400" dirty="0" err="1"/>
              <a:t>and</a:t>
            </a:r>
            <a:r>
              <a:rPr lang="nl-NL" sz="1400" dirty="0"/>
              <a:t> </a:t>
            </a:r>
            <a:r>
              <a:rPr lang="nl-NL" sz="1400" dirty="0" err="1"/>
              <a:t>many</a:t>
            </a:r>
            <a:r>
              <a:rPr lang="nl-NL" sz="1400" dirty="0"/>
              <a:t> </a:t>
            </a:r>
            <a:r>
              <a:rPr lang="nl-NL" sz="1400" dirty="0" err="1"/>
              <a:t>others</a:t>
            </a:r>
            <a:endParaRPr lang="nl-NL" sz="1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AAA2C9-C1DE-2048-A1B8-2464AAEC1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3930" y="5733495"/>
            <a:ext cx="3595094" cy="6728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184582-564D-B741-9D15-3CB16F4A5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1583" y="5867400"/>
            <a:ext cx="1108381" cy="42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E37A22-AB7E-7E4B-BA97-B46086C94E0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7D883E-391A-B343-947F-7EAF90A60CB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5F8574-1ABC-C040-B43F-0335E9F53AD8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1585903" y="1573212"/>
            <a:ext cx="7160532" cy="2110892"/>
          </a:xfrm>
        </p:spPr>
        <p:txBody>
          <a:bodyPr anchor="ctr"/>
          <a:lstStyle/>
          <a:p>
            <a:pPr algn="ctr"/>
            <a:r>
              <a:rPr lang="nl-NL" sz="6000" dirty="0"/>
              <a:t>SENSE</a:t>
            </a:r>
          </a:p>
        </p:txBody>
      </p:sp>
    </p:spTree>
    <p:extLst>
      <p:ext uri="{BB962C8B-B14F-4D97-AF65-F5344CB8AC3E}">
        <p14:creationId xmlns:p14="http://schemas.microsoft.com/office/powerpoint/2010/main" val="261943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SENSE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412058"/>
            <a:ext cx="8562319" cy="4456846"/>
          </a:xfrm>
        </p:spPr>
        <p:txBody>
          <a:bodyPr/>
          <a:lstStyle/>
          <a:p>
            <a:r>
              <a:rPr lang="en-US" dirty="0"/>
              <a:t>SENSE overview and SENSE-RM slides</a:t>
            </a:r>
          </a:p>
        </p:txBody>
      </p:sp>
    </p:spTree>
    <p:extLst>
      <p:ext uri="{BB962C8B-B14F-4D97-AF65-F5344CB8AC3E}">
        <p14:creationId xmlns:p14="http://schemas.microsoft.com/office/powerpoint/2010/main" val="349490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SENSE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412058"/>
            <a:ext cx="8562319" cy="4456846"/>
          </a:xfrm>
        </p:spPr>
        <p:txBody>
          <a:bodyPr/>
          <a:lstStyle/>
          <a:p>
            <a:r>
              <a:rPr lang="en-US" dirty="0"/>
              <a:t>SENSE overview and SENSE-RM slides</a:t>
            </a:r>
          </a:p>
        </p:txBody>
      </p:sp>
    </p:spTree>
    <p:extLst>
      <p:ext uri="{BB962C8B-B14F-4D97-AF65-F5344CB8AC3E}">
        <p14:creationId xmlns:p14="http://schemas.microsoft.com/office/powerpoint/2010/main" val="193894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E37A22-AB7E-7E4B-BA97-B46086C94E0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7D883E-391A-B343-947F-7EAF90A60CB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5F8574-1ABC-C040-B43F-0335E9F53AD8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1585903" y="1573212"/>
            <a:ext cx="7160532" cy="3250248"/>
          </a:xfrm>
        </p:spPr>
        <p:txBody>
          <a:bodyPr anchor="ctr"/>
          <a:lstStyle/>
          <a:p>
            <a:pPr algn="ctr"/>
            <a:r>
              <a:rPr lang="nl-NL" sz="6000" dirty="0"/>
              <a:t>SC19-NRE-020</a:t>
            </a:r>
          </a:p>
          <a:p>
            <a:pPr algn="ctr"/>
            <a:r>
              <a:rPr lang="nl-NL" sz="6000" strike="sngStrike" dirty="0" err="1"/>
              <a:t>Demonstration</a:t>
            </a:r>
            <a:endParaRPr lang="nl-NL" sz="6000" strike="sngStrike" dirty="0"/>
          </a:p>
          <a:p>
            <a:pPr algn="ctr"/>
            <a:r>
              <a:rPr lang="nl-NL" sz="6000" dirty="0" err="1"/>
              <a:t>Lessons</a:t>
            </a:r>
            <a:r>
              <a:rPr lang="nl-NL" sz="6000" dirty="0"/>
              <a:t> </a:t>
            </a:r>
            <a:r>
              <a:rPr lang="nl-NL" sz="6000" dirty="0" err="1"/>
              <a:t>learned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88106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612" y="17220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SC19-NRE-020 - </a:t>
            </a:r>
            <a:r>
              <a:rPr lang="nl-NL" sz="3600" dirty="0" err="1">
                <a:solidFill>
                  <a:schemeClr val="accent1"/>
                </a:solidFill>
              </a:rPr>
              <a:t>Overview</a:t>
            </a:r>
            <a:endParaRPr lang="nl-NL" sz="3600" dirty="0">
              <a:solidFill>
                <a:schemeClr val="accent1"/>
              </a:solidFill>
            </a:endParaRP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14</a:t>
            </a:fld>
            <a:endParaRPr lang="nl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DCE5F4-1B1F-0E4D-9550-D4F8C7D8E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" y="605831"/>
            <a:ext cx="11921490" cy="549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7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SC19-NRE-020 - </a:t>
            </a:r>
            <a:r>
              <a:rPr lang="nl-NL" sz="3600" dirty="0" err="1">
                <a:solidFill>
                  <a:schemeClr val="accent1"/>
                </a:solidFill>
              </a:rPr>
              <a:t>Lessons</a:t>
            </a:r>
            <a:r>
              <a:rPr lang="nl-NL" sz="3600" dirty="0">
                <a:solidFill>
                  <a:schemeClr val="accent1"/>
                </a:solidFill>
              </a:rPr>
              <a:t> </a:t>
            </a:r>
            <a:r>
              <a:rPr lang="nl-NL" sz="3600" dirty="0" err="1">
                <a:solidFill>
                  <a:schemeClr val="accent1"/>
                </a:solidFill>
              </a:rPr>
              <a:t>learned</a:t>
            </a:r>
            <a:br>
              <a:rPr lang="nl-NL" sz="3600" dirty="0">
                <a:solidFill>
                  <a:schemeClr val="accent1"/>
                </a:solidFill>
              </a:rPr>
            </a:br>
            <a:endParaRPr lang="nl-NL" sz="3600" dirty="0">
              <a:solidFill>
                <a:schemeClr val="accent1"/>
              </a:solidFill>
            </a:endParaRP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412058"/>
            <a:ext cx="9230262" cy="4456846"/>
          </a:xfrm>
        </p:spPr>
        <p:txBody>
          <a:bodyPr/>
          <a:lstStyle/>
          <a:p>
            <a:r>
              <a:rPr lang="en-US" dirty="0"/>
              <a:t>Perform first data plane test as early as possible, the devil is in the details</a:t>
            </a:r>
          </a:p>
          <a:p>
            <a:r>
              <a:rPr lang="en-US" dirty="0"/>
              <a:t>Data plane Los Angeles DTN to CERN DTN was not completed</a:t>
            </a:r>
          </a:p>
          <a:p>
            <a:pPr lvl="2"/>
            <a:r>
              <a:rPr lang="en-US" dirty="0"/>
              <a:t>OpenNSA does not support NSI Explicit Route Object (ERO)</a:t>
            </a:r>
          </a:p>
          <a:p>
            <a:pPr lvl="2"/>
            <a:r>
              <a:rPr lang="en-US" dirty="0"/>
              <a:t>implies that the PCE cannot be triggered to choose alternate path</a:t>
            </a:r>
          </a:p>
          <a:p>
            <a:pPr lvl="2"/>
            <a:endParaRPr lang="en-US" dirty="0"/>
          </a:p>
          <a:p>
            <a:r>
              <a:rPr lang="en-US" dirty="0"/>
              <a:t>SENSE-Resource Manager (RM) does not run on Ubuntu</a:t>
            </a:r>
          </a:p>
          <a:p>
            <a:pPr lvl="2"/>
            <a:r>
              <a:rPr lang="en-US" dirty="0"/>
              <a:t>While the CERN DTN does</a:t>
            </a:r>
          </a:p>
          <a:p>
            <a:pPr lvl="2"/>
            <a:r>
              <a:rPr lang="en-US" dirty="0"/>
              <a:t>Containerize SENSE-RM?</a:t>
            </a:r>
          </a:p>
          <a:p>
            <a:endParaRPr lang="en-US" dirty="0"/>
          </a:p>
          <a:p>
            <a:r>
              <a:rPr lang="en-US" dirty="0"/>
              <a:t>The value of this demonstration is not in the result, but in what we discover and learn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52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SC19-NRE-020 – Next steps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412058"/>
            <a:ext cx="8562319" cy="4456846"/>
          </a:xfrm>
        </p:spPr>
        <p:txBody>
          <a:bodyPr/>
          <a:lstStyle/>
          <a:p>
            <a:r>
              <a:rPr lang="en-US" dirty="0"/>
              <a:t>Towards </a:t>
            </a:r>
            <a:r>
              <a:rPr lang="en-US" b="1" dirty="0"/>
              <a:t>Persistent Multi-resource Infrastructure</a:t>
            </a:r>
          </a:p>
          <a:p>
            <a:r>
              <a:rPr lang="en-US" dirty="0"/>
              <a:t> Debugging data plane by improving control plane</a:t>
            </a:r>
          </a:p>
          <a:p>
            <a:pPr lvl="2"/>
            <a:r>
              <a:rPr lang="en-US" dirty="0"/>
              <a:t>Various approaches: adding ERO to OpenNSA?</a:t>
            </a:r>
          </a:p>
          <a:p>
            <a:pPr lvl="2"/>
            <a:r>
              <a:rPr lang="en-US" dirty="0"/>
              <a:t>Open-sourcing OpenNSA?</a:t>
            </a:r>
          </a:p>
          <a:p>
            <a:pPr lvl="2"/>
            <a:r>
              <a:rPr lang="en-US" dirty="0"/>
              <a:t>Adding a specific aggregator temporarily?</a:t>
            </a:r>
          </a:p>
          <a:p>
            <a:pPr lvl="2"/>
            <a:r>
              <a:rPr lang="en-US" dirty="0"/>
              <a:t>… 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94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E37A22-AB7E-7E4B-BA97-B46086C94E0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7D883E-391A-B343-947F-7EAF90A60CB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5F8574-1ABC-C040-B43F-0335E9F53AD8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1585903" y="1573212"/>
            <a:ext cx="7160532" cy="2110892"/>
          </a:xfrm>
        </p:spPr>
        <p:txBody>
          <a:bodyPr anchor="ctr"/>
          <a:lstStyle/>
          <a:p>
            <a:pPr algn="ctr"/>
            <a:r>
              <a:rPr lang="nl-NL" sz="6000" dirty="0" err="1"/>
              <a:t>Directions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41516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AutoGOLE activities 2020</a:t>
            </a:r>
            <a:endParaRPr lang="nl-NL" sz="3600" dirty="0">
              <a:solidFill>
                <a:srgbClr val="0070C0"/>
              </a:solidFill>
            </a:endParaRP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874520"/>
            <a:ext cx="8562319" cy="3994384"/>
          </a:xfrm>
        </p:spPr>
        <p:txBody>
          <a:bodyPr/>
          <a:lstStyle/>
          <a:p>
            <a:r>
              <a:rPr lang="en-US" sz="2400" b="1" dirty="0"/>
              <a:t>Production</a:t>
            </a:r>
          </a:p>
          <a:p>
            <a:pPr marL="0" lvl="1" indent="0">
              <a:buNone/>
            </a:pPr>
            <a:r>
              <a:rPr lang="en-US" sz="2400" b="1" dirty="0"/>
              <a:t>	</a:t>
            </a:r>
            <a:r>
              <a:rPr lang="en-US" sz="2400" dirty="0"/>
              <a:t>dynamic ANA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b="1" dirty="0"/>
              <a:t>Innovation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	towards multi-resource provisioning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665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4A739CC-A58C-2746-B713-5A6938876DE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7" name="Text Placeholder 16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1DE29841-8A5B-46DD-BF20-4DC694C0A0B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ANY </a:t>
            </a:r>
            <a:r>
              <a:rPr lang="nl-NL" dirty="0" err="1"/>
              <a:t>Questions</a:t>
            </a:r>
            <a:r>
              <a:rPr lang="nl-NL" dirty="0"/>
              <a:t>?</a:t>
            </a:r>
          </a:p>
        </p:txBody>
      </p:sp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A23E611B-040C-4D22-8A70-9DBA2ADB5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9E25CF5-0CDE-4D12-958C-2941794369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71062" y="3439979"/>
            <a:ext cx="3200400" cy="261257"/>
          </a:xfrm>
        </p:spPr>
        <p:txBody>
          <a:bodyPr/>
          <a:lstStyle/>
          <a:p>
            <a:r>
              <a:rPr lang="nl-NL" dirty="0"/>
              <a:t>Gerben van Malenstein</a:t>
            </a:r>
          </a:p>
        </p:txBody>
      </p:sp>
      <p:sp>
        <p:nvSpPr>
          <p:cNvPr id="6" name="Tijdelijke aanduiding voor verticale tekst 5">
            <a:extLst>
              <a:ext uri="{FF2B5EF4-FFF2-40B4-BE49-F238E27FC236}">
                <a16:creationId xmlns:a16="http://schemas.microsoft.com/office/drawing/2014/main" id="{08C437BE-2F6E-493E-8EBD-3B32BACFC8B5}"/>
              </a:ext>
            </a:extLst>
          </p:cNvPr>
          <p:cNvSpPr>
            <a:spLocks noGrp="1"/>
          </p:cNvSpPr>
          <p:nvPr>
            <p:ph type="body" orient="vert" idx="68"/>
          </p:nvPr>
        </p:nvSpPr>
        <p:spPr>
          <a:xfrm>
            <a:off x="1571062" y="3960972"/>
            <a:ext cx="3200400" cy="26125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 err="1"/>
              <a:t>gerben.vanmalenstein@surfnet.nl</a:t>
            </a:r>
            <a:endParaRPr lang="nl-NL" dirty="0"/>
          </a:p>
        </p:txBody>
      </p:sp>
      <p:sp>
        <p:nvSpPr>
          <p:cNvPr id="7" name="Tijdelijke aanduiding voor verticale tekst 6">
            <a:extLst>
              <a:ext uri="{FF2B5EF4-FFF2-40B4-BE49-F238E27FC236}">
                <a16:creationId xmlns:a16="http://schemas.microsoft.com/office/drawing/2014/main" id="{231326F0-B936-4FCE-92C7-F3674BA33E32}"/>
              </a:ext>
            </a:extLst>
          </p:cNvPr>
          <p:cNvSpPr>
            <a:spLocks noGrp="1"/>
          </p:cNvSpPr>
          <p:nvPr>
            <p:ph type="body" orient="vert" idx="69"/>
          </p:nvPr>
        </p:nvSpPr>
        <p:spPr/>
        <p:txBody>
          <a:bodyPr/>
          <a:lstStyle/>
          <a:p>
            <a:r>
              <a:rPr lang="nl-NL"/>
              <a:t>www.surf.nl</a:t>
            </a:r>
            <a:endParaRPr lang="nl-NL" dirty="0"/>
          </a:p>
        </p:txBody>
      </p:sp>
      <p:sp>
        <p:nvSpPr>
          <p:cNvPr id="8" name="Tijdelijke aanduiding voor verticale tekst 7">
            <a:extLst>
              <a:ext uri="{FF2B5EF4-FFF2-40B4-BE49-F238E27FC236}">
                <a16:creationId xmlns:a16="http://schemas.microsoft.com/office/drawing/2014/main" id="{7F2ACF68-3828-418C-B697-310545FD3308}"/>
              </a:ext>
            </a:extLst>
          </p:cNvPr>
          <p:cNvSpPr>
            <a:spLocks noGrp="1"/>
          </p:cNvSpPr>
          <p:nvPr>
            <p:ph type="body" orient="vert" idx="70"/>
          </p:nvPr>
        </p:nvSpPr>
        <p:spPr>
          <a:xfrm>
            <a:off x="1571062" y="4941228"/>
            <a:ext cx="3200400" cy="26125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nl-NL" dirty="0" err="1"/>
              <a:t>linkedin.com</a:t>
            </a:r>
            <a:r>
              <a:rPr lang="nl-NL" dirty="0"/>
              <a:t>/in/</a:t>
            </a:r>
            <a:r>
              <a:rPr lang="nl-NL" dirty="0" err="1"/>
              <a:t>vanmalenstein</a:t>
            </a:r>
            <a:endParaRPr lang="nl-NL" dirty="0"/>
          </a:p>
        </p:txBody>
      </p:sp>
      <p:sp>
        <p:nvSpPr>
          <p:cNvPr id="47" name="Tijdelijke aanduiding voor tekst 46">
            <a:extLst>
              <a:ext uri="{FF2B5EF4-FFF2-40B4-BE49-F238E27FC236}">
                <a16:creationId xmlns:a16="http://schemas.microsoft.com/office/drawing/2014/main" id="{C6C92131-0724-4CE6-B70B-3DD51D141477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en-US" dirty="0"/>
              <a:t>« </a:t>
            </a:r>
            <a:r>
              <a:rPr lang="nl-NL" dirty="0">
                <a:solidFill>
                  <a:schemeClr val="accent1"/>
                </a:solidFill>
                <a:effectLst>
                  <a:glow rad="444500">
                    <a:schemeClr val="bg2">
                      <a:alpha val="88000"/>
                    </a:schemeClr>
                  </a:glow>
                </a:effectLst>
              </a:rPr>
              <a:t>DRIVING INNOVATION TOGETHER </a:t>
            </a:r>
            <a:r>
              <a:rPr lang="en-US" dirty="0"/>
              <a:t>»</a:t>
            </a:r>
          </a:p>
          <a:p>
            <a:endParaRPr lang="nl-NL" dirty="0">
              <a:solidFill>
                <a:schemeClr val="accent1"/>
              </a:solidFill>
              <a:effectLst>
                <a:glow rad="444500">
                  <a:schemeClr val="bg2">
                    <a:alpha val="88000"/>
                  </a:schemeClr>
                </a:glow>
              </a:effectLst>
            </a:endParaRPr>
          </a:p>
        </p:txBody>
      </p:sp>
      <p:sp>
        <p:nvSpPr>
          <p:cNvPr id="53" name="Freeform 29">
            <a:extLst>
              <a:ext uri="{FF2B5EF4-FFF2-40B4-BE49-F238E27FC236}">
                <a16:creationId xmlns:a16="http://schemas.microsoft.com/office/drawing/2014/main" id="{605A9FB4-8401-405B-8FE9-FA7438AB46CA}"/>
              </a:ext>
            </a:extLst>
          </p:cNvPr>
          <p:cNvSpPr>
            <a:spLocks/>
          </p:cNvSpPr>
          <p:nvPr/>
        </p:nvSpPr>
        <p:spPr bwMode="auto">
          <a:xfrm>
            <a:off x="1186518" y="3436570"/>
            <a:ext cx="276224" cy="267992"/>
          </a:xfrm>
          <a:custGeom>
            <a:avLst/>
            <a:gdLst>
              <a:gd name="T0" fmla="*/ 152 w 302"/>
              <a:gd name="T1" fmla="*/ 0 h 293"/>
              <a:gd name="T2" fmla="*/ 170 w 302"/>
              <a:gd name="T3" fmla="*/ 2 h 293"/>
              <a:gd name="T4" fmla="*/ 188 w 302"/>
              <a:gd name="T5" fmla="*/ 9 h 293"/>
              <a:gd name="T6" fmla="*/ 202 w 302"/>
              <a:gd name="T7" fmla="*/ 20 h 293"/>
              <a:gd name="T8" fmla="*/ 212 w 302"/>
              <a:gd name="T9" fmla="*/ 35 h 293"/>
              <a:gd name="T10" fmla="*/ 218 w 302"/>
              <a:gd name="T11" fmla="*/ 53 h 293"/>
              <a:gd name="T12" fmla="*/ 220 w 302"/>
              <a:gd name="T13" fmla="*/ 73 h 293"/>
              <a:gd name="T14" fmla="*/ 220 w 302"/>
              <a:gd name="T15" fmla="*/ 94 h 293"/>
              <a:gd name="T16" fmla="*/ 218 w 302"/>
              <a:gd name="T17" fmla="*/ 115 h 293"/>
              <a:gd name="T18" fmla="*/ 211 w 302"/>
              <a:gd name="T19" fmla="*/ 135 h 293"/>
              <a:gd name="T20" fmla="*/ 201 w 302"/>
              <a:gd name="T21" fmla="*/ 152 h 293"/>
              <a:gd name="T22" fmla="*/ 192 w 302"/>
              <a:gd name="T23" fmla="*/ 164 h 293"/>
              <a:gd name="T24" fmla="*/ 188 w 302"/>
              <a:gd name="T25" fmla="*/ 173 h 293"/>
              <a:gd name="T26" fmla="*/ 187 w 302"/>
              <a:gd name="T27" fmla="*/ 180 h 293"/>
              <a:gd name="T28" fmla="*/ 188 w 302"/>
              <a:gd name="T29" fmla="*/ 185 h 293"/>
              <a:gd name="T30" fmla="*/ 189 w 302"/>
              <a:gd name="T31" fmla="*/ 188 h 293"/>
              <a:gd name="T32" fmla="*/ 189 w 302"/>
              <a:gd name="T33" fmla="*/ 189 h 293"/>
              <a:gd name="T34" fmla="*/ 201 w 302"/>
              <a:gd name="T35" fmla="*/ 201 h 293"/>
              <a:gd name="T36" fmla="*/ 214 w 302"/>
              <a:gd name="T37" fmla="*/ 208 h 293"/>
              <a:gd name="T38" fmla="*/ 228 w 302"/>
              <a:gd name="T39" fmla="*/ 214 h 293"/>
              <a:gd name="T40" fmla="*/ 242 w 302"/>
              <a:gd name="T41" fmla="*/ 217 h 293"/>
              <a:gd name="T42" fmla="*/ 256 w 302"/>
              <a:gd name="T43" fmla="*/ 220 h 293"/>
              <a:gd name="T44" fmla="*/ 270 w 302"/>
              <a:gd name="T45" fmla="*/ 225 h 293"/>
              <a:gd name="T46" fmla="*/ 282 w 302"/>
              <a:gd name="T47" fmla="*/ 231 h 293"/>
              <a:gd name="T48" fmla="*/ 291 w 302"/>
              <a:gd name="T49" fmla="*/ 241 h 293"/>
              <a:gd name="T50" fmla="*/ 297 w 302"/>
              <a:gd name="T51" fmla="*/ 252 h 293"/>
              <a:gd name="T52" fmla="*/ 300 w 302"/>
              <a:gd name="T53" fmla="*/ 264 h 293"/>
              <a:gd name="T54" fmla="*/ 302 w 302"/>
              <a:gd name="T55" fmla="*/ 274 h 293"/>
              <a:gd name="T56" fmla="*/ 302 w 302"/>
              <a:gd name="T57" fmla="*/ 284 h 293"/>
              <a:gd name="T58" fmla="*/ 302 w 302"/>
              <a:gd name="T59" fmla="*/ 291 h 293"/>
              <a:gd name="T60" fmla="*/ 301 w 302"/>
              <a:gd name="T61" fmla="*/ 293 h 293"/>
              <a:gd name="T62" fmla="*/ 2 w 302"/>
              <a:gd name="T63" fmla="*/ 293 h 293"/>
              <a:gd name="T64" fmla="*/ 2 w 302"/>
              <a:gd name="T65" fmla="*/ 291 h 293"/>
              <a:gd name="T66" fmla="*/ 0 w 302"/>
              <a:gd name="T67" fmla="*/ 284 h 293"/>
              <a:gd name="T68" fmla="*/ 2 w 302"/>
              <a:gd name="T69" fmla="*/ 274 h 293"/>
              <a:gd name="T70" fmla="*/ 3 w 302"/>
              <a:gd name="T71" fmla="*/ 264 h 293"/>
              <a:gd name="T72" fmla="*/ 6 w 302"/>
              <a:gd name="T73" fmla="*/ 252 h 293"/>
              <a:gd name="T74" fmla="*/ 12 w 302"/>
              <a:gd name="T75" fmla="*/ 241 h 293"/>
              <a:gd name="T76" fmla="*/ 22 w 302"/>
              <a:gd name="T77" fmla="*/ 231 h 293"/>
              <a:gd name="T78" fmla="*/ 34 w 302"/>
              <a:gd name="T79" fmla="*/ 225 h 293"/>
              <a:gd name="T80" fmla="*/ 47 w 302"/>
              <a:gd name="T81" fmla="*/ 220 h 293"/>
              <a:gd name="T82" fmla="*/ 61 w 302"/>
              <a:gd name="T83" fmla="*/ 217 h 293"/>
              <a:gd name="T84" fmla="*/ 75 w 302"/>
              <a:gd name="T85" fmla="*/ 214 h 293"/>
              <a:gd name="T86" fmla="*/ 89 w 302"/>
              <a:gd name="T87" fmla="*/ 208 h 293"/>
              <a:gd name="T88" fmla="*/ 102 w 302"/>
              <a:gd name="T89" fmla="*/ 201 h 293"/>
              <a:gd name="T90" fmla="*/ 114 w 302"/>
              <a:gd name="T91" fmla="*/ 189 h 293"/>
              <a:gd name="T92" fmla="*/ 115 w 302"/>
              <a:gd name="T93" fmla="*/ 188 h 293"/>
              <a:gd name="T94" fmla="*/ 116 w 302"/>
              <a:gd name="T95" fmla="*/ 185 h 293"/>
              <a:gd name="T96" fmla="*/ 116 w 302"/>
              <a:gd name="T97" fmla="*/ 180 h 293"/>
              <a:gd name="T98" fmla="*/ 115 w 302"/>
              <a:gd name="T99" fmla="*/ 173 h 293"/>
              <a:gd name="T100" fmla="*/ 111 w 302"/>
              <a:gd name="T101" fmla="*/ 164 h 293"/>
              <a:gd name="T102" fmla="*/ 102 w 302"/>
              <a:gd name="T103" fmla="*/ 152 h 293"/>
              <a:gd name="T104" fmla="*/ 92 w 302"/>
              <a:gd name="T105" fmla="*/ 135 h 293"/>
              <a:gd name="T106" fmla="*/ 86 w 302"/>
              <a:gd name="T107" fmla="*/ 115 h 293"/>
              <a:gd name="T108" fmla="*/ 83 w 302"/>
              <a:gd name="T109" fmla="*/ 94 h 293"/>
              <a:gd name="T110" fmla="*/ 83 w 302"/>
              <a:gd name="T111" fmla="*/ 73 h 293"/>
              <a:gd name="T112" fmla="*/ 85 w 302"/>
              <a:gd name="T113" fmla="*/ 53 h 293"/>
              <a:gd name="T114" fmla="*/ 91 w 302"/>
              <a:gd name="T115" fmla="*/ 35 h 293"/>
              <a:gd name="T116" fmla="*/ 102 w 302"/>
              <a:gd name="T117" fmla="*/ 20 h 293"/>
              <a:gd name="T118" fmla="*/ 116 w 302"/>
              <a:gd name="T119" fmla="*/ 9 h 293"/>
              <a:gd name="T120" fmla="*/ 134 w 302"/>
              <a:gd name="T121" fmla="*/ 2 h 293"/>
              <a:gd name="T122" fmla="*/ 152 w 302"/>
              <a:gd name="T123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" h="293">
                <a:moveTo>
                  <a:pt x="152" y="0"/>
                </a:moveTo>
                <a:lnTo>
                  <a:pt x="170" y="2"/>
                </a:lnTo>
                <a:lnTo>
                  <a:pt x="188" y="9"/>
                </a:lnTo>
                <a:lnTo>
                  <a:pt x="202" y="20"/>
                </a:lnTo>
                <a:lnTo>
                  <a:pt x="212" y="35"/>
                </a:lnTo>
                <a:lnTo>
                  <a:pt x="218" y="53"/>
                </a:lnTo>
                <a:lnTo>
                  <a:pt x="220" y="73"/>
                </a:lnTo>
                <a:lnTo>
                  <a:pt x="220" y="94"/>
                </a:lnTo>
                <a:lnTo>
                  <a:pt x="218" y="115"/>
                </a:lnTo>
                <a:lnTo>
                  <a:pt x="211" y="135"/>
                </a:lnTo>
                <a:lnTo>
                  <a:pt x="201" y="152"/>
                </a:lnTo>
                <a:lnTo>
                  <a:pt x="192" y="164"/>
                </a:lnTo>
                <a:lnTo>
                  <a:pt x="188" y="173"/>
                </a:lnTo>
                <a:lnTo>
                  <a:pt x="187" y="180"/>
                </a:lnTo>
                <a:lnTo>
                  <a:pt x="188" y="185"/>
                </a:lnTo>
                <a:lnTo>
                  <a:pt x="189" y="188"/>
                </a:lnTo>
                <a:lnTo>
                  <a:pt x="189" y="189"/>
                </a:lnTo>
                <a:lnTo>
                  <a:pt x="201" y="201"/>
                </a:lnTo>
                <a:lnTo>
                  <a:pt x="214" y="208"/>
                </a:lnTo>
                <a:lnTo>
                  <a:pt x="228" y="214"/>
                </a:lnTo>
                <a:lnTo>
                  <a:pt x="242" y="217"/>
                </a:lnTo>
                <a:lnTo>
                  <a:pt x="256" y="220"/>
                </a:lnTo>
                <a:lnTo>
                  <a:pt x="270" y="225"/>
                </a:lnTo>
                <a:lnTo>
                  <a:pt x="282" y="231"/>
                </a:lnTo>
                <a:lnTo>
                  <a:pt x="291" y="241"/>
                </a:lnTo>
                <a:lnTo>
                  <a:pt x="297" y="252"/>
                </a:lnTo>
                <a:lnTo>
                  <a:pt x="300" y="264"/>
                </a:lnTo>
                <a:lnTo>
                  <a:pt x="302" y="274"/>
                </a:lnTo>
                <a:lnTo>
                  <a:pt x="302" y="284"/>
                </a:lnTo>
                <a:lnTo>
                  <a:pt x="302" y="291"/>
                </a:lnTo>
                <a:lnTo>
                  <a:pt x="301" y="293"/>
                </a:lnTo>
                <a:lnTo>
                  <a:pt x="2" y="293"/>
                </a:lnTo>
                <a:lnTo>
                  <a:pt x="2" y="291"/>
                </a:lnTo>
                <a:lnTo>
                  <a:pt x="0" y="284"/>
                </a:lnTo>
                <a:lnTo>
                  <a:pt x="2" y="274"/>
                </a:lnTo>
                <a:lnTo>
                  <a:pt x="3" y="264"/>
                </a:lnTo>
                <a:lnTo>
                  <a:pt x="6" y="252"/>
                </a:lnTo>
                <a:lnTo>
                  <a:pt x="12" y="241"/>
                </a:lnTo>
                <a:lnTo>
                  <a:pt x="22" y="231"/>
                </a:lnTo>
                <a:lnTo>
                  <a:pt x="34" y="225"/>
                </a:lnTo>
                <a:lnTo>
                  <a:pt x="47" y="220"/>
                </a:lnTo>
                <a:lnTo>
                  <a:pt x="61" y="217"/>
                </a:lnTo>
                <a:lnTo>
                  <a:pt x="75" y="214"/>
                </a:lnTo>
                <a:lnTo>
                  <a:pt x="89" y="208"/>
                </a:lnTo>
                <a:lnTo>
                  <a:pt x="102" y="201"/>
                </a:lnTo>
                <a:lnTo>
                  <a:pt x="114" y="189"/>
                </a:lnTo>
                <a:lnTo>
                  <a:pt x="115" y="188"/>
                </a:lnTo>
                <a:lnTo>
                  <a:pt x="116" y="185"/>
                </a:lnTo>
                <a:lnTo>
                  <a:pt x="116" y="180"/>
                </a:lnTo>
                <a:lnTo>
                  <a:pt x="115" y="173"/>
                </a:lnTo>
                <a:lnTo>
                  <a:pt x="111" y="164"/>
                </a:lnTo>
                <a:lnTo>
                  <a:pt x="102" y="152"/>
                </a:lnTo>
                <a:lnTo>
                  <a:pt x="92" y="135"/>
                </a:lnTo>
                <a:lnTo>
                  <a:pt x="86" y="115"/>
                </a:lnTo>
                <a:lnTo>
                  <a:pt x="83" y="94"/>
                </a:lnTo>
                <a:lnTo>
                  <a:pt x="83" y="73"/>
                </a:lnTo>
                <a:lnTo>
                  <a:pt x="85" y="53"/>
                </a:lnTo>
                <a:lnTo>
                  <a:pt x="91" y="35"/>
                </a:lnTo>
                <a:lnTo>
                  <a:pt x="102" y="20"/>
                </a:lnTo>
                <a:lnTo>
                  <a:pt x="116" y="9"/>
                </a:lnTo>
                <a:lnTo>
                  <a:pt x="134" y="2"/>
                </a:lnTo>
                <a:lnTo>
                  <a:pt x="152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grpSp>
        <p:nvGrpSpPr>
          <p:cNvPr id="54" name="Groep 53">
            <a:extLst>
              <a:ext uri="{FF2B5EF4-FFF2-40B4-BE49-F238E27FC236}">
                <a16:creationId xmlns:a16="http://schemas.microsoft.com/office/drawing/2014/main" id="{B871A015-52C8-4CBE-9FC0-507A29933D5F}"/>
              </a:ext>
            </a:extLst>
          </p:cNvPr>
          <p:cNvGrpSpPr/>
          <p:nvPr/>
        </p:nvGrpSpPr>
        <p:grpSpPr>
          <a:xfrm>
            <a:off x="1185645" y="3985199"/>
            <a:ext cx="277970" cy="200704"/>
            <a:chOff x="2487613" y="1470026"/>
            <a:chExt cx="468313" cy="338138"/>
          </a:xfrm>
        </p:grpSpPr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01E2A7A0-86EE-46F9-9365-648870B02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1654176"/>
              <a:ext cx="393700" cy="153988"/>
            </a:xfrm>
            <a:custGeom>
              <a:avLst/>
              <a:gdLst>
                <a:gd name="T0" fmla="*/ 103 w 248"/>
                <a:gd name="T1" fmla="*/ 0 h 97"/>
                <a:gd name="T2" fmla="*/ 125 w 248"/>
                <a:gd name="T3" fmla="*/ 16 h 97"/>
                <a:gd name="T4" fmla="*/ 145 w 248"/>
                <a:gd name="T5" fmla="*/ 0 h 97"/>
                <a:gd name="T6" fmla="*/ 248 w 248"/>
                <a:gd name="T7" fmla="*/ 97 h 97"/>
                <a:gd name="T8" fmla="*/ 0 w 248"/>
                <a:gd name="T9" fmla="*/ 97 h 97"/>
                <a:gd name="T10" fmla="*/ 103 w 248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97">
                  <a:moveTo>
                    <a:pt x="103" y="0"/>
                  </a:moveTo>
                  <a:lnTo>
                    <a:pt x="125" y="16"/>
                  </a:lnTo>
                  <a:lnTo>
                    <a:pt x="145" y="0"/>
                  </a:lnTo>
                  <a:lnTo>
                    <a:pt x="248" y="97"/>
                  </a:lnTo>
                  <a:lnTo>
                    <a:pt x="0" y="97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2CB8D0A3-8A94-42D8-918C-CDE1A12DA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613" y="1474788"/>
              <a:ext cx="179388" cy="330200"/>
            </a:xfrm>
            <a:custGeom>
              <a:avLst/>
              <a:gdLst>
                <a:gd name="T0" fmla="*/ 1 w 113"/>
                <a:gd name="T1" fmla="*/ 0 h 208"/>
                <a:gd name="T2" fmla="*/ 113 w 113"/>
                <a:gd name="T3" fmla="*/ 103 h 208"/>
                <a:gd name="T4" fmla="*/ 1 w 113"/>
                <a:gd name="T5" fmla="*/ 208 h 208"/>
                <a:gd name="T6" fmla="*/ 0 w 113"/>
                <a:gd name="T7" fmla="*/ 202 h 208"/>
                <a:gd name="T8" fmla="*/ 0 w 113"/>
                <a:gd name="T9" fmla="*/ 6 h 208"/>
                <a:gd name="T10" fmla="*/ 0 w 113"/>
                <a:gd name="T11" fmla="*/ 3 h 208"/>
                <a:gd name="T12" fmla="*/ 1 w 113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08">
                  <a:moveTo>
                    <a:pt x="1" y="0"/>
                  </a:moveTo>
                  <a:lnTo>
                    <a:pt x="113" y="103"/>
                  </a:lnTo>
                  <a:lnTo>
                    <a:pt x="1" y="208"/>
                  </a:lnTo>
                  <a:lnTo>
                    <a:pt x="0" y="202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5A2FF76B-77EE-4714-A011-25DABE711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951" y="1474788"/>
              <a:ext cx="180975" cy="330200"/>
            </a:xfrm>
            <a:custGeom>
              <a:avLst/>
              <a:gdLst>
                <a:gd name="T0" fmla="*/ 113 w 114"/>
                <a:gd name="T1" fmla="*/ 0 h 208"/>
                <a:gd name="T2" fmla="*/ 114 w 114"/>
                <a:gd name="T3" fmla="*/ 3 h 208"/>
                <a:gd name="T4" fmla="*/ 114 w 114"/>
                <a:gd name="T5" fmla="*/ 6 h 208"/>
                <a:gd name="T6" fmla="*/ 114 w 114"/>
                <a:gd name="T7" fmla="*/ 202 h 208"/>
                <a:gd name="T8" fmla="*/ 114 w 114"/>
                <a:gd name="T9" fmla="*/ 208 h 208"/>
                <a:gd name="T10" fmla="*/ 0 w 114"/>
                <a:gd name="T11" fmla="*/ 103 h 208"/>
                <a:gd name="T12" fmla="*/ 113 w 114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08">
                  <a:moveTo>
                    <a:pt x="113" y="0"/>
                  </a:moveTo>
                  <a:lnTo>
                    <a:pt x="114" y="3"/>
                  </a:lnTo>
                  <a:lnTo>
                    <a:pt x="114" y="6"/>
                  </a:lnTo>
                  <a:lnTo>
                    <a:pt x="114" y="202"/>
                  </a:lnTo>
                  <a:lnTo>
                    <a:pt x="114" y="208"/>
                  </a:lnTo>
                  <a:lnTo>
                    <a:pt x="0" y="10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AE2BEB0B-0C99-409D-875F-3C9730C02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126" y="1470026"/>
              <a:ext cx="393700" cy="177800"/>
            </a:xfrm>
            <a:custGeom>
              <a:avLst/>
              <a:gdLst>
                <a:gd name="T0" fmla="*/ 0 w 248"/>
                <a:gd name="T1" fmla="*/ 0 h 112"/>
                <a:gd name="T2" fmla="*/ 248 w 248"/>
                <a:gd name="T3" fmla="*/ 0 h 112"/>
                <a:gd name="T4" fmla="*/ 145 w 248"/>
                <a:gd name="T5" fmla="*/ 96 h 112"/>
                <a:gd name="T6" fmla="*/ 132 w 248"/>
                <a:gd name="T7" fmla="*/ 106 h 112"/>
                <a:gd name="T8" fmla="*/ 125 w 248"/>
                <a:gd name="T9" fmla="*/ 112 h 112"/>
                <a:gd name="T10" fmla="*/ 117 w 248"/>
                <a:gd name="T11" fmla="*/ 106 h 112"/>
                <a:gd name="T12" fmla="*/ 103 w 248"/>
                <a:gd name="T13" fmla="*/ 96 h 112"/>
                <a:gd name="T14" fmla="*/ 0 w 248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8" h="112">
                  <a:moveTo>
                    <a:pt x="0" y="0"/>
                  </a:moveTo>
                  <a:lnTo>
                    <a:pt x="248" y="0"/>
                  </a:lnTo>
                  <a:lnTo>
                    <a:pt x="145" y="96"/>
                  </a:lnTo>
                  <a:lnTo>
                    <a:pt x="132" y="106"/>
                  </a:lnTo>
                  <a:lnTo>
                    <a:pt x="125" y="112"/>
                  </a:lnTo>
                  <a:lnTo>
                    <a:pt x="117" y="106"/>
                  </a:lnTo>
                  <a:lnTo>
                    <a:pt x="103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</p:grpSp>
      <p:grpSp>
        <p:nvGrpSpPr>
          <p:cNvPr id="59" name="Groep 58">
            <a:extLst>
              <a:ext uri="{FF2B5EF4-FFF2-40B4-BE49-F238E27FC236}">
                <a16:creationId xmlns:a16="http://schemas.microsoft.com/office/drawing/2014/main" id="{3A9465C8-E8EF-4EA2-BFCA-E1D6E4C3A6A6}"/>
              </a:ext>
            </a:extLst>
          </p:cNvPr>
          <p:cNvGrpSpPr/>
          <p:nvPr/>
        </p:nvGrpSpPr>
        <p:grpSpPr>
          <a:xfrm>
            <a:off x="1169849" y="4459952"/>
            <a:ext cx="309562" cy="233858"/>
            <a:chOff x="3614738" y="3806826"/>
            <a:chExt cx="655638" cy="495300"/>
          </a:xfrm>
        </p:grpSpPr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8DA14C1B-DC53-4202-9101-457CF9D0D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738" y="4249738"/>
              <a:ext cx="655638" cy="52388"/>
            </a:xfrm>
            <a:custGeom>
              <a:avLst/>
              <a:gdLst>
                <a:gd name="T0" fmla="*/ 0 w 413"/>
                <a:gd name="T1" fmla="*/ 0 h 33"/>
                <a:gd name="T2" fmla="*/ 413 w 413"/>
                <a:gd name="T3" fmla="*/ 0 h 33"/>
                <a:gd name="T4" fmla="*/ 413 w 413"/>
                <a:gd name="T5" fmla="*/ 20 h 33"/>
                <a:gd name="T6" fmla="*/ 413 w 413"/>
                <a:gd name="T7" fmla="*/ 21 h 33"/>
                <a:gd name="T8" fmla="*/ 410 w 413"/>
                <a:gd name="T9" fmla="*/ 22 h 33"/>
                <a:gd name="T10" fmla="*/ 405 w 413"/>
                <a:gd name="T11" fmla="*/ 24 h 33"/>
                <a:gd name="T12" fmla="*/ 394 w 413"/>
                <a:gd name="T13" fmla="*/ 25 h 33"/>
                <a:gd name="T14" fmla="*/ 363 w 413"/>
                <a:gd name="T15" fmla="*/ 33 h 33"/>
                <a:gd name="T16" fmla="*/ 51 w 413"/>
                <a:gd name="T17" fmla="*/ 33 h 33"/>
                <a:gd name="T18" fmla="*/ 20 w 413"/>
                <a:gd name="T19" fmla="*/ 25 h 33"/>
                <a:gd name="T20" fmla="*/ 9 w 413"/>
                <a:gd name="T21" fmla="*/ 24 h 33"/>
                <a:gd name="T22" fmla="*/ 3 w 413"/>
                <a:gd name="T23" fmla="*/ 22 h 33"/>
                <a:gd name="T24" fmla="*/ 0 w 413"/>
                <a:gd name="T25" fmla="*/ 21 h 33"/>
                <a:gd name="T26" fmla="*/ 0 w 413"/>
                <a:gd name="T27" fmla="*/ 20 h 33"/>
                <a:gd name="T28" fmla="*/ 0 w 41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3" h="33">
                  <a:moveTo>
                    <a:pt x="0" y="0"/>
                  </a:moveTo>
                  <a:lnTo>
                    <a:pt x="413" y="0"/>
                  </a:lnTo>
                  <a:lnTo>
                    <a:pt x="413" y="20"/>
                  </a:lnTo>
                  <a:lnTo>
                    <a:pt x="413" y="21"/>
                  </a:lnTo>
                  <a:lnTo>
                    <a:pt x="410" y="22"/>
                  </a:lnTo>
                  <a:lnTo>
                    <a:pt x="405" y="24"/>
                  </a:lnTo>
                  <a:lnTo>
                    <a:pt x="394" y="25"/>
                  </a:lnTo>
                  <a:lnTo>
                    <a:pt x="363" y="33"/>
                  </a:lnTo>
                  <a:lnTo>
                    <a:pt x="51" y="33"/>
                  </a:lnTo>
                  <a:lnTo>
                    <a:pt x="20" y="25"/>
                  </a:lnTo>
                  <a:lnTo>
                    <a:pt x="9" y="24"/>
                  </a:lnTo>
                  <a:lnTo>
                    <a:pt x="3" y="22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899CA432-BC65-4650-A445-1AABFC4985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7763" y="3806826"/>
              <a:ext cx="509588" cy="403225"/>
            </a:xfrm>
            <a:custGeom>
              <a:avLst/>
              <a:gdLst>
                <a:gd name="T0" fmla="*/ 41 w 321"/>
                <a:gd name="T1" fmla="*/ 36 h 254"/>
                <a:gd name="T2" fmla="*/ 41 w 321"/>
                <a:gd name="T3" fmla="*/ 223 h 254"/>
                <a:gd name="T4" fmla="*/ 279 w 321"/>
                <a:gd name="T5" fmla="*/ 223 h 254"/>
                <a:gd name="T6" fmla="*/ 279 w 321"/>
                <a:gd name="T7" fmla="*/ 36 h 254"/>
                <a:gd name="T8" fmla="*/ 41 w 321"/>
                <a:gd name="T9" fmla="*/ 36 h 254"/>
                <a:gd name="T10" fmla="*/ 7 w 321"/>
                <a:gd name="T11" fmla="*/ 0 h 254"/>
                <a:gd name="T12" fmla="*/ 314 w 321"/>
                <a:gd name="T13" fmla="*/ 0 h 254"/>
                <a:gd name="T14" fmla="*/ 316 w 321"/>
                <a:gd name="T15" fmla="*/ 1 h 254"/>
                <a:gd name="T16" fmla="*/ 319 w 321"/>
                <a:gd name="T17" fmla="*/ 2 h 254"/>
                <a:gd name="T18" fmla="*/ 320 w 321"/>
                <a:gd name="T19" fmla="*/ 5 h 254"/>
                <a:gd name="T20" fmla="*/ 321 w 321"/>
                <a:gd name="T21" fmla="*/ 8 h 254"/>
                <a:gd name="T22" fmla="*/ 321 w 321"/>
                <a:gd name="T23" fmla="*/ 254 h 254"/>
                <a:gd name="T24" fmla="*/ 0 w 321"/>
                <a:gd name="T25" fmla="*/ 254 h 254"/>
                <a:gd name="T26" fmla="*/ 0 w 321"/>
                <a:gd name="T27" fmla="*/ 8 h 254"/>
                <a:gd name="T28" fmla="*/ 0 w 321"/>
                <a:gd name="T29" fmla="*/ 5 h 254"/>
                <a:gd name="T30" fmla="*/ 2 w 321"/>
                <a:gd name="T31" fmla="*/ 2 h 254"/>
                <a:gd name="T32" fmla="*/ 4 w 321"/>
                <a:gd name="T33" fmla="*/ 1 h 254"/>
                <a:gd name="T34" fmla="*/ 7 w 321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1" h="254">
                  <a:moveTo>
                    <a:pt x="41" y="36"/>
                  </a:moveTo>
                  <a:lnTo>
                    <a:pt x="41" y="223"/>
                  </a:lnTo>
                  <a:lnTo>
                    <a:pt x="279" y="223"/>
                  </a:lnTo>
                  <a:lnTo>
                    <a:pt x="279" y="36"/>
                  </a:lnTo>
                  <a:lnTo>
                    <a:pt x="41" y="36"/>
                  </a:lnTo>
                  <a:close/>
                  <a:moveTo>
                    <a:pt x="7" y="0"/>
                  </a:moveTo>
                  <a:lnTo>
                    <a:pt x="314" y="0"/>
                  </a:lnTo>
                  <a:lnTo>
                    <a:pt x="316" y="1"/>
                  </a:lnTo>
                  <a:lnTo>
                    <a:pt x="319" y="2"/>
                  </a:lnTo>
                  <a:lnTo>
                    <a:pt x="320" y="5"/>
                  </a:lnTo>
                  <a:lnTo>
                    <a:pt x="321" y="8"/>
                  </a:lnTo>
                  <a:lnTo>
                    <a:pt x="321" y="254"/>
                  </a:lnTo>
                  <a:lnTo>
                    <a:pt x="0" y="254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 dirty="0"/>
            </a:p>
          </p:txBody>
        </p:sp>
      </p:grpSp>
      <p:sp>
        <p:nvSpPr>
          <p:cNvPr id="62" name="Freeform 7">
            <a:extLst>
              <a:ext uri="{FF2B5EF4-FFF2-40B4-BE49-F238E27FC236}">
                <a16:creationId xmlns:a16="http://schemas.microsoft.com/office/drawing/2014/main" id="{B4C70D57-E868-44D9-A637-314E07839A4E}"/>
              </a:ext>
            </a:extLst>
          </p:cNvPr>
          <p:cNvSpPr>
            <a:spLocks noEditPoints="1"/>
          </p:cNvSpPr>
          <p:nvPr/>
        </p:nvSpPr>
        <p:spPr bwMode="auto">
          <a:xfrm>
            <a:off x="1253987" y="4943494"/>
            <a:ext cx="141287" cy="250259"/>
          </a:xfrm>
          <a:custGeom>
            <a:avLst/>
            <a:gdLst>
              <a:gd name="T0" fmla="*/ 21 w 188"/>
              <a:gd name="T1" fmla="*/ 53 h 333"/>
              <a:gd name="T2" fmla="*/ 21 w 188"/>
              <a:gd name="T3" fmla="*/ 289 h 333"/>
              <a:gd name="T4" fmla="*/ 168 w 188"/>
              <a:gd name="T5" fmla="*/ 289 h 333"/>
              <a:gd name="T6" fmla="*/ 168 w 188"/>
              <a:gd name="T7" fmla="*/ 53 h 333"/>
              <a:gd name="T8" fmla="*/ 21 w 188"/>
              <a:gd name="T9" fmla="*/ 53 h 333"/>
              <a:gd name="T10" fmla="*/ 95 w 188"/>
              <a:gd name="T11" fmla="*/ 13 h 333"/>
              <a:gd name="T12" fmla="*/ 91 w 188"/>
              <a:gd name="T13" fmla="*/ 13 h 333"/>
              <a:gd name="T14" fmla="*/ 86 w 188"/>
              <a:gd name="T15" fmla="*/ 16 h 333"/>
              <a:gd name="T16" fmla="*/ 83 w 188"/>
              <a:gd name="T17" fmla="*/ 19 h 333"/>
              <a:gd name="T18" fmla="*/ 82 w 188"/>
              <a:gd name="T19" fmla="*/ 22 h 333"/>
              <a:gd name="T20" fmla="*/ 81 w 188"/>
              <a:gd name="T21" fmla="*/ 26 h 333"/>
              <a:gd name="T22" fmla="*/ 82 w 188"/>
              <a:gd name="T23" fmla="*/ 31 h 333"/>
              <a:gd name="T24" fmla="*/ 83 w 188"/>
              <a:gd name="T25" fmla="*/ 35 h 333"/>
              <a:gd name="T26" fmla="*/ 86 w 188"/>
              <a:gd name="T27" fmla="*/ 38 h 333"/>
              <a:gd name="T28" fmla="*/ 91 w 188"/>
              <a:gd name="T29" fmla="*/ 40 h 333"/>
              <a:gd name="T30" fmla="*/ 95 w 188"/>
              <a:gd name="T31" fmla="*/ 40 h 333"/>
              <a:gd name="T32" fmla="*/ 99 w 188"/>
              <a:gd name="T33" fmla="*/ 40 h 333"/>
              <a:gd name="T34" fmla="*/ 103 w 188"/>
              <a:gd name="T35" fmla="*/ 38 h 333"/>
              <a:gd name="T36" fmla="*/ 106 w 188"/>
              <a:gd name="T37" fmla="*/ 35 h 333"/>
              <a:gd name="T38" fmla="*/ 108 w 188"/>
              <a:gd name="T39" fmla="*/ 31 h 333"/>
              <a:gd name="T40" fmla="*/ 108 w 188"/>
              <a:gd name="T41" fmla="*/ 26 h 333"/>
              <a:gd name="T42" fmla="*/ 108 w 188"/>
              <a:gd name="T43" fmla="*/ 22 h 333"/>
              <a:gd name="T44" fmla="*/ 106 w 188"/>
              <a:gd name="T45" fmla="*/ 19 h 333"/>
              <a:gd name="T46" fmla="*/ 103 w 188"/>
              <a:gd name="T47" fmla="*/ 16 h 333"/>
              <a:gd name="T48" fmla="*/ 99 w 188"/>
              <a:gd name="T49" fmla="*/ 13 h 333"/>
              <a:gd name="T50" fmla="*/ 95 w 188"/>
              <a:gd name="T51" fmla="*/ 13 h 333"/>
              <a:gd name="T52" fmla="*/ 11 w 188"/>
              <a:gd name="T53" fmla="*/ 0 h 333"/>
              <a:gd name="T54" fmla="*/ 177 w 188"/>
              <a:gd name="T55" fmla="*/ 0 h 333"/>
              <a:gd name="T56" fmla="*/ 181 w 188"/>
              <a:gd name="T57" fmla="*/ 0 h 333"/>
              <a:gd name="T58" fmla="*/ 184 w 188"/>
              <a:gd name="T59" fmla="*/ 3 h 333"/>
              <a:gd name="T60" fmla="*/ 186 w 188"/>
              <a:gd name="T61" fmla="*/ 5 h 333"/>
              <a:gd name="T62" fmla="*/ 187 w 188"/>
              <a:gd name="T63" fmla="*/ 8 h 333"/>
              <a:gd name="T64" fmla="*/ 188 w 188"/>
              <a:gd name="T65" fmla="*/ 11 h 333"/>
              <a:gd name="T66" fmla="*/ 188 w 188"/>
              <a:gd name="T67" fmla="*/ 323 h 333"/>
              <a:gd name="T68" fmla="*/ 187 w 188"/>
              <a:gd name="T69" fmla="*/ 326 h 333"/>
              <a:gd name="T70" fmla="*/ 186 w 188"/>
              <a:gd name="T71" fmla="*/ 328 h 333"/>
              <a:gd name="T72" fmla="*/ 184 w 188"/>
              <a:gd name="T73" fmla="*/ 331 h 333"/>
              <a:gd name="T74" fmla="*/ 181 w 188"/>
              <a:gd name="T75" fmla="*/ 333 h 333"/>
              <a:gd name="T76" fmla="*/ 177 w 188"/>
              <a:gd name="T77" fmla="*/ 333 h 333"/>
              <a:gd name="T78" fmla="*/ 11 w 188"/>
              <a:gd name="T79" fmla="*/ 333 h 333"/>
              <a:gd name="T80" fmla="*/ 7 w 188"/>
              <a:gd name="T81" fmla="*/ 333 h 333"/>
              <a:gd name="T82" fmla="*/ 4 w 188"/>
              <a:gd name="T83" fmla="*/ 331 h 333"/>
              <a:gd name="T84" fmla="*/ 2 w 188"/>
              <a:gd name="T85" fmla="*/ 328 h 333"/>
              <a:gd name="T86" fmla="*/ 1 w 188"/>
              <a:gd name="T87" fmla="*/ 326 h 333"/>
              <a:gd name="T88" fmla="*/ 0 w 188"/>
              <a:gd name="T89" fmla="*/ 323 h 333"/>
              <a:gd name="T90" fmla="*/ 0 w 188"/>
              <a:gd name="T91" fmla="*/ 11 h 333"/>
              <a:gd name="T92" fmla="*/ 1 w 188"/>
              <a:gd name="T93" fmla="*/ 8 h 333"/>
              <a:gd name="T94" fmla="*/ 2 w 188"/>
              <a:gd name="T95" fmla="*/ 5 h 333"/>
              <a:gd name="T96" fmla="*/ 4 w 188"/>
              <a:gd name="T97" fmla="*/ 3 h 333"/>
              <a:gd name="T98" fmla="*/ 7 w 188"/>
              <a:gd name="T99" fmla="*/ 0 h 333"/>
              <a:gd name="T100" fmla="*/ 11 w 188"/>
              <a:gd name="T10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8" h="333">
                <a:moveTo>
                  <a:pt x="21" y="53"/>
                </a:moveTo>
                <a:lnTo>
                  <a:pt x="21" y="289"/>
                </a:lnTo>
                <a:lnTo>
                  <a:pt x="168" y="289"/>
                </a:lnTo>
                <a:lnTo>
                  <a:pt x="168" y="53"/>
                </a:lnTo>
                <a:lnTo>
                  <a:pt x="21" y="53"/>
                </a:lnTo>
                <a:close/>
                <a:moveTo>
                  <a:pt x="95" y="13"/>
                </a:moveTo>
                <a:lnTo>
                  <a:pt x="91" y="13"/>
                </a:lnTo>
                <a:lnTo>
                  <a:pt x="86" y="16"/>
                </a:lnTo>
                <a:lnTo>
                  <a:pt x="83" y="19"/>
                </a:lnTo>
                <a:lnTo>
                  <a:pt x="82" y="22"/>
                </a:lnTo>
                <a:lnTo>
                  <a:pt x="81" y="26"/>
                </a:lnTo>
                <a:lnTo>
                  <a:pt x="82" y="31"/>
                </a:lnTo>
                <a:lnTo>
                  <a:pt x="83" y="35"/>
                </a:lnTo>
                <a:lnTo>
                  <a:pt x="86" y="38"/>
                </a:lnTo>
                <a:lnTo>
                  <a:pt x="91" y="40"/>
                </a:lnTo>
                <a:lnTo>
                  <a:pt x="95" y="40"/>
                </a:lnTo>
                <a:lnTo>
                  <a:pt x="99" y="40"/>
                </a:lnTo>
                <a:lnTo>
                  <a:pt x="103" y="38"/>
                </a:lnTo>
                <a:lnTo>
                  <a:pt x="106" y="35"/>
                </a:lnTo>
                <a:lnTo>
                  <a:pt x="108" y="31"/>
                </a:lnTo>
                <a:lnTo>
                  <a:pt x="108" y="26"/>
                </a:lnTo>
                <a:lnTo>
                  <a:pt x="108" y="22"/>
                </a:lnTo>
                <a:lnTo>
                  <a:pt x="106" y="19"/>
                </a:lnTo>
                <a:lnTo>
                  <a:pt x="103" y="16"/>
                </a:lnTo>
                <a:lnTo>
                  <a:pt x="99" y="13"/>
                </a:lnTo>
                <a:lnTo>
                  <a:pt x="95" y="13"/>
                </a:lnTo>
                <a:close/>
                <a:moveTo>
                  <a:pt x="11" y="0"/>
                </a:moveTo>
                <a:lnTo>
                  <a:pt x="177" y="0"/>
                </a:lnTo>
                <a:lnTo>
                  <a:pt x="181" y="0"/>
                </a:lnTo>
                <a:lnTo>
                  <a:pt x="184" y="3"/>
                </a:lnTo>
                <a:lnTo>
                  <a:pt x="186" y="5"/>
                </a:lnTo>
                <a:lnTo>
                  <a:pt x="187" y="8"/>
                </a:lnTo>
                <a:lnTo>
                  <a:pt x="188" y="11"/>
                </a:lnTo>
                <a:lnTo>
                  <a:pt x="188" y="323"/>
                </a:lnTo>
                <a:lnTo>
                  <a:pt x="187" y="326"/>
                </a:lnTo>
                <a:lnTo>
                  <a:pt x="186" y="328"/>
                </a:lnTo>
                <a:lnTo>
                  <a:pt x="184" y="331"/>
                </a:lnTo>
                <a:lnTo>
                  <a:pt x="181" y="333"/>
                </a:lnTo>
                <a:lnTo>
                  <a:pt x="177" y="333"/>
                </a:lnTo>
                <a:lnTo>
                  <a:pt x="11" y="333"/>
                </a:lnTo>
                <a:lnTo>
                  <a:pt x="7" y="333"/>
                </a:lnTo>
                <a:lnTo>
                  <a:pt x="4" y="331"/>
                </a:lnTo>
                <a:lnTo>
                  <a:pt x="2" y="328"/>
                </a:lnTo>
                <a:lnTo>
                  <a:pt x="1" y="326"/>
                </a:lnTo>
                <a:lnTo>
                  <a:pt x="0" y="323"/>
                </a:lnTo>
                <a:lnTo>
                  <a:pt x="0" y="11"/>
                </a:lnTo>
                <a:lnTo>
                  <a:pt x="1" y="8"/>
                </a:lnTo>
                <a:lnTo>
                  <a:pt x="2" y="5"/>
                </a:lnTo>
                <a:lnTo>
                  <a:pt x="4" y="3"/>
                </a:lnTo>
                <a:lnTo>
                  <a:pt x="7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3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144463"/>
            <a:ext cx="11807825" cy="1150937"/>
          </a:xfrm>
        </p:spPr>
        <p:txBody>
          <a:bodyPr/>
          <a:lstStyle/>
          <a:p>
            <a:r>
              <a:rPr lang="en-GB" dirty="0"/>
              <a:t>Automated GOLE (AutoGOLE)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603504" y="0"/>
            <a:ext cx="13510799" cy="6858000"/>
            <a:chOff x="220255" y="1826593"/>
            <a:chExt cx="8684139" cy="4408017"/>
          </a:xfrm>
        </p:grpSpPr>
        <p:grpSp>
          <p:nvGrpSpPr>
            <p:cNvPr id="9" name="Group 8"/>
            <p:cNvGrpSpPr/>
            <p:nvPr/>
          </p:nvGrpSpPr>
          <p:grpSpPr>
            <a:xfrm>
              <a:off x="220255" y="1826593"/>
              <a:ext cx="8684139" cy="4408017"/>
              <a:chOff x="163023" y="1791033"/>
              <a:chExt cx="8813990" cy="4242328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2">
                <a:lum bright="-30000" contrast="-54000"/>
              </a:blip>
              <a:srcRect t="12020" r="27943" b="24040"/>
              <a:stretch>
                <a:fillRect/>
              </a:stretch>
            </p:blipFill>
            <p:spPr>
              <a:xfrm>
                <a:off x="2807383" y="1791033"/>
                <a:ext cx="6169630" cy="4242327"/>
              </a:xfrm>
              <a:prstGeom prst="rect">
                <a:avLst/>
              </a:prstGeom>
            </p:spPr>
          </p:pic>
          <p:cxnSp>
            <p:nvCxnSpPr>
              <p:cNvPr id="22" name="Straight Connector 21"/>
              <p:cNvCxnSpPr/>
              <p:nvPr/>
            </p:nvCxnSpPr>
            <p:spPr>
              <a:xfrm>
                <a:off x="7313728" y="2810856"/>
                <a:ext cx="340541" cy="291987"/>
              </a:xfrm>
              <a:prstGeom prst="line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7018462" y="2729858"/>
                <a:ext cx="290512" cy="68698"/>
              </a:xfrm>
              <a:prstGeom prst="line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2"/>
              <p:cNvCxnSpPr/>
              <p:nvPr/>
            </p:nvCxnSpPr>
            <p:spPr>
              <a:xfrm>
                <a:off x="7312631" y="2810856"/>
                <a:ext cx="68610" cy="368640"/>
              </a:xfrm>
              <a:prstGeom prst="straightConnector1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2">
                <a:lum bright="-30000" contrast="-54000"/>
              </a:blip>
              <a:srcRect l="68926" t="12020" b="24040"/>
              <a:stretch>
                <a:fillRect/>
              </a:stretch>
            </p:blipFill>
            <p:spPr>
              <a:xfrm>
                <a:off x="163023" y="1791034"/>
                <a:ext cx="2660608" cy="424232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1850280" y="2982991"/>
                <a:ext cx="643836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JGN</a:t>
                </a:r>
              </a:p>
            </p:txBody>
          </p:sp>
          <p:sp>
            <p:nvSpPr>
              <p:cNvPr id="27" name="Freeform 26"/>
              <p:cNvSpPr/>
              <p:nvPr/>
            </p:nvSpPr>
            <p:spPr>
              <a:xfrm flipH="1" flipV="1">
                <a:off x="5430569" y="2653544"/>
                <a:ext cx="1585095" cy="606327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77231 w 2026527"/>
                  <a:gd name="connsiteY2" fmla="*/ 759915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81391 w 2026527"/>
                  <a:gd name="connsiteY2" fmla="*/ 797779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81391 w 2026527"/>
                  <a:gd name="connsiteY2" fmla="*/ 797779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886"/>
                  <a:gd name="connsiteX1" fmla="*/ 1778304 w 2026527"/>
                  <a:gd name="connsiteY1" fmla="*/ 388327 h 907886"/>
                  <a:gd name="connsiteX2" fmla="*/ 1181391 w 2026527"/>
                  <a:gd name="connsiteY2" fmla="*/ 797779 h 907886"/>
                  <a:gd name="connsiteX3" fmla="*/ 553119 w 2026527"/>
                  <a:gd name="connsiteY3" fmla="*/ 907886 h 907886"/>
                  <a:gd name="connsiteX4" fmla="*/ 0 w 2026527"/>
                  <a:gd name="connsiteY4" fmla="*/ 662082 h 907886"/>
                  <a:gd name="connsiteX0" fmla="*/ 2026527 w 2026527"/>
                  <a:gd name="connsiteY0" fmla="*/ 0 h 907886"/>
                  <a:gd name="connsiteX1" fmla="*/ 1778304 w 2026527"/>
                  <a:gd name="connsiteY1" fmla="*/ 388327 h 907886"/>
                  <a:gd name="connsiteX2" fmla="*/ 1181391 w 2026527"/>
                  <a:gd name="connsiteY2" fmla="*/ 797779 h 907886"/>
                  <a:gd name="connsiteX3" fmla="*/ 553119 w 2026527"/>
                  <a:gd name="connsiteY3" fmla="*/ 907886 h 907886"/>
                  <a:gd name="connsiteX4" fmla="*/ 0 w 2026527"/>
                  <a:gd name="connsiteY4" fmla="*/ 662082 h 907886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986498"/>
                  <a:gd name="connsiteX1" fmla="*/ 1778304 w 2026527"/>
                  <a:gd name="connsiteY1" fmla="*/ 388327 h 986498"/>
                  <a:gd name="connsiteX2" fmla="*/ 1181391 w 2026527"/>
                  <a:gd name="connsiteY2" fmla="*/ 797779 h 986498"/>
                  <a:gd name="connsiteX3" fmla="*/ 553119 w 2026527"/>
                  <a:gd name="connsiteY3" fmla="*/ 983616 h 986498"/>
                  <a:gd name="connsiteX4" fmla="*/ 0 w 2026527"/>
                  <a:gd name="connsiteY4" fmla="*/ 662082 h 986498"/>
                  <a:gd name="connsiteX0" fmla="*/ 2026527 w 2026527"/>
                  <a:gd name="connsiteY0" fmla="*/ 0 h 986498"/>
                  <a:gd name="connsiteX1" fmla="*/ 1778304 w 2026527"/>
                  <a:gd name="connsiteY1" fmla="*/ 388327 h 986498"/>
                  <a:gd name="connsiteX2" fmla="*/ 1181391 w 2026527"/>
                  <a:gd name="connsiteY2" fmla="*/ 797779 h 986498"/>
                  <a:gd name="connsiteX3" fmla="*/ 553119 w 2026527"/>
                  <a:gd name="connsiteY3" fmla="*/ 983616 h 986498"/>
                  <a:gd name="connsiteX4" fmla="*/ 0 w 2026527"/>
                  <a:gd name="connsiteY4" fmla="*/ 662082 h 986498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1281729"/>
                  <a:gd name="connsiteX1" fmla="*/ 1778304 w 2026527"/>
                  <a:gd name="connsiteY1" fmla="*/ 388327 h 1281729"/>
                  <a:gd name="connsiteX2" fmla="*/ 1127271 w 2026527"/>
                  <a:gd name="connsiteY2" fmla="*/ 1266352 h 1281729"/>
                  <a:gd name="connsiteX3" fmla="*/ 553119 w 2026527"/>
                  <a:gd name="connsiteY3" fmla="*/ 983616 h 1281729"/>
                  <a:gd name="connsiteX4" fmla="*/ 0 w 2026527"/>
                  <a:gd name="connsiteY4" fmla="*/ 662082 h 1281729"/>
                  <a:gd name="connsiteX0" fmla="*/ 2026527 w 2026527"/>
                  <a:gd name="connsiteY0" fmla="*/ 0 h 1300593"/>
                  <a:gd name="connsiteX1" fmla="*/ 1778304 w 2026527"/>
                  <a:gd name="connsiteY1" fmla="*/ 388327 h 1300593"/>
                  <a:gd name="connsiteX2" fmla="*/ 1127271 w 2026527"/>
                  <a:gd name="connsiteY2" fmla="*/ 1266352 h 1300593"/>
                  <a:gd name="connsiteX3" fmla="*/ 529065 w 2026527"/>
                  <a:gd name="connsiteY3" fmla="*/ 1154006 h 1300593"/>
                  <a:gd name="connsiteX4" fmla="*/ 0 w 2026527"/>
                  <a:gd name="connsiteY4" fmla="*/ 662082 h 1300593"/>
                  <a:gd name="connsiteX0" fmla="*/ 2026527 w 2026527"/>
                  <a:gd name="connsiteY0" fmla="*/ 0 h 1327719"/>
                  <a:gd name="connsiteX1" fmla="*/ 1778304 w 2026527"/>
                  <a:gd name="connsiteY1" fmla="*/ 388327 h 1327719"/>
                  <a:gd name="connsiteX2" fmla="*/ 1127271 w 2026527"/>
                  <a:gd name="connsiteY2" fmla="*/ 1266352 h 1327719"/>
                  <a:gd name="connsiteX3" fmla="*/ 529065 w 2026527"/>
                  <a:gd name="connsiteY3" fmla="*/ 1154006 h 1327719"/>
                  <a:gd name="connsiteX4" fmla="*/ 0 w 2026527"/>
                  <a:gd name="connsiteY4" fmla="*/ 662082 h 1327719"/>
                  <a:gd name="connsiteX0" fmla="*/ 2026527 w 2026527"/>
                  <a:gd name="connsiteY0" fmla="*/ 0 h 1327719"/>
                  <a:gd name="connsiteX1" fmla="*/ 1778304 w 2026527"/>
                  <a:gd name="connsiteY1" fmla="*/ 388327 h 1327719"/>
                  <a:gd name="connsiteX2" fmla="*/ 1127271 w 2026527"/>
                  <a:gd name="connsiteY2" fmla="*/ 1266352 h 1327719"/>
                  <a:gd name="connsiteX3" fmla="*/ 529065 w 2026527"/>
                  <a:gd name="connsiteY3" fmla="*/ 1154006 h 1327719"/>
                  <a:gd name="connsiteX4" fmla="*/ 0 w 2026527"/>
                  <a:gd name="connsiteY4" fmla="*/ 662082 h 1327719"/>
                  <a:gd name="connsiteX0" fmla="*/ 2026527 w 2026527"/>
                  <a:gd name="connsiteY0" fmla="*/ 0 h 1296168"/>
                  <a:gd name="connsiteX1" fmla="*/ 1778304 w 2026527"/>
                  <a:gd name="connsiteY1" fmla="*/ 388327 h 1296168"/>
                  <a:gd name="connsiteX2" fmla="*/ 1127271 w 2026527"/>
                  <a:gd name="connsiteY2" fmla="*/ 1266352 h 1296168"/>
                  <a:gd name="connsiteX3" fmla="*/ 529065 w 2026527"/>
                  <a:gd name="connsiteY3" fmla="*/ 1154006 h 1296168"/>
                  <a:gd name="connsiteX4" fmla="*/ 0 w 2026527"/>
                  <a:gd name="connsiteY4" fmla="*/ 662082 h 1296168"/>
                  <a:gd name="connsiteX0" fmla="*/ 2026527 w 2026527"/>
                  <a:gd name="connsiteY0" fmla="*/ 0 h 1226603"/>
                  <a:gd name="connsiteX1" fmla="*/ 1778304 w 2026527"/>
                  <a:gd name="connsiteY1" fmla="*/ 388327 h 1226603"/>
                  <a:gd name="connsiteX2" fmla="*/ 1247538 w 2026527"/>
                  <a:gd name="connsiteY2" fmla="*/ 1124360 h 1226603"/>
                  <a:gd name="connsiteX3" fmla="*/ 529065 w 2026527"/>
                  <a:gd name="connsiteY3" fmla="*/ 1154006 h 1226603"/>
                  <a:gd name="connsiteX4" fmla="*/ 0 w 2026527"/>
                  <a:gd name="connsiteY4" fmla="*/ 662082 h 1226603"/>
                  <a:gd name="connsiteX0" fmla="*/ 2026527 w 2026527"/>
                  <a:gd name="connsiteY0" fmla="*/ 0 h 1233855"/>
                  <a:gd name="connsiteX1" fmla="*/ 1676077 w 2026527"/>
                  <a:gd name="connsiteY1" fmla="*/ 643911 h 1233855"/>
                  <a:gd name="connsiteX2" fmla="*/ 1247538 w 2026527"/>
                  <a:gd name="connsiteY2" fmla="*/ 1124360 h 1233855"/>
                  <a:gd name="connsiteX3" fmla="*/ 529065 w 2026527"/>
                  <a:gd name="connsiteY3" fmla="*/ 1154006 h 1233855"/>
                  <a:gd name="connsiteX4" fmla="*/ 0 w 2026527"/>
                  <a:gd name="connsiteY4" fmla="*/ 662082 h 1233855"/>
                  <a:gd name="connsiteX0" fmla="*/ 2026527 w 2026527"/>
                  <a:gd name="connsiteY0" fmla="*/ 0 h 1265534"/>
                  <a:gd name="connsiteX1" fmla="*/ 1676077 w 2026527"/>
                  <a:gd name="connsiteY1" fmla="*/ 643911 h 1265534"/>
                  <a:gd name="connsiteX2" fmla="*/ 1247538 w 2026527"/>
                  <a:gd name="connsiteY2" fmla="*/ 1124360 h 1265534"/>
                  <a:gd name="connsiteX3" fmla="*/ 529065 w 2026527"/>
                  <a:gd name="connsiteY3" fmla="*/ 1154006 h 1265534"/>
                  <a:gd name="connsiteX4" fmla="*/ 0 w 2026527"/>
                  <a:gd name="connsiteY4" fmla="*/ 662082 h 1265534"/>
                  <a:gd name="connsiteX0" fmla="*/ 2026527 w 2026527"/>
                  <a:gd name="connsiteY0" fmla="*/ 0 h 1443831"/>
                  <a:gd name="connsiteX1" fmla="*/ 1676077 w 2026527"/>
                  <a:gd name="connsiteY1" fmla="*/ 643911 h 1443831"/>
                  <a:gd name="connsiteX2" fmla="*/ 1169117 w 2026527"/>
                  <a:gd name="connsiteY2" fmla="*/ 1379946 h 1443831"/>
                  <a:gd name="connsiteX3" fmla="*/ 529065 w 2026527"/>
                  <a:gd name="connsiteY3" fmla="*/ 1154006 h 1443831"/>
                  <a:gd name="connsiteX4" fmla="*/ 0 w 2026527"/>
                  <a:gd name="connsiteY4" fmla="*/ 662082 h 1443831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521003"/>
                  <a:gd name="connsiteX1" fmla="*/ 1676077 w 2026527"/>
                  <a:gd name="connsiteY1" fmla="*/ 643911 h 1521003"/>
                  <a:gd name="connsiteX2" fmla="*/ 1169117 w 2026527"/>
                  <a:gd name="connsiteY2" fmla="*/ 1379946 h 1521003"/>
                  <a:gd name="connsiteX3" fmla="*/ 422637 w 2026527"/>
                  <a:gd name="connsiteY3" fmla="*/ 1366994 h 1521003"/>
                  <a:gd name="connsiteX4" fmla="*/ 0 w 2026527"/>
                  <a:gd name="connsiteY4" fmla="*/ 662082 h 1521003"/>
                  <a:gd name="connsiteX0" fmla="*/ 2026527 w 2026527"/>
                  <a:gd name="connsiteY0" fmla="*/ 0 h 1470474"/>
                  <a:gd name="connsiteX1" fmla="*/ 1687280 w 2026527"/>
                  <a:gd name="connsiteY1" fmla="*/ 729107 h 1470474"/>
                  <a:gd name="connsiteX2" fmla="*/ 1169117 w 2026527"/>
                  <a:gd name="connsiteY2" fmla="*/ 1379946 h 1470474"/>
                  <a:gd name="connsiteX3" fmla="*/ 422637 w 2026527"/>
                  <a:gd name="connsiteY3" fmla="*/ 1366994 h 1470474"/>
                  <a:gd name="connsiteX4" fmla="*/ 0 w 2026527"/>
                  <a:gd name="connsiteY4" fmla="*/ 662082 h 1470474"/>
                  <a:gd name="connsiteX0" fmla="*/ 2026527 w 2026527"/>
                  <a:gd name="connsiteY0" fmla="*/ 0 h 1485031"/>
                  <a:gd name="connsiteX1" fmla="*/ 1687280 w 2026527"/>
                  <a:gd name="connsiteY1" fmla="*/ 729107 h 1485031"/>
                  <a:gd name="connsiteX2" fmla="*/ 1085095 w 2026527"/>
                  <a:gd name="connsiteY2" fmla="*/ 1408344 h 1485031"/>
                  <a:gd name="connsiteX3" fmla="*/ 422637 w 2026527"/>
                  <a:gd name="connsiteY3" fmla="*/ 1366994 h 1485031"/>
                  <a:gd name="connsiteX4" fmla="*/ 0 w 2026527"/>
                  <a:gd name="connsiteY4" fmla="*/ 662082 h 1485031"/>
                  <a:gd name="connsiteX0" fmla="*/ 2026527 w 2026527"/>
                  <a:gd name="connsiteY0" fmla="*/ 0 h 1465503"/>
                  <a:gd name="connsiteX1" fmla="*/ 1687280 w 2026527"/>
                  <a:gd name="connsiteY1" fmla="*/ 729107 h 1465503"/>
                  <a:gd name="connsiteX2" fmla="*/ 1085095 w 2026527"/>
                  <a:gd name="connsiteY2" fmla="*/ 1408344 h 1465503"/>
                  <a:gd name="connsiteX3" fmla="*/ 389028 w 2026527"/>
                  <a:gd name="connsiteY3" fmla="*/ 1324397 h 1465503"/>
                  <a:gd name="connsiteX4" fmla="*/ 0 w 2026527"/>
                  <a:gd name="connsiteY4" fmla="*/ 662082 h 1465503"/>
                  <a:gd name="connsiteX0" fmla="*/ 2026527 w 2026527"/>
                  <a:gd name="connsiteY0" fmla="*/ 0 h 1458229"/>
                  <a:gd name="connsiteX1" fmla="*/ 1687280 w 2026527"/>
                  <a:gd name="connsiteY1" fmla="*/ 729107 h 1458229"/>
                  <a:gd name="connsiteX2" fmla="*/ 1085095 w 2026527"/>
                  <a:gd name="connsiteY2" fmla="*/ 1408344 h 1458229"/>
                  <a:gd name="connsiteX3" fmla="*/ 389028 w 2026527"/>
                  <a:gd name="connsiteY3" fmla="*/ 1324397 h 1458229"/>
                  <a:gd name="connsiteX4" fmla="*/ 0 w 2026527"/>
                  <a:gd name="connsiteY4" fmla="*/ 662082 h 1458229"/>
                  <a:gd name="connsiteX0" fmla="*/ 2026527 w 2026527"/>
                  <a:gd name="connsiteY0" fmla="*/ 0 h 1458229"/>
                  <a:gd name="connsiteX1" fmla="*/ 1687280 w 2026527"/>
                  <a:gd name="connsiteY1" fmla="*/ 729107 h 1458229"/>
                  <a:gd name="connsiteX2" fmla="*/ 1085095 w 2026527"/>
                  <a:gd name="connsiteY2" fmla="*/ 1408344 h 1458229"/>
                  <a:gd name="connsiteX3" fmla="*/ 389028 w 2026527"/>
                  <a:gd name="connsiteY3" fmla="*/ 1324397 h 1458229"/>
                  <a:gd name="connsiteX4" fmla="*/ 0 w 2026527"/>
                  <a:gd name="connsiteY4" fmla="*/ 662082 h 1458229"/>
                  <a:gd name="connsiteX0" fmla="*/ 2801337 w 2801337"/>
                  <a:gd name="connsiteY0" fmla="*/ 0 h 1458227"/>
                  <a:gd name="connsiteX1" fmla="*/ 2462090 w 2801337"/>
                  <a:gd name="connsiteY1" fmla="*/ 729107 h 1458227"/>
                  <a:gd name="connsiteX2" fmla="*/ 1859905 w 2801337"/>
                  <a:gd name="connsiteY2" fmla="*/ 1408344 h 1458227"/>
                  <a:gd name="connsiteX3" fmla="*/ 1163838 w 2801337"/>
                  <a:gd name="connsiteY3" fmla="*/ 1324397 h 1458227"/>
                  <a:gd name="connsiteX4" fmla="*/ 0 w 2801337"/>
                  <a:gd name="connsiteY4" fmla="*/ 1001419 h 1458227"/>
                  <a:gd name="connsiteX0" fmla="*/ 2801337 w 2801337"/>
                  <a:gd name="connsiteY0" fmla="*/ 0 h 1346974"/>
                  <a:gd name="connsiteX1" fmla="*/ 2462090 w 2801337"/>
                  <a:gd name="connsiteY1" fmla="*/ 729107 h 1346974"/>
                  <a:gd name="connsiteX2" fmla="*/ 1427218 w 2801337"/>
                  <a:gd name="connsiteY2" fmla="*/ 929281 h 1346974"/>
                  <a:gd name="connsiteX3" fmla="*/ 1163838 w 2801337"/>
                  <a:gd name="connsiteY3" fmla="*/ 1324397 h 1346974"/>
                  <a:gd name="connsiteX4" fmla="*/ 0 w 2801337"/>
                  <a:gd name="connsiteY4" fmla="*/ 1001419 h 1346974"/>
                  <a:gd name="connsiteX0" fmla="*/ 2801337 w 2801337"/>
                  <a:gd name="connsiteY0" fmla="*/ 0 h 1349347"/>
                  <a:gd name="connsiteX1" fmla="*/ 2190403 w 2801337"/>
                  <a:gd name="connsiteY1" fmla="*/ 419712 h 1349347"/>
                  <a:gd name="connsiteX2" fmla="*/ 1427218 w 2801337"/>
                  <a:gd name="connsiteY2" fmla="*/ 929281 h 1349347"/>
                  <a:gd name="connsiteX3" fmla="*/ 1163838 w 2801337"/>
                  <a:gd name="connsiteY3" fmla="*/ 1324397 h 1349347"/>
                  <a:gd name="connsiteX4" fmla="*/ 0 w 2801337"/>
                  <a:gd name="connsiteY4" fmla="*/ 1001419 h 1349347"/>
                  <a:gd name="connsiteX0" fmla="*/ 2801337 w 2801337"/>
                  <a:gd name="connsiteY0" fmla="*/ 0 h 1349347"/>
                  <a:gd name="connsiteX1" fmla="*/ 2190403 w 2801337"/>
                  <a:gd name="connsiteY1" fmla="*/ 419712 h 1349347"/>
                  <a:gd name="connsiteX2" fmla="*/ 1427218 w 2801337"/>
                  <a:gd name="connsiteY2" fmla="*/ 929281 h 1349347"/>
                  <a:gd name="connsiteX3" fmla="*/ 1163839 w 2801337"/>
                  <a:gd name="connsiteY3" fmla="*/ 1324397 h 1349347"/>
                  <a:gd name="connsiteX4" fmla="*/ 0 w 2801337"/>
                  <a:gd name="connsiteY4" fmla="*/ 1001419 h 1349347"/>
                  <a:gd name="connsiteX0" fmla="*/ 2801337 w 2801337"/>
                  <a:gd name="connsiteY0" fmla="*/ 0 h 1173759"/>
                  <a:gd name="connsiteX1" fmla="*/ 2190403 w 2801337"/>
                  <a:gd name="connsiteY1" fmla="*/ 419712 h 1173759"/>
                  <a:gd name="connsiteX2" fmla="*/ 1427218 w 2801337"/>
                  <a:gd name="connsiteY2" fmla="*/ 929281 h 1173759"/>
                  <a:gd name="connsiteX3" fmla="*/ 459466 w 2801337"/>
                  <a:gd name="connsiteY3" fmla="*/ 1124786 h 1173759"/>
                  <a:gd name="connsiteX4" fmla="*/ 0 w 2801337"/>
                  <a:gd name="connsiteY4" fmla="*/ 1001419 h 1173759"/>
                  <a:gd name="connsiteX0" fmla="*/ 2801337 w 2801337"/>
                  <a:gd name="connsiteY0" fmla="*/ 0 h 1173759"/>
                  <a:gd name="connsiteX1" fmla="*/ 2190403 w 2801337"/>
                  <a:gd name="connsiteY1" fmla="*/ 419712 h 1173759"/>
                  <a:gd name="connsiteX2" fmla="*/ 1427218 w 2801337"/>
                  <a:gd name="connsiteY2" fmla="*/ 929281 h 1173759"/>
                  <a:gd name="connsiteX3" fmla="*/ 459466 w 2801337"/>
                  <a:gd name="connsiteY3" fmla="*/ 1124786 h 1173759"/>
                  <a:gd name="connsiteX4" fmla="*/ 0 w 2801337"/>
                  <a:gd name="connsiteY4" fmla="*/ 1001419 h 1173759"/>
                  <a:gd name="connsiteX0" fmla="*/ 2801337 w 2801337"/>
                  <a:gd name="connsiteY0" fmla="*/ 0 h 1201442"/>
                  <a:gd name="connsiteX1" fmla="*/ 2190403 w 2801337"/>
                  <a:gd name="connsiteY1" fmla="*/ 419712 h 1201442"/>
                  <a:gd name="connsiteX2" fmla="*/ 1427218 w 2801337"/>
                  <a:gd name="connsiteY2" fmla="*/ 929281 h 1201442"/>
                  <a:gd name="connsiteX3" fmla="*/ 459466 w 2801337"/>
                  <a:gd name="connsiteY3" fmla="*/ 1124786 h 1201442"/>
                  <a:gd name="connsiteX4" fmla="*/ 0 w 2801337"/>
                  <a:gd name="connsiteY4" fmla="*/ 1001419 h 1201442"/>
                  <a:gd name="connsiteX0" fmla="*/ 2801337 w 2801337"/>
                  <a:gd name="connsiteY0" fmla="*/ 0 h 1124785"/>
                  <a:gd name="connsiteX1" fmla="*/ 2190403 w 2801337"/>
                  <a:gd name="connsiteY1" fmla="*/ 419712 h 1124785"/>
                  <a:gd name="connsiteX2" fmla="*/ 1427218 w 2801337"/>
                  <a:gd name="connsiteY2" fmla="*/ 929281 h 1124785"/>
                  <a:gd name="connsiteX3" fmla="*/ 459466 w 2801337"/>
                  <a:gd name="connsiteY3" fmla="*/ 1124786 h 1124785"/>
                  <a:gd name="connsiteX4" fmla="*/ 0 w 2801337"/>
                  <a:gd name="connsiteY4" fmla="*/ 1001419 h 1124785"/>
                  <a:gd name="connsiteX0" fmla="*/ 2801337 w 2801337"/>
                  <a:gd name="connsiteY0" fmla="*/ 0 h 1114806"/>
                  <a:gd name="connsiteX1" fmla="*/ 2190403 w 2801337"/>
                  <a:gd name="connsiteY1" fmla="*/ 419712 h 1114806"/>
                  <a:gd name="connsiteX2" fmla="*/ 1427218 w 2801337"/>
                  <a:gd name="connsiteY2" fmla="*/ 929281 h 1114806"/>
                  <a:gd name="connsiteX3" fmla="*/ 811653 w 2801337"/>
                  <a:gd name="connsiteY3" fmla="*/ 1114806 h 1114806"/>
                  <a:gd name="connsiteX4" fmla="*/ 0 w 2801337"/>
                  <a:gd name="connsiteY4" fmla="*/ 1001419 h 1114806"/>
                  <a:gd name="connsiteX0" fmla="*/ 2801337 w 2801337"/>
                  <a:gd name="connsiteY0" fmla="*/ 0 h 1114806"/>
                  <a:gd name="connsiteX1" fmla="*/ 2190403 w 2801337"/>
                  <a:gd name="connsiteY1" fmla="*/ 419712 h 1114806"/>
                  <a:gd name="connsiteX2" fmla="*/ 1427218 w 2801337"/>
                  <a:gd name="connsiteY2" fmla="*/ 929281 h 1114806"/>
                  <a:gd name="connsiteX3" fmla="*/ 811653 w 2801337"/>
                  <a:gd name="connsiteY3" fmla="*/ 1114806 h 1114806"/>
                  <a:gd name="connsiteX4" fmla="*/ 0 w 2801337"/>
                  <a:gd name="connsiteY4" fmla="*/ 1001419 h 1114806"/>
                  <a:gd name="connsiteX0" fmla="*/ 2801337 w 2801337"/>
                  <a:gd name="connsiteY0" fmla="*/ 0 h 1120853"/>
                  <a:gd name="connsiteX1" fmla="*/ 2190403 w 2801337"/>
                  <a:gd name="connsiteY1" fmla="*/ 419712 h 1120853"/>
                  <a:gd name="connsiteX2" fmla="*/ 1427218 w 2801337"/>
                  <a:gd name="connsiteY2" fmla="*/ 929281 h 1120853"/>
                  <a:gd name="connsiteX3" fmla="*/ 811653 w 2801337"/>
                  <a:gd name="connsiteY3" fmla="*/ 1114806 h 1120853"/>
                  <a:gd name="connsiteX4" fmla="*/ 0 w 2801337"/>
                  <a:gd name="connsiteY4" fmla="*/ 1001419 h 1120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1337" h="1120853">
                    <a:moveTo>
                      <a:pt x="2801337" y="0"/>
                    </a:moveTo>
                    <a:cubicBezTo>
                      <a:pt x="2799220" y="0"/>
                      <a:pt x="2419423" y="264832"/>
                      <a:pt x="2190403" y="419712"/>
                    </a:cubicBezTo>
                    <a:cubicBezTo>
                      <a:pt x="1961383" y="574592"/>
                      <a:pt x="1657010" y="813432"/>
                      <a:pt x="1427218" y="929281"/>
                    </a:cubicBezTo>
                    <a:cubicBezTo>
                      <a:pt x="1197426" y="1045130"/>
                      <a:pt x="1073046" y="1048767"/>
                      <a:pt x="811653" y="1114806"/>
                    </a:cubicBezTo>
                    <a:cubicBezTo>
                      <a:pt x="469256" y="1130425"/>
                      <a:pt x="304546" y="1123284"/>
                      <a:pt x="0" y="1001419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8" name="Freeform 27"/>
              <p:cNvSpPr/>
              <p:nvPr/>
            </p:nvSpPr>
            <p:spPr>
              <a:xfrm flipH="1" flipV="1">
                <a:off x="2037252" y="2639872"/>
                <a:ext cx="2935728" cy="686252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178451 h 953151"/>
                  <a:gd name="connsiteX1" fmla="*/ 778933 w 2065867"/>
                  <a:gd name="connsiteY1" fmla="*/ 127705 h 953151"/>
                  <a:gd name="connsiteX2" fmla="*/ 4233 w 2065867"/>
                  <a:gd name="connsiteY2" fmla="*/ 944684 h 953151"/>
                  <a:gd name="connsiteX3" fmla="*/ 4233 w 2065867"/>
                  <a:gd name="connsiteY3" fmla="*/ 944684 h 953151"/>
                  <a:gd name="connsiteX4" fmla="*/ 0 w 2065867"/>
                  <a:gd name="connsiteY4" fmla="*/ 953151 h 953151"/>
                  <a:gd name="connsiteX0" fmla="*/ 2065867 w 2065867"/>
                  <a:gd name="connsiteY0" fmla="*/ 272966 h 1047666"/>
                  <a:gd name="connsiteX1" fmla="*/ 629680 w 2065867"/>
                  <a:gd name="connsiteY1" fmla="*/ 127705 h 1047666"/>
                  <a:gd name="connsiteX2" fmla="*/ 4233 w 2065867"/>
                  <a:gd name="connsiteY2" fmla="*/ 1039199 h 1047666"/>
                  <a:gd name="connsiteX3" fmla="*/ 4233 w 2065867"/>
                  <a:gd name="connsiteY3" fmla="*/ 1039199 h 1047666"/>
                  <a:gd name="connsiteX4" fmla="*/ 0 w 2065867"/>
                  <a:gd name="connsiteY4" fmla="*/ 1047666 h 1047666"/>
                  <a:gd name="connsiteX0" fmla="*/ 2065867 w 2065867"/>
                  <a:gd name="connsiteY0" fmla="*/ 343855 h 1118555"/>
                  <a:gd name="connsiteX1" fmla="*/ 1280707 w 2065867"/>
                  <a:gd name="connsiteY1" fmla="*/ 24211 h 1118555"/>
                  <a:gd name="connsiteX2" fmla="*/ 629680 w 2065867"/>
                  <a:gd name="connsiteY2" fmla="*/ 198594 h 1118555"/>
                  <a:gd name="connsiteX3" fmla="*/ 4233 w 2065867"/>
                  <a:gd name="connsiteY3" fmla="*/ 1110088 h 1118555"/>
                  <a:gd name="connsiteX4" fmla="*/ 4233 w 2065867"/>
                  <a:gd name="connsiteY4" fmla="*/ 1110088 h 1118555"/>
                  <a:gd name="connsiteX5" fmla="*/ 0 w 2065867"/>
                  <a:gd name="connsiteY5" fmla="*/ 1118555 h 1118555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558768 h 1113870"/>
                  <a:gd name="connsiteX1" fmla="*/ 1280707 w 2065867"/>
                  <a:gd name="connsiteY1" fmla="*/ 19526 h 1113870"/>
                  <a:gd name="connsiteX2" fmla="*/ 629680 w 2065867"/>
                  <a:gd name="connsiteY2" fmla="*/ 193909 h 1113870"/>
                  <a:gd name="connsiteX3" fmla="*/ 4233 w 2065867"/>
                  <a:gd name="connsiteY3" fmla="*/ 1105403 h 1113870"/>
                  <a:gd name="connsiteX4" fmla="*/ 4233 w 2065867"/>
                  <a:gd name="connsiteY4" fmla="*/ 1105403 h 1113870"/>
                  <a:gd name="connsiteX5" fmla="*/ 0 w 2065867"/>
                  <a:gd name="connsiteY5" fmla="*/ 1113870 h 1113870"/>
                  <a:gd name="connsiteX0" fmla="*/ 2065867 w 2065867"/>
                  <a:gd name="connsiteY0" fmla="*/ 572031 h 1127133"/>
                  <a:gd name="connsiteX1" fmla="*/ 1280707 w 2065867"/>
                  <a:gd name="connsiteY1" fmla="*/ 32789 h 1127133"/>
                  <a:gd name="connsiteX2" fmla="*/ 629680 w 2065867"/>
                  <a:gd name="connsiteY2" fmla="*/ 207172 h 1127133"/>
                  <a:gd name="connsiteX3" fmla="*/ 4233 w 2065867"/>
                  <a:gd name="connsiteY3" fmla="*/ 1118666 h 1127133"/>
                  <a:gd name="connsiteX4" fmla="*/ 4233 w 2065867"/>
                  <a:gd name="connsiteY4" fmla="*/ 1118666 h 1127133"/>
                  <a:gd name="connsiteX5" fmla="*/ 0 w 2065867"/>
                  <a:gd name="connsiteY5" fmla="*/ 1127133 h 1127133"/>
                  <a:gd name="connsiteX0" fmla="*/ 2065867 w 2065867"/>
                  <a:gd name="connsiteY0" fmla="*/ 389122 h 1328572"/>
                  <a:gd name="connsiteX1" fmla="*/ 1365892 w 2065867"/>
                  <a:gd name="connsiteY1" fmla="*/ 1326277 h 1328572"/>
                  <a:gd name="connsiteX2" fmla="*/ 629680 w 2065867"/>
                  <a:gd name="connsiteY2" fmla="*/ 24263 h 1328572"/>
                  <a:gd name="connsiteX3" fmla="*/ 4233 w 2065867"/>
                  <a:gd name="connsiteY3" fmla="*/ 935757 h 1328572"/>
                  <a:gd name="connsiteX4" fmla="*/ 4233 w 2065867"/>
                  <a:gd name="connsiteY4" fmla="*/ 935757 h 1328572"/>
                  <a:gd name="connsiteX5" fmla="*/ 0 w 2065867"/>
                  <a:gd name="connsiteY5" fmla="*/ 944224 h 1328572"/>
                  <a:gd name="connsiteX0" fmla="*/ 2065867 w 2065867"/>
                  <a:gd name="connsiteY0" fmla="*/ 21004 h 1182652"/>
                  <a:gd name="connsiteX1" fmla="*/ 1365892 w 2065867"/>
                  <a:gd name="connsiteY1" fmla="*/ 958159 h 1182652"/>
                  <a:gd name="connsiteX2" fmla="*/ 785852 w 2065867"/>
                  <a:gd name="connsiteY2" fmla="*/ 1116138 h 1182652"/>
                  <a:gd name="connsiteX3" fmla="*/ 4233 w 2065867"/>
                  <a:gd name="connsiteY3" fmla="*/ 567639 h 1182652"/>
                  <a:gd name="connsiteX4" fmla="*/ 4233 w 2065867"/>
                  <a:gd name="connsiteY4" fmla="*/ 567639 h 1182652"/>
                  <a:gd name="connsiteX5" fmla="*/ 0 w 2065867"/>
                  <a:gd name="connsiteY5" fmla="*/ 576106 h 1182652"/>
                  <a:gd name="connsiteX0" fmla="*/ 2065867 w 2065867"/>
                  <a:gd name="connsiteY0" fmla="*/ 21002 h 1187828"/>
                  <a:gd name="connsiteX1" fmla="*/ 1365892 w 2065867"/>
                  <a:gd name="connsiteY1" fmla="*/ 958157 h 1187828"/>
                  <a:gd name="connsiteX2" fmla="*/ 785852 w 2065867"/>
                  <a:gd name="connsiteY2" fmla="*/ 1116136 h 1187828"/>
                  <a:gd name="connsiteX3" fmla="*/ 4233 w 2065867"/>
                  <a:gd name="connsiteY3" fmla="*/ 567637 h 1187828"/>
                  <a:gd name="connsiteX4" fmla="*/ 4233 w 2065867"/>
                  <a:gd name="connsiteY4" fmla="*/ 567637 h 1187828"/>
                  <a:gd name="connsiteX5" fmla="*/ 0 w 2065867"/>
                  <a:gd name="connsiteY5" fmla="*/ 576104 h 1187828"/>
                  <a:gd name="connsiteX0" fmla="*/ 2065867 w 2065867"/>
                  <a:gd name="connsiteY0" fmla="*/ 21002 h 1187828"/>
                  <a:gd name="connsiteX1" fmla="*/ 1365892 w 2065867"/>
                  <a:gd name="connsiteY1" fmla="*/ 958157 h 1187828"/>
                  <a:gd name="connsiteX2" fmla="*/ 785852 w 2065867"/>
                  <a:gd name="connsiteY2" fmla="*/ 1116136 h 1187828"/>
                  <a:gd name="connsiteX3" fmla="*/ 4233 w 2065867"/>
                  <a:gd name="connsiteY3" fmla="*/ 567637 h 1187828"/>
                  <a:gd name="connsiteX4" fmla="*/ 4233 w 2065867"/>
                  <a:gd name="connsiteY4" fmla="*/ 567637 h 1187828"/>
                  <a:gd name="connsiteX5" fmla="*/ 0 w 2065867"/>
                  <a:gd name="connsiteY5" fmla="*/ 576104 h 1187828"/>
                  <a:gd name="connsiteX0" fmla="*/ 2065867 w 2065867"/>
                  <a:gd name="connsiteY0" fmla="*/ 21217 h 1250093"/>
                  <a:gd name="connsiteX1" fmla="*/ 1365892 w 2065867"/>
                  <a:gd name="connsiteY1" fmla="*/ 958372 h 1250093"/>
                  <a:gd name="connsiteX2" fmla="*/ 878135 w 2065867"/>
                  <a:gd name="connsiteY2" fmla="*/ 1181968 h 1250093"/>
                  <a:gd name="connsiteX3" fmla="*/ 4233 w 2065867"/>
                  <a:gd name="connsiteY3" fmla="*/ 567852 h 1250093"/>
                  <a:gd name="connsiteX4" fmla="*/ 4233 w 2065867"/>
                  <a:gd name="connsiteY4" fmla="*/ 567852 h 1250093"/>
                  <a:gd name="connsiteX5" fmla="*/ 0 w 2065867"/>
                  <a:gd name="connsiteY5" fmla="*/ 576319 h 1250093"/>
                  <a:gd name="connsiteX0" fmla="*/ 2065867 w 2065867"/>
                  <a:gd name="connsiteY0" fmla="*/ 21217 h 1196318"/>
                  <a:gd name="connsiteX1" fmla="*/ 1365892 w 2065867"/>
                  <a:gd name="connsiteY1" fmla="*/ 958372 h 1196318"/>
                  <a:gd name="connsiteX2" fmla="*/ 878135 w 2065867"/>
                  <a:gd name="connsiteY2" fmla="*/ 1181968 h 1196318"/>
                  <a:gd name="connsiteX3" fmla="*/ 4233 w 2065867"/>
                  <a:gd name="connsiteY3" fmla="*/ 567852 h 1196318"/>
                  <a:gd name="connsiteX4" fmla="*/ 4233 w 2065867"/>
                  <a:gd name="connsiteY4" fmla="*/ 567852 h 1196318"/>
                  <a:gd name="connsiteX5" fmla="*/ 0 w 2065867"/>
                  <a:gd name="connsiteY5" fmla="*/ 576319 h 1196318"/>
                  <a:gd name="connsiteX0" fmla="*/ 2065867 w 2065867"/>
                  <a:gd name="connsiteY0" fmla="*/ 21217 h 1266073"/>
                  <a:gd name="connsiteX1" fmla="*/ 1365892 w 2065867"/>
                  <a:gd name="connsiteY1" fmla="*/ 958372 h 1266073"/>
                  <a:gd name="connsiteX2" fmla="*/ 878135 w 2065867"/>
                  <a:gd name="connsiteY2" fmla="*/ 1181968 h 1266073"/>
                  <a:gd name="connsiteX3" fmla="*/ 553504 w 2065867"/>
                  <a:gd name="connsiteY3" fmla="*/ 1222993 h 1266073"/>
                  <a:gd name="connsiteX4" fmla="*/ 4233 w 2065867"/>
                  <a:gd name="connsiteY4" fmla="*/ 567852 h 1266073"/>
                  <a:gd name="connsiteX5" fmla="*/ 4233 w 2065867"/>
                  <a:gd name="connsiteY5" fmla="*/ 567852 h 1266073"/>
                  <a:gd name="connsiteX6" fmla="*/ 0 w 2065867"/>
                  <a:gd name="connsiteY6" fmla="*/ 576319 h 1266073"/>
                  <a:gd name="connsiteX0" fmla="*/ 2065867 w 2065867"/>
                  <a:gd name="connsiteY0" fmla="*/ 21217 h 1266073"/>
                  <a:gd name="connsiteX1" fmla="*/ 1365892 w 2065867"/>
                  <a:gd name="connsiteY1" fmla="*/ 958372 h 1266073"/>
                  <a:gd name="connsiteX2" fmla="*/ 878135 w 2065867"/>
                  <a:gd name="connsiteY2" fmla="*/ 1181968 h 1266073"/>
                  <a:gd name="connsiteX3" fmla="*/ 553504 w 2065867"/>
                  <a:gd name="connsiteY3" fmla="*/ 1222993 h 1266073"/>
                  <a:gd name="connsiteX4" fmla="*/ 4233 w 2065867"/>
                  <a:gd name="connsiteY4" fmla="*/ 567852 h 1266073"/>
                  <a:gd name="connsiteX5" fmla="*/ 4233 w 2065867"/>
                  <a:gd name="connsiteY5" fmla="*/ 567852 h 1266073"/>
                  <a:gd name="connsiteX6" fmla="*/ 0 w 2065867"/>
                  <a:gd name="connsiteY6" fmla="*/ 576319 h 1266073"/>
                  <a:gd name="connsiteX0" fmla="*/ 2065867 w 2065867"/>
                  <a:gd name="connsiteY0" fmla="*/ 21217 h 1258822"/>
                  <a:gd name="connsiteX1" fmla="*/ 1365892 w 2065867"/>
                  <a:gd name="connsiteY1" fmla="*/ 958372 h 1258822"/>
                  <a:gd name="connsiteX2" fmla="*/ 878135 w 2065867"/>
                  <a:gd name="connsiteY2" fmla="*/ 1181968 h 1258822"/>
                  <a:gd name="connsiteX3" fmla="*/ 553504 w 2065867"/>
                  <a:gd name="connsiteY3" fmla="*/ 1222993 h 1258822"/>
                  <a:gd name="connsiteX4" fmla="*/ 4233 w 2065867"/>
                  <a:gd name="connsiteY4" fmla="*/ 567852 h 1258822"/>
                  <a:gd name="connsiteX5" fmla="*/ 4233 w 2065867"/>
                  <a:gd name="connsiteY5" fmla="*/ 567852 h 1258822"/>
                  <a:gd name="connsiteX6" fmla="*/ 0 w 2065867"/>
                  <a:gd name="connsiteY6" fmla="*/ 576319 h 1258822"/>
                  <a:gd name="connsiteX0" fmla="*/ 2065867 w 2065867"/>
                  <a:gd name="connsiteY0" fmla="*/ 21270 h 1262849"/>
                  <a:gd name="connsiteX1" fmla="*/ 1365892 w 2065867"/>
                  <a:gd name="connsiteY1" fmla="*/ 958425 h 1262849"/>
                  <a:gd name="connsiteX2" fmla="*/ 956221 w 2065867"/>
                  <a:gd name="connsiteY2" fmla="*/ 1198428 h 1262849"/>
                  <a:gd name="connsiteX3" fmla="*/ 553504 w 2065867"/>
                  <a:gd name="connsiteY3" fmla="*/ 1223046 h 1262849"/>
                  <a:gd name="connsiteX4" fmla="*/ 4233 w 2065867"/>
                  <a:gd name="connsiteY4" fmla="*/ 567905 h 1262849"/>
                  <a:gd name="connsiteX5" fmla="*/ 4233 w 2065867"/>
                  <a:gd name="connsiteY5" fmla="*/ 567905 h 1262849"/>
                  <a:gd name="connsiteX6" fmla="*/ 0 w 2065867"/>
                  <a:gd name="connsiteY6" fmla="*/ 576372 h 1262849"/>
                  <a:gd name="connsiteX0" fmla="*/ 2065867 w 2065867"/>
                  <a:gd name="connsiteY0" fmla="*/ 20621 h 1262200"/>
                  <a:gd name="connsiteX1" fmla="*/ 1507867 w 2065867"/>
                  <a:gd name="connsiteY1" fmla="*/ 990584 h 1262200"/>
                  <a:gd name="connsiteX2" fmla="*/ 956221 w 2065867"/>
                  <a:gd name="connsiteY2" fmla="*/ 1197779 h 1262200"/>
                  <a:gd name="connsiteX3" fmla="*/ 553504 w 2065867"/>
                  <a:gd name="connsiteY3" fmla="*/ 1222397 h 1262200"/>
                  <a:gd name="connsiteX4" fmla="*/ 4233 w 2065867"/>
                  <a:gd name="connsiteY4" fmla="*/ 567256 h 1262200"/>
                  <a:gd name="connsiteX5" fmla="*/ 4233 w 2065867"/>
                  <a:gd name="connsiteY5" fmla="*/ 567256 h 1262200"/>
                  <a:gd name="connsiteX6" fmla="*/ 0 w 2065867"/>
                  <a:gd name="connsiteY6" fmla="*/ 575723 h 1262200"/>
                  <a:gd name="connsiteX0" fmla="*/ 2065867 w 2065867"/>
                  <a:gd name="connsiteY0" fmla="*/ 20722 h 1273118"/>
                  <a:gd name="connsiteX1" fmla="*/ 1507867 w 2065867"/>
                  <a:gd name="connsiteY1" fmla="*/ 990685 h 1273118"/>
                  <a:gd name="connsiteX2" fmla="*/ 998813 w 2065867"/>
                  <a:gd name="connsiteY2" fmla="*/ 1230691 h 1273118"/>
                  <a:gd name="connsiteX3" fmla="*/ 553504 w 2065867"/>
                  <a:gd name="connsiteY3" fmla="*/ 1222498 h 1273118"/>
                  <a:gd name="connsiteX4" fmla="*/ 4233 w 2065867"/>
                  <a:gd name="connsiteY4" fmla="*/ 567357 h 1273118"/>
                  <a:gd name="connsiteX5" fmla="*/ 4233 w 2065867"/>
                  <a:gd name="connsiteY5" fmla="*/ 567357 h 1273118"/>
                  <a:gd name="connsiteX6" fmla="*/ 0 w 2065867"/>
                  <a:gd name="connsiteY6" fmla="*/ 575824 h 1273118"/>
                  <a:gd name="connsiteX0" fmla="*/ 2065867 w 2065867"/>
                  <a:gd name="connsiteY0" fmla="*/ 20930 h 1312647"/>
                  <a:gd name="connsiteX1" fmla="*/ 1507867 w 2065867"/>
                  <a:gd name="connsiteY1" fmla="*/ 990893 h 1312647"/>
                  <a:gd name="connsiteX2" fmla="*/ 1020110 w 2065867"/>
                  <a:gd name="connsiteY2" fmla="*/ 1296515 h 1312647"/>
                  <a:gd name="connsiteX3" fmla="*/ 553504 w 2065867"/>
                  <a:gd name="connsiteY3" fmla="*/ 1222706 h 1312647"/>
                  <a:gd name="connsiteX4" fmla="*/ 4233 w 2065867"/>
                  <a:gd name="connsiteY4" fmla="*/ 567565 h 1312647"/>
                  <a:gd name="connsiteX5" fmla="*/ 4233 w 2065867"/>
                  <a:gd name="connsiteY5" fmla="*/ 567565 h 1312647"/>
                  <a:gd name="connsiteX6" fmla="*/ 0 w 2065867"/>
                  <a:gd name="connsiteY6" fmla="*/ 576032 h 1312647"/>
                  <a:gd name="connsiteX0" fmla="*/ 2065867 w 2065867"/>
                  <a:gd name="connsiteY0" fmla="*/ 0 h 1291719"/>
                  <a:gd name="connsiteX1" fmla="*/ 1507867 w 2065867"/>
                  <a:gd name="connsiteY1" fmla="*/ 969963 h 1291719"/>
                  <a:gd name="connsiteX2" fmla="*/ 1020110 w 2065867"/>
                  <a:gd name="connsiteY2" fmla="*/ 1275585 h 1291719"/>
                  <a:gd name="connsiteX3" fmla="*/ 553504 w 2065867"/>
                  <a:gd name="connsiteY3" fmla="*/ 1201776 h 1291719"/>
                  <a:gd name="connsiteX4" fmla="*/ 4233 w 2065867"/>
                  <a:gd name="connsiteY4" fmla="*/ 546635 h 1291719"/>
                  <a:gd name="connsiteX5" fmla="*/ 4233 w 2065867"/>
                  <a:gd name="connsiteY5" fmla="*/ 546635 h 1291719"/>
                  <a:gd name="connsiteX6" fmla="*/ 0 w 2065867"/>
                  <a:gd name="connsiteY6" fmla="*/ 555102 h 1291719"/>
                  <a:gd name="connsiteX0" fmla="*/ 2065867 w 2065867"/>
                  <a:gd name="connsiteY0" fmla="*/ 0 h 1176886"/>
                  <a:gd name="connsiteX1" fmla="*/ 1507867 w 2065867"/>
                  <a:gd name="connsiteY1" fmla="*/ 855132 h 1176886"/>
                  <a:gd name="connsiteX2" fmla="*/ 1020110 w 2065867"/>
                  <a:gd name="connsiteY2" fmla="*/ 1160754 h 1176886"/>
                  <a:gd name="connsiteX3" fmla="*/ 553504 w 2065867"/>
                  <a:gd name="connsiteY3" fmla="*/ 1086945 h 1176886"/>
                  <a:gd name="connsiteX4" fmla="*/ 4233 w 2065867"/>
                  <a:gd name="connsiteY4" fmla="*/ 431804 h 1176886"/>
                  <a:gd name="connsiteX5" fmla="*/ 4233 w 2065867"/>
                  <a:gd name="connsiteY5" fmla="*/ 431804 h 1176886"/>
                  <a:gd name="connsiteX6" fmla="*/ 0 w 2065867"/>
                  <a:gd name="connsiteY6" fmla="*/ 440271 h 1176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5867" h="1176886">
                    <a:moveTo>
                      <a:pt x="2065867" y="0"/>
                    </a:moveTo>
                    <a:cubicBezTo>
                      <a:pt x="1870901" y="485015"/>
                      <a:pt x="1682160" y="661673"/>
                      <a:pt x="1507867" y="855132"/>
                    </a:cubicBezTo>
                    <a:cubicBezTo>
                      <a:pt x="1333574" y="1048591"/>
                      <a:pt x="1125930" y="1124853"/>
                      <a:pt x="1020110" y="1160754"/>
                    </a:cubicBezTo>
                    <a:cubicBezTo>
                      <a:pt x="914290" y="1196655"/>
                      <a:pt x="699154" y="1172893"/>
                      <a:pt x="553504" y="1086945"/>
                    </a:cubicBezTo>
                    <a:cubicBezTo>
                      <a:pt x="351064" y="984592"/>
                      <a:pt x="125356" y="532792"/>
                      <a:pt x="4233" y="431804"/>
                    </a:cubicBezTo>
                    <a:lnTo>
                      <a:pt x="4233" y="431804"/>
                    </a:lnTo>
                    <a:lnTo>
                      <a:pt x="0" y="440271"/>
                    </a:ln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267518" y="2489945"/>
                <a:ext cx="1161327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NetherLight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148201" y="3337734"/>
                <a:ext cx="816883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CERN</a:t>
                </a:r>
              </a:p>
            </p:txBody>
          </p:sp>
          <p:cxnSp>
            <p:nvCxnSpPr>
              <p:cNvPr id="31" name="Straight Connector 12"/>
              <p:cNvCxnSpPr/>
              <p:nvPr/>
            </p:nvCxnSpPr>
            <p:spPr>
              <a:xfrm flipH="1">
                <a:off x="7110553" y="2820637"/>
                <a:ext cx="202079" cy="320463"/>
              </a:xfrm>
              <a:prstGeom prst="straightConnector1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6797652" y="3181175"/>
                <a:ext cx="514802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UvA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7654269" y="3104854"/>
                <a:ext cx="1084649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CzechLight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166970" y="2898670"/>
                <a:ext cx="1066802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KRLight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726273" y="4041126"/>
                <a:ext cx="643338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AIST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136948" y="3523564"/>
                <a:ext cx="1066802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KDDI Labs</a:t>
                </a:r>
              </a:p>
            </p:txBody>
          </p:sp>
          <p:sp>
            <p:nvSpPr>
              <p:cNvPr id="37" name="Freeform 36"/>
              <p:cNvSpPr/>
              <p:nvPr/>
            </p:nvSpPr>
            <p:spPr>
              <a:xfrm flipH="1">
                <a:off x="1593164" y="2425998"/>
                <a:ext cx="3379815" cy="856565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178451 h 953151"/>
                  <a:gd name="connsiteX1" fmla="*/ 778933 w 2065867"/>
                  <a:gd name="connsiteY1" fmla="*/ 127705 h 953151"/>
                  <a:gd name="connsiteX2" fmla="*/ 4233 w 2065867"/>
                  <a:gd name="connsiteY2" fmla="*/ 944684 h 953151"/>
                  <a:gd name="connsiteX3" fmla="*/ 4233 w 2065867"/>
                  <a:gd name="connsiteY3" fmla="*/ 944684 h 953151"/>
                  <a:gd name="connsiteX4" fmla="*/ 0 w 2065867"/>
                  <a:gd name="connsiteY4" fmla="*/ 953151 h 953151"/>
                  <a:gd name="connsiteX0" fmla="*/ 2065867 w 2065867"/>
                  <a:gd name="connsiteY0" fmla="*/ 272966 h 1047666"/>
                  <a:gd name="connsiteX1" fmla="*/ 629680 w 2065867"/>
                  <a:gd name="connsiteY1" fmla="*/ 127705 h 1047666"/>
                  <a:gd name="connsiteX2" fmla="*/ 4233 w 2065867"/>
                  <a:gd name="connsiteY2" fmla="*/ 1039199 h 1047666"/>
                  <a:gd name="connsiteX3" fmla="*/ 4233 w 2065867"/>
                  <a:gd name="connsiteY3" fmla="*/ 1039199 h 1047666"/>
                  <a:gd name="connsiteX4" fmla="*/ 0 w 2065867"/>
                  <a:gd name="connsiteY4" fmla="*/ 1047666 h 1047666"/>
                  <a:gd name="connsiteX0" fmla="*/ 2065867 w 2065867"/>
                  <a:gd name="connsiteY0" fmla="*/ 343855 h 1118555"/>
                  <a:gd name="connsiteX1" fmla="*/ 1280707 w 2065867"/>
                  <a:gd name="connsiteY1" fmla="*/ 24211 h 1118555"/>
                  <a:gd name="connsiteX2" fmla="*/ 629680 w 2065867"/>
                  <a:gd name="connsiteY2" fmla="*/ 198594 h 1118555"/>
                  <a:gd name="connsiteX3" fmla="*/ 4233 w 2065867"/>
                  <a:gd name="connsiteY3" fmla="*/ 1110088 h 1118555"/>
                  <a:gd name="connsiteX4" fmla="*/ 4233 w 2065867"/>
                  <a:gd name="connsiteY4" fmla="*/ 1110088 h 1118555"/>
                  <a:gd name="connsiteX5" fmla="*/ 0 w 2065867"/>
                  <a:gd name="connsiteY5" fmla="*/ 1118555 h 1118555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570449 h 1125551"/>
                  <a:gd name="connsiteX1" fmla="*/ 1280707 w 2065867"/>
                  <a:gd name="connsiteY1" fmla="*/ 31207 h 1125551"/>
                  <a:gd name="connsiteX2" fmla="*/ 629680 w 2065867"/>
                  <a:gd name="connsiteY2" fmla="*/ 205590 h 1125551"/>
                  <a:gd name="connsiteX3" fmla="*/ 4233 w 2065867"/>
                  <a:gd name="connsiteY3" fmla="*/ 1117084 h 1125551"/>
                  <a:gd name="connsiteX4" fmla="*/ 4233 w 2065867"/>
                  <a:gd name="connsiteY4" fmla="*/ 1117084 h 1125551"/>
                  <a:gd name="connsiteX5" fmla="*/ 0 w 2065867"/>
                  <a:gd name="connsiteY5" fmla="*/ 1125551 h 1125551"/>
                  <a:gd name="connsiteX0" fmla="*/ 2065867 w 2065867"/>
                  <a:gd name="connsiteY0" fmla="*/ 570449 h 1125551"/>
                  <a:gd name="connsiteX1" fmla="*/ 1280707 w 2065867"/>
                  <a:gd name="connsiteY1" fmla="*/ 31207 h 1125551"/>
                  <a:gd name="connsiteX2" fmla="*/ 629680 w 2065867"/>
                  <a:gd name="connsiteY2" fmla="*/ 205590 h 1125551"/>
                  <a:gd name="connsiteX3" fmla="*/ 4233 w 2065867"/>
                  <a:gd name="connsiteY3" fmla="*/ 1117084 h 1125551"/>
                  <a:gd name="connsiteX4" fmla="*/ 4233 w 2065867"/>
                  <a:gd name="connsiteY4" fmla="*/ 1117084 h 1125551"/>
                  <a:gd name="connsiteX5" fmla="*/ 0 w 2065867"/>
                  <a:gd name="connsiteY5" fmla="*/ 1125551 h 1125551"/>
                  <a:gd name="connsiteX0" fmla="*/ 2847872 w 2847872"/>
                  <a:gd name="connsiteY0" fmla="*/ 1585526 h 1585527"/>
                  <a:gd name="connsiteX1" fmla="*/ 1280707 w 2847872"/>
                  <a:gd name="connsiteY1" fmla="*/ 101170 h 1585527"/>
                  <a:gd name="connsiteX2" fmla="*/ 629680 w 2847872"/>
                  <a:gd name="connsiteY2" fmla="*/ 275553 h 1585527"/>
                  <a:gd name="connsiteX3" fmla="*/ 4233 w 2847872"/>
                  <a:gd name="connsiteY3" fmla="*/ 1187047 h 1585527"/>
                  <a:gd name="connsiteX4" fmla="*/ 4233 w 2847872"/>
                  <a:gd name="connsiteY4" fmla="*/ 1187047 h 1585527"/>
                  <a:gd name="connsiteX5" fmla="*/ 0 w 2847872"/>
                  <a:gd name="connsiteY5" fmla="*/ 1195514 h 1585527"/>
                  <a:gd name="connsiteX0" fmla="*/ 2847872 w 2847872"/>
                  <a:gd name="connsiteY0" fmla="*/ 1626188 h 1626187"/>
                  <a:gd name="connsiteX1" fmla="*/ 1731210 w 2847872"/>
                  <a:gd name="connsiteY1" fmla="*/ 89327 h 1626187"/>
                  <a:gd name="connsiteX2" fmla="*/ 629680 w 2847872"/>
                  <a:gd name="connsiteY2" fmla="*/ 316215 h 1626187"/>
                  <a:gd name="connsiteX3" fmla="*/ 4233 w 2847872"/>
                  <a:gd name="connsiteY3" fmla="*/ 1227709 h 1626187"/>
                  <a:gd name="connsiteX4" fmla="*/ 4233 w 2847872"/>
                  <a:gd name="connsiteY4" fmla="*/ 1227709 h 1626187"/>
                  <a:gd name="connsiteX5" fmla="*/ 0 w 2847872"/>
                  <a:gd name="connsiteY5" fmla="*/ 1236176 h 1626187"/>
                  <a:gd name="connsiteX0" fmla="*/ 2847872 w 2847872"/>
                  <a:gd name="connsiteY0" fmla="*/ 1660466 h 1660467"/>
                  <a:gd name="connsiteX1" fmla="*/ 1731210 w 2847872"/>
                  <a:gd name="connsiteY1" fmla="*/ 123605 h 1660467"/>
                  <a:gd name="connsiteX2" fmla="*/ 578679 w 2847872"/>
                  <a:gd name="connsiteY2" fmla="*/ 245480 h 1660467"/>
                  <a:gd name="connsiteX3" fmla="*/ 4233 w 2847872"/>
                  <a:gd name="connsiteY3" fmla="*/ 1261987 h 1660467"/>
                  <a:gd name="connsiteX4" fmla="*/ 4233 w 2847872"/>
                  <a:gd name="connsiteY4" fmla="*/ 1261987 h 1660467"/>
                  <a:gd name="connsiteX5" fmla="*/ 0 w 2847872"/>
                  <a:gd name="connsiteY5" fmla="*/ 1270454 h 1660467"/>
                  <a:gd name="connsiteX0" fmla="*/ 2847872 w 2847872"/>
                  <a:gd name="connsiteY0" fmla="*/ 1660466 h 1660465"/>
                  <a:gd name="connsiteX1" fmla="*/ 1731210 w 2847872"/>
                  <a:gd name="connsiteY1" fmla="*/ 123605 h 1660465"/>
                  <a:gd name="connsiteX2" fmla="*/ 646679 w 2847872"/>
                  <a:gd name="connsiteY2" fmla="*/ 245481 h 1660465"/>
                  <a:gd name="connsiteX3" fmla="*/ 4233 w 2847872"/>
                  <a:gd name="connsiteY3" fmla="*/ 1261987 h 1660465"/>
                  <a:gd name="connsiteX4" fmla="*/ 4233 w 2847872"/>
                  <a:gd name="connsiteY4" fmla="*/ 1261987 h 1660465"/>
                  <a:gd name="connsiteX5" fmla="*/ 0 w 2847872"/>
                  <a:gd name="connsiteY5" fmla="*/ 1270454 h 1660465"/>
                  <a:gd name="connsiteX0" fmla="*/ 2847872 w 2847872"/>
                  <a:gd name="connsiteY0" fmla="*/ 1595532 h 1595532"/>
                  <a:gd name="connsiteX1" fmla="*/ 1884211 w 2847872"/>
                  <a:gd name="connsiteY1" fmla="*/ 163684 h 1595532"/>
                  <a:gd name="connsiteX2" fmla="*/ 646679 w 2847872"/>
                  <a:gd name="connsiteY2" fmla="*/ 180547 h 1595532"/>
                  <a:gd name="connsiteX3" fmla="*/ 4233 w 2847872"/>
                  <a:gd name="connsiteY3" fmla="*/ 1197053 h 1595532"/>
                  <a:gd name="connsiteX4" fmla="*/ 4233 w 2847872"/>
                  <a:gd name="connsiteY4" fmla="*/ 1197053 h 1595532"/>
                  <a:gd name="connsiteX5" fmla="*/ 0 w 2847872"/>
                  <a:gd name="connsiteY5" fmla="*/ 1205520 h 1595532"/>
                  <a:gd name="connsiteX0" fmla="*/ 2847872 w 2847872"/>
                  <a:gd name="connsiteY0" fmla="*/ 1586349 h 1586349"/>
                  <a:gd name="connsiteX1" fmla="*/ 2207214 w 2847872"/>
                  <a:gd name="connsiteY1" fmla="*/ 172003 h 1586349"/>
                  <a:gd name="connsiteX2" fmla="*/ 646679 w 2847872"/>
                  <a:gd name="connsiteY2" fmla="*/ 171364 h 1586349"/>
                  <a:gd name="connsiteX3" fmla="*/ 4233 w 2847872"/>
                  <a:gd name="connsiteY3" fmla="*/ 1187870 h 1586349"/>
                  <a:gd name="connsiteX4" fmla="*/ 4233 w 2847872"/>
                  <a:gd name="connsiteY4" fmla="*/ 1187870 h 1586349"/>
                  <a:gd name="connsiteX5" fmla="*/ 0 w 2847872"/>
                  <a:gd name="connsiteY5" fmla="*/ 1196337 h 1586349"/>
                  <a:gd name="connsiteX0" fmla="*/ 2847872 w 2847872"/>
                  <a:gd name="connsiteY0" fmla="*/ 1620828 h 1620828"/>
                  <a:gd name="connsiteX1" fmla="*/ 2207214 w 2847872"/>
                  <a:gd name="connsiteY1" fmla="*/ 206482 h 1620828"/>
                  <a:gd name="connsiteX2" fmla="*/ 646679 w 2847872"/>
                  <a:gd name="connsiteY2" fmla="*/ 205843 h 1620828"/>
                  <a:gd name="connsiteX3" fmla="*/ 4233 w 2847872"/>
                  <a:gd name="connsiteY3" fmla="*/ 1222349 h 1620828"/>
                  <a:gd name="connsiteX4" fmla="*/ 4233 w 2847872"/>
                  <a:gd name="connsiteY4" fmla="*/ 1222349 h 1620828"/>
                  <a:gd name="connsiteX5" fmla="*/ 0 w 2847872"/>
                  <a:gd name="connsiteY5" fmla="*/ 1230816 h 1620828"/>
                  <a:gd name="connsiteX0" fmla="*/ 2847872 w 2847872"/>
                  <a:gd name="connsiteY0" fmla="*/ 1620828 h 1620828"/>
                  <a:gd name="connsiteX1" fmla="*/ 2207214 w 2847872"/>
                  <a:gd name="connsiteY1" fmla="*/ 206482 h 1620828"/>
                  <a:gd name="connsiteX2" fmla="*/ 646679 w 2847872"/>
                  <a:gd name="connsiteY2" fmla="*/ 205843 h 1620828"/>
                  <a:gd name="connsiteX3" fmla="*/ 4233 w 2847872"/>
                  <a:gd name="connsiteY3" fmla="*/ 1222349 h 1620828"/>
                  <a:gd name="connsiteX4" fmla="*/ 4233 w 2847872"/>
                  <a:gd name="connsiteY4" fmla="*/ 1222349 h 1620828"/>
                  <a:gd name="connsiteX5" fmla="*/ 0 w 2847872"/>
                  <a:gd name="connsiteY5" fmla="*/ 1230816 h 1620828"/>
                  <a:gd name="connsiteX0" fmla="*/ 2847872 w 2847872"/>
                  <a:gd name="connsiteY0" fmla="*/ 1663531 h 1663531"/>
                  <a:gd name="connsiteX1" fmla="*/ 2003213 w 2847872"/>
                  <a:gd name="connsiteY1" fmla="*/ 179175 h 1663531"/>
                  <a:gd name="connsiteX2" fmla="*/ 646679 w 2847872"/>
                  <a:gd name="connsiteY2" fmla="*/ 248546 h 1663531"/>
                  <a:gd name="connsiteX3" fmla="*/ 4233 w 2847872"/>
                  <a:gd name="connsiteY3" fmla="*/ 1265052 h 1663531"/>
                  <a:gd name="connsiteX4" fmla="*/ 4233 w 2847872"/>
                  <a:gd name="connsiteY4" fmla="*/ 1265052 h 1663531"/>
                  <a:gd name="connsiteX5" fmla="*/ 0 w 2847872"/>
                  <a:gd name="connsiteY5" fmla="*/ 1273519 h 1663531"/>
                  <a:gd name="connsiteX0" fmla="*/ 2847872 w 2847872"/>
                  <a:gd name="connsiteY0" fmla="*/ 1634083 h 1634083"/>
                  <a:gd name="connsiteX1" fmla="*/ 2003213 w 2847872"/>
                  <a:gd name="connsiteY1" fmla="*/ 149727 h 1634083"/>
                  <a:gd name="connsiteX2" fmla="*/ 621178 w 2847872"/>
                  <a:gd name="connsiteY2" fmla="*/ 201597 h 1634083"/>
                  <a:gd name="connsiteX3" fmla="*/ 4233 w 2847872"/>
                  <a:gd name="connsiteY3" fmla="*/ 1235604 h 1634083"/>
                  <a:gd name="connsiteX4" fmla="*/ 4233 w 2847872"/>
                  <a:gd name="connsiteY4" fmla="*/ 1235604 h 1634083"/>
                  <a:gd name="connsiteX5" fmla="*/ 0 w 2847872"/>
                  <a:gd name="connsiteY5" fmla="*/ 1244071 h 1634083"/>
                  <a:gd name="connsiteX0" fmla="*/ 2847872 w 2847872"/>
                  <a:gd name="connsiteY0" fmla="*/ 1614183 h 1614183"/>
                  <a:gd name="connsiteX1" fmla="*/ 2028713 w 2847872"/>
                  <a:gd name="connsiteY1" fmla="*/ 164830 h 1614183"/>
                  <a:gd name="connsiteX2" fmla="*/ 621178 w 2847872"/>
                  <a:gd name="connsiteY2" fmla="*/ 181697 h 1614183"/>
                  <a:gd name="connsiteX3" fmla="*/ 4233 w 2847872"/>
                  <a:gd name="connsiteY3" fmla="*/ 1215704 h 1614183"/>
                  <a:gd name="connsiteX4" fmla="*/ 4233 w 2847872"/>
                  <a:gd name="connsiteY4" fmla="*/ 1215704 h 1614183"/>
                  <a:gd name="connsiteX5" fmla="*/ 0 w 2847872"/>
                  <a:gd name="connsiteY5" fmla="*/ 1224171 h 1614183"/>
                  <a:gd name="connsiteX0" fmla="*/ 2847872 w 2847872"/>
                  <a:gd name="connsiteY0" fmla="*/ 1614183 h 1614183"/>
                  <a:gd name="connsiteX1" fmla="*/ 2028713 w 2847872"/>
                  <a:gd name="connsiteY1" fmla="*/ 164830 h 1614183"/>
                  <a:gd name="connsiteX2" fmla="*/ 621178 w 2847872"/>
                  <a:gd name="connsiteY2" fmla="*/ 181697 h 1614183"/>
                  <a:gd name="connsiteX3" fmla="*/ 4233 w 2847872"/>
                  <a:gd name="connsiteY3" fmla="*/ 1215704 h 1614183"/>
                  <a:gd name="connsiteX4" fmla="*/ 4233 w 2847872"/>
                  <a:gd name="connsiteY4" fmla="*/ 1215704 h 1614183"/>
                  <a:gd name="connsiteX5" fmla="*/ 0 w 2847872"/>
                  <a:gd name="connsiteY5" fmla="*/ 1224171 h 1614183"/>
                  <a:gd name="connsiteX0" fmla="*/ 2847872 w 2847872"/>
                  <a:gd name="connsiteY0" fmla="*/ 1614183 h 1614183"/>
                  <a:gd name="connsiteX1" fmla="*/ 2028713 w 2847872"/>
                  <a:gd name="connsiteY1" fmla="*/ 164830 h 1614183"/>
                  <a:gd name="connsiteX2" fmla="*/ 621178 w 2847872"/>
                  <a:gd name="connsiteY2" fmla="*/ 181697 h 1614183"/>
                  <a:gd name="connsiteX3" fmla="*/ 4233 w 2847872"/>
                  <a:gd name="connsiteY3" fmla="*/ 1215704 h 1614183"/>
                  <a:gd name="connsiteX4" fmla="*/ 4233 w 2847872"/>
                  <a:gd name="connsiteY4" fmla="*/ 1215704 h 1614183"/>
                  <a:gd name="connsiteX5" fmla="*/ 0 w 2847872"/>
                  <a:gd name="connsiteY5" fmla="*/ 1224171 h 1614183"/>
                  <a:gd name="connsiteX0" fmla="*/ 2847872 w 2847872"/>
                  <a:gd name="connsiteY0" fmla="*/ 1603584 h 1603584"/>
                  <a:gd name="connsiteX1" fmla="*/ 2028713 w 2847872"/>
                  <a:gd name="connsiteY1" fmla="*/ 154231 h 1603584"/>
                  <a:gd name="connsiteX2" fmla="*/ 621178 w 2847872"/>
                  <a:gd name="connsiteY2" fmla="*/ 171098 h 1603584"/>
                  <a:gd name="connsiteX3" fmla="*/ 4233 w 2847872"/>
                  <a:gd name="connsiteY3" fmla="*/ 1205105 h 1603584"/>
                  <a:gd name="connsiteX4" fmla="*/ 4233 w 2847872"/>
                  <a:gd name="connsiteY4" fmla="*/ 1205105 h 1603584"/>
                  <a:gd name="connsiteX5" fmla="*/ 0 w 2847872"/>
                  <a:gd name="connsiteY5" fmla="*/ 1213572 h 1603584"/>
                  <a:gd name="connsiteX0" fmla="*/ 2847872 w 2847872"/>
                  <a:gd name="connsiteY0" fmla="*/ 1603584 h 1603584"/>
                  <a:gd name="connsiteX1" fmla="*/ 2028713 w 2847872"/>
                  <a:gd name="connsiteY1" fmla="*/ 154231 h 1603584"/>
                  <a:gd name="connsiteX2" fmla="*/ 621178 w 2847872"/>
                  <a:gd name="connsiteY2" fmla="*/ 171098 h 1603584"/>
                  <a:gd name="connsiteX3" fmla="*/ 4233 w 2847872"/>
                  <a:gd name="connsiteY3" fmla="*/ 1205105 h 1603584"/>
                  <a:gd name="connsiteX4" fmla="*/ 4233 w 2847872"/>
                  <a:gd name="connsiteY4" fmla="*/ 1205105 h 1603584"/>
                  <a:gd name="connsiteX5" fmla="*/ 0 w 2847872"/>
                  <a:gd name="connsiteY5" fmla="*/ 1213572 h 1603584"/>
                  <a:gd name="connsiteX0" fmla="*/ 2847872 w 2847872"/>
                  <a:gd name="connsiteY0" fmla="*/ 1603584 h 1603584"/>
                  <a:gd name="connsiteX1" fmla="*/ 2028713 w 2847872"/>
                  <a:gd name="connsiteY1" fmla="*/ 154231 h 1603584"/>
                  <a:gd name="connsiteX2" fmla="*/ 621178 w 2847872"/>
                  <a:gd name="connsiteY2" fmla="*/ 171098 h 1603584"/>
                  <a:gd name="connsiteX3" fmla="*/ 4233 w 2847872"/>
                  <a:gd name="connsiteY3" fmla="*/ 1205105 h 1603584"/>
                  <a:gd name="connsiteX4" fmla="*/ 4233 w 2847872"/>
                  <a:gd name="connsiteY4" fmla="*/ 1205105 h 1603584"/>
                  <a:gd name="connsiteX5" fmla="*/ 0 w 2847872"/>
                  <a:gd name="connsiteY5" fmla="*/ 1213572 h 1603584"/>
                  <a:gd name="connsiteX0" fmla="*/ 2847872 w 2847872"/>
                  <a:gd name="connsiteY0" fmla="*/ 1552355 h 1552355"/>
                  <a:gd name="connsiteX1" fmla="*/ 1969132 w 2847872"/>
                  <a:gd name="connsiteY1" fmla="*/ 210348 h 1552355"/>
                  <a:gd name="connsiteX2" fmla="*/ 621178 w 2847872"/>
                  <a:gd name="connsiteY2" fmla="*/ 119869 h 1552355"/>
                  <a:gd name="connsiteX3" fmla="*/ 4233 w 2847872"/>
                  <a:gd name="connsiteY3" fmla="*/ 1153876 h 1552355"/>
                  <a:gd name="connsiteX4" fmla="*/ 4233 w 2847872"/>
                  <a:gd name="connsiteY4" fmla="*/ 1153876 h 1552355"/>
                  <a:gd name="connsiteX5" fmla="*/ 0 w 2847872"/>
                  <a:gd name="connsiteY5" fmla="*/ 1162343 h 1552355"/>
                  <a:gd name="connsiteX0" fmla="*/ 2847872 w 2847872"/>
                  <a:gd name="connsiteY0" fmla="*/ 1567258 h 1567258"/>
                  <a:gd name="connsiteX1" fmla="*/ 1969132 w 2847872"/>
                  <a:gd name="connsiteY1" fmla="*/ 225251 h 1567258"/>
                  <a:gd name="connsiteX2" fmla="*/ 621178 w 2847872"/>
                  <a:gd name="connsiteY2" fmla="*/ 134772 h 1567258"/>
                  <a:gd name="connsiteX3" fmla="*/ 4233 w 2847872"/>
                  <a:gd name="connsiteY3" fmla="*/ 1168779 h 1567258"/>
                  <a:gd name="connsiteX4" fmla="*/ 4233 w 2847872"/>
                  <a:gd name="connsiteY4" fmla="*/ 1168779 h 1567258"/>
                  <a:gd name="connsiteX5" fmla="*/ 0 w 2847872"/>
                  <a:gd name="connsiteY5" fmla="*/ 1177246 h 156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47872" h="1567258">
                    <a:moveTo>
                      <a:pt x="2847872" y="1567258"/>
                    </a:moveTo>
                    <a:cubicBezTo>
                      <a:pt x="2706801" y="1186071"/>
                      <a:pt x="2340248" y="510005"/>
                      <a:pt x="1969132" y="225251"/>
                    </a:cubicBezTo>
                    <a:cubicBezTo>
                      <a:pt x="1598016" y="-59503"/>
                      <a:pt x="843628" y="-56462"/>
                      <a:pt x="621178" y="134772"/>
                    </a:cubicBezTo>
                    <a:cubicBezTo>
                      <a:pt x="194626" y="457755"/>
                      <a:pt x="133350" y="1032616"/>
                      <a:pt x="4233" y="1168779"/>
                    </a:cubicBezTo>
                    <a:lnTo>
                      <a:pt x="4233" y="1168779"/>
                    </a:lnTo>
                    <a:lnTo>
                      <a:pt x="0" y="1177246"/>
                    </a:ln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720350" y="2724390"/>
                <a:ext cx="924066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StarLight</a:t>
                </a:r>
              </a:p>
            </p:txBody>
          </p:sp>
          <p:cxnSp>
            <p:nvCxnSpPr>
              <p:cNvPr id="39" name="Straight Connector 12"/>
              <p:cNvCxnSpPr/>
              <p:nvPr/>
            </p:nvCxnSpPr>
            <p:spPr>
              <a:xfrm flipH="1">
                <a:off x="1751517" y="3342453"/>
                <a:ext cx="248899" cy="130198"/>
              </a:xfrm>
              <a:prstGeom prst="straightConnector1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12"/>
              <p:cNvCxnSpPr/>
              <p:nvPr/>
            </p:nvCxnSpPr>
            <p:spPr>
              <a:xfrm flipH="1">
                <a:off x="1711894" y="3605711"/>
                <a:ext cx="252640" cy="417890"/>
              </a:xfrm>
              <a:prstGeom prst="straightConnector1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1179994" y="3059485"/>
                <a:ext cx="999036" cy="171350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KISTI</a:t>
                </a:r>
              </a:p>
            </p:txBody>
          </p:sp>
          <p:sp>
            <p:nvSpPr>
              <p:cNvPr id="42" name="4-Point Star 41"/>
              <p:cNvSpPr/>
              <p:nvPr/>
            </p:nvSpPr>
            <p:spPr>
              <a:xfrm>
                <a:off x="1832929" y="3452519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3" name="4-Point Star 42"/>
              <p:cNvSpPr/>
              <p:nvPr/>
            </p:nvSpPr>
            <p:spPr>
              <a:xfrm>
                <a:off x="1612510" y="3311895"/>
                <a:ext cx="269401" cy="317522"/>
              </a:xfrm>
              <a:prstGeom prst="star4">
                <a:avLst/>
              </a:prstGeom>
              <a:solidFill>
                <a:schemeClr val="bg1"/>
              </a:solidFill>
              <a:ln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</a:endParaRPr>
              </a:p>
            </p:txBody>
          </p:sp>
          <p:sp>
            <p:nvSpPr>
              <p:cNvPr id="44" name="4-Point Star 43"/>
              <p:cNvSpPr/>
              <p:nvPr/>
            </p:nvSpPr>
            <p:spPr>
              <a:xfrm>
                <a:off x="1588410" y="3864840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5" name="4-Point Star 44"/>
              <p:cNvSpPr/>
              <p:nvPr/>
            </p:nvSpPr>
            <p:spPr>
              <a:xfrm>
                <a:off x="1414520" y="3177312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H="1" flipV="1">
                <a:off x="4335052" y="3064050"/>
                <a:ext cx="631482" cy="89068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7330" h="912090">
                    <a:moveTo>
                      <a:pt x="2047330" y="0"/>
                    </a:moveTo>
                    <a:cubicBezTo>
                      <a:pt x="2045213" y="0"/>
                      <a:pt x="1940656" y="261675"/>
                      <a:pt x="1799107" y="388327"/>
                    </a:cubicBezTo>
                    <a:cubicBezTo>
                      <a:pt x="1657558" y="514980"/>
                      <a:pt x="1402231" y="673322"/>
                      <a:pt x="1198034" y="759915"/>
                    </a:cubicBezTo>
                    <a:cubicBezTo>
                      <a:pt x="993837" y="846508"/>
                      <a:pt x="773594" y="903682"/>
                      <a:pt x="573922" y="907886"/>
                    </a:cubicBezTo>
                    <a:cubicBezTo>
                      <a:pt x="374250" y="912090"/>
                      <a:pt x="149149" y="886733"/>
                      <a:pt x="0" y="785140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785926" y="3283908"/>
                <a:ext cx="716799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ESnet</a:t>
                </a: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H="1" flipV="1">
                <a:off x="7313730" y="2820638"/>
                <a:ext cx="400882" cy="49774"/>
              </a:xfrm>
              <a:prstGeom prst="line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7838625" y="2780431"/>
                <a:ext cx="754569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Pionier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622891" y="3506808"/>
                <a:ext cx="740976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Caltech</a:t>
                </a:r>
              </a:p>
            </p:txBody>
          </p:sp>
          <p:sp>
            <p:nvSpPr>
              <p:cNvPr id="51" name="Freeform 50"/>
              <p:cNvSpPr/>
              <p:nvPr/>
            </p:nvSpPr>
            <p:spPr>
              <a:xfrm rot="11332891" flipH="1" flipV="1">
                <a:off x="5024598" y="2630332"/>
                <a:ext cx="2236317" cy="755016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7330" h="912090">
                    <a:moveTo>
                      <a:pt x="2047330" y="0"/>
                    </a:moveTo>
                    <a:cubicBezTo>
                      <a:pt x="2045213" y="0"/>
                      <a:pt x="1940656" y="261675"/>
                      <a:pt x="1799107" y="388327"/>
                    </a:cubicBezTo>
                    <a:cubicBezTo>
                      <a:pt x="1657558" y="514980"/>
                      <a:pt x="1402231" y="673322"/>
                      <a:pt x="1198034" y="759915"/>
                    </a:cubicBezTo>
                    <a:cubicBezTo>
                      <a:pt x="993837" y="846508"/>
                      <a:pt x="773594" y="903682"/>
                      <a:pt x="573922" y="907886"/>
                    </a:cubicBezTo>
                    <a:cubicBezTo>
                      <a:pt x="374250" y="912090"/>
                      <a:pt x="149149" y="886733"/>
                      <a:pt x="0" y="785140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52" name="Straight Connector 12"/>
              <p:cNvCxnSpPr/>
              <p:nvPr/>
            </p:nvCxnSpPr>
            <p:spPr>
              <a:xfrm flipH="1">
                <a:off x="5782758" y="4835588"/>
                <a:ext cx="251252" cy="129528"/>
              </a:xfrm>
              <a:prstGeom prst="straightConnector1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1852078" y="3764437"/>
                <a:ext cx="1066802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SINET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416748" y="3078087"/>
                <a:ext cx="1151886" cy="171350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Pacific Wave</a:t>
                </a:r>
              </a:p>
            </p:txBody>
          </p:sp>
          <p:sp>
            <p:nvSpPr>
              <p:cNvPr id="55" name="Freeform 54"/>
              <p:cNvSpPr/>
              <p:nvPr/>
            </p:nvSpPr>
            <p:spPr>
              <a:xfrm flipH="1" flipV="1">
                <a:off x="4342413" y="3115669"/>
                <a:ext cx="612452" cy="256581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14521 h 922841"/>
                  <a:gd name="connsiteX1" fmla="*/ 1610417 w 2047330"/>
                  <a:gd name="connsiteY1" fmla="*/ 80507 h 922841"/>
                  <a:gd name="connsiteX2" fmla="*/ 1198034 w 2047330"/>
                  <a:gd name="connsiteY2" fmla="*/ 774436 h 922841"/>
                  <a:gd name="connsiteX3" fmla="*/ 573922 w 2047330"/>
                  <a:gd name="connsiteY3" fmla="*/ 922407 h 922841"/>
                  <a:gd name="connsiteX4" fmla="*/ 0 w 2047330"/>
                  <a:gd name="connsiteY4" fmla="*/ 799661 h 922841"/>
                  <a:gd name="connsiteX0" fmla="*/ 2047330 w 2047330"/>
                  <a:gd name="connsiteY0" fmla="*/ 0 h 908320"/>
                  <a:gd name="connsiteX1" fmla="*/ 1610417 w 2047330"/>
                  <a:gd name="connsiteY1" fmla="*/ 65986 h 908320"/>
                  <a:gd name="connsiteX2" fmla="*/ 955435 w 2047330"/>
                  <a:gd name="connsiteY2" fmla="*/ 236110 h 908320"/>
                  <a:gd name="connsiteX3" fmla="*/ 573922 w 2047330"/>
                  <a:gd name="connsiteY3" fmla="*/ 907886 h 908320"/>
                  <a:gd name="connsiteX4" fmla="*/ 0 w 2047330"/>
                  <a:gd name="connsiteY4" fmla="*/ 785140 h 908320"/>
                  <a:gd name="connsiteX0" fmla="*/ 2047330 w 2047330"/>
                  <a:gd name="connsiteY0" fmla="*/ 0 h 801052"/>
                  <a:gd name="connsiteX1" fmla="*/ 1610417 w 2047330"/>
                  <a:gd name="connsiteY1" fmla="*/ 65986 h 801052"/>
                  <a:gd name="connsiteX2" fmla="*/ 955435 w 2047330"/>
                  <a:gd name="connsiteY2" fmla="*/ 236110 h 801052"/>
                  <a:gd name="connsiteX3" fmla="*/ 385231 w 2047330"/>
                  <a:gd name="connsiteY3" fmla="*/ 464664 h 801052"/>
                  <a:gd name="connsiteX4" fmla="*/ 0 w 2047330"/>
                  <a:gd name="connsiteY4" fmla="*/ 785140 h 801052"/>
                  <a:gd name="connsiteX0" fmla="*/ 2047330 w 2047330"/>
                  <a:gd name="connsiteY0" fmla="*/ 0 h 801052"/>
                  <a:gd name="connsiteX1" fmla="*/ 1610417 w 2047330"/>
                  <a:gd name="connsiteY1" fmla="*/ 65986 h 801052"/>
                  <a:gd name="connsiteX2" fmla="*/ 955435 w 2047330"/>
                  <a:gd name="connsiteY2" fmla="*/ 236110 h 801052"/>
                  <a:gd name="connsiteX3" fmla="*/ 385231 w 2047330"/>
                  <a:gd name="connsiteY3" fmla="*/ 464664 h 801052"/>
                  <a:gd name="connsiteX4" fmla="*/ 0 w 2047330"/>
                  <a:gd name="connsiteY4" fmla="*/ 785140 h 801052"/>
                  <a:gd name="connsiteX0" fmla="*/ 2047330 w 2047330"/>
                  <a:gd name="connsiteY0" fmla="*/ 61259 h 862311"/>
                  <a:gd name="connsiteX1" fmla="*/ 1610417 w 2047330"/>
                  <a:gd name="connsiteY1" fmla="*/ 127245 h 862311"/>
                  <a:gd name="connsiteX2" fmla="*/ 955435 w 2047330"/>
                  <a:gd name="connsiteY2" fmla="*/ 15320 h 862311"/>
                  <a:gd name="connsiteX3" fmla="*/ 385231 w 2047330"/>
                  <a:gd name="connsiteY3" fmla="*/ 525923 h 862311"/>
                  <a:gd name="connsiteX4" fmla="*/ 0 w 2047330"/>
                  <a:gd name="connsiteY4" fmla="*/ 846399 h 862311"/>
                  <a:gd name="connsiteX0" fmla="*/ 2047330 w 2047330"/>
                  <a:gd name="connsiteY0" fmla="*/ 138803 h 939855"/>
                  <a:gd name="connsiteX1" fmla="*/ 1610417 w 2047330"/>
                  <a:gd name="connsiteY1" fmla="*/ 3324 h 939855"/>
                  <a:gd name="connsiteX2" fmla="*/ 955435 w 2047330"/>
                  <a:gd name="connsiteY2" fmla="*/ 92864 h 939855"/>
                  <a:gd name="connsiteX3" fmla="*/ 385231 w 2047330"/>
                  <a:gd name="connsiteY3" fmla="*/ 603467 h 939855"/>
                  <a:gd name="connsiteX4" fmla="*/ 0 w 2047330"/>
                  <a:gd name="connsiteY4" fmla="*/ 923943 h 939855"/>
                  <a:gd name="connsiteX0" fmla="*/ 2047330 w 2047330"/>
                  <a:gd name="connsiteY0" fmla="*/ 151804 h 936944"/>
                  <a:gd name="connsiteX1" fmla="*/ 1610417 w 2047330"/>
                  <a:gd name="connsiteY1" fmla="*/ 16325 h 936944"/>
                  <a:gd name="connsiteX2" fmla="*/ 955435 w 2047330"/>
                  <a:gd name="connsiteY2" fmla="*/ 105865 h 936944"/>
                  <a:gd name="connsiteX3" fmla="*/ 0 w 2047330"/>
                  <a:gd name="connsiteY3" fmla="*/ 936944 h 936944"/>
                  <a:gd name="connsiteX0" fmla="*/ 2047330 w 2047330"/>
                  <a:gd name="connsiteY0" fmla="*/ 136229 h 921369"/>
                  <a:gd name="connsiteX1" fmla="*/ 1610417 w 2047330"/>
                  <a:gd name="connsiteY1" fmla="*/ 750 h 921369"/>
                  <a:gd name="connsiteX2" fmla="*/ 631965 w 2047330"/>
                  <a:gd name="connsiteY2" fmla="*/ 211166 h 921369"/>
                  <a:gd name="connsiteX3" fmla="*/ 0 w 2047330"/>
                  <a:gd name="connsiteY3" fmla="*/ 921369 h 921369"/>
                  <a:gd name="connsiteX0" fmla="*/ 2047330 w 2047330"/>
                  <a:gd name="connsiteY0" fmla="*/ 96196 h 881336"/>
                  <a:gd name="connsiteX1" fmla="*/ 1340861 w 2047330"/>
                  <a:gd name="connsiteY1" fmla="*/ 1009 h 881336"/>
                  <a:gd name="connsiteX2" fmla="*/ 631965 w 2047330"/>
                  <a:gd name="connsiteY2" fmla="*/ 171133 h 881336"/>
                  <a:gd name="connsiteX3" fmla="*/ 0 w 2047330"/>
                  <a:gd name="connsiteY3" fmla="*/ 881336 h 881336"/>
                  <a:gd name="connsiteX0" fmla="*/ 1971259 w 1971259"/>
                  <a:gd name="connsiteY0" fmla="*/ 0 h 1126271"/>
                  <a:gd name="connsiteX1" fmla="*/ 1340861 w 1971259"/>
                  <a:gd name="connsiteY1" fmla="*/ 245944 h 1126271"/>
                  <a:gd name="connsiteX2" fmla="*/ 631965 w 1971259"/>
                  <a:gd name="connsiteY2" fmla="*/ 416068 h 1126271"/>
                  <a:gd name="connsiteX3" fmla="*/ 0 w 1971259"/>
                  <a:gd name="connsiteY3" fmla="*/ 1126271 h 1126271"/>
                  <a:gd name="connsiteX0" fmla="*/ 1971259 w 1971259"/>
                  <a:gd name="connsiteY0" fmla="*/ 93 h 1126364"/>
                  <a:gd name="connsiteX1" fmla="*/ 1325647 w 1971259"/>
                  <a:gd name="connsiteY1" fmla="*/ 64101 h 1126364"/>
                  <a:gd name="connsiteX2" fmla="*/ 631965 w 1971259"/>
                  <a:gd name="connsiteY2" fmla="*/ 416161 h 1126364"/>
                  <a:gd name="connsiteX3" fmla="*/ 0 w 1971259"/>
                  <a:gd name="connsiteY3" fmla="*/ 1126364 h 1126364"/>
                  <a:gd name="connsiteX0" fmla="*/ 1636545 w 1636545"/>
                  <a:gd name="connsiteY0" fmla="*/ 93 h 1080883"/>
                  <a:gd name="connsiteX1" fmla="*/ 990933 w 1636545"/>
                  <a:gd name="connsiteY1" fmla="*/ 64101 h 1080883"/>
                  <a:gd name="connsiteX2" fmla="*/ 297251 w 1636545"/>
                  <a:gd name="connsiteY2" fmla="*/ 416161 h 1080883"/>
                  <a:gd name="connsiteX3" fmla="*/ 0 w 1636545"/>
                  <a:gd name="connsiteY3" fmla="*/ 1080883 h 1080883"/>
                  <a:gd name="connsiteX0" fmla="*/ 1636545 w 1636545"/>
                  <a:gd name="connsiteY0" fmla="*/ 93 h 1080883"/>
                  <a:gd name="connsiteX1" fmla="*/ 990933 w 1636545"/>
                  <a:gd name="connsiteY1" fmla="*/ 64101 h 1080883"/>
                  <a:gd name="connsiteX2" fmla="*/ 297251 w 1636545"/>
                  <a:gd name="connsiteY2" fmla="*/ 416161 h 1080883"/>
                  <a:gd name="connsiteX3" fmla="*/ 0 w 1636545"/>
                  <a:gd name="connsiteY3" fmla="*/ 1080883 h 1080883"/>
                  <a:gd name="connsiteX0" fmla="*/ 1636545 w 1636545"/>
                  <a:gd name="connsiteY0" fmla="*/ 0 h 1080790"/>
                  <a:gd name="connsiteX1" fmla="*/ 990933 w 1636545"/>
                  <a:gd name="connsiteY1" fmla="*/ 64008 h 1080790"/>
                  <a:gd name="connsiteX2" fmla="*/ 434179 w 1636545"/>
                  <a:gd name="connsiteY2" fmla="*/ 279617 h 1080790"/>
                  <a:gd name="connsiteX3" fmla="*/ 0 w 1636545"/>
                  <a:gd name="connsiteY3" fmla="*/ 1080790 h 1080790"/>
                  <a:gd name="connsiteX0" fmla="*/ 1636545 w 1636545"/>
                  <a:gd name="connsiteY0" fmla="*/ 0 h 1080790"/>
                  <a:gd name="connsiteX1" fmla="*/ 990933 w 1636545"/>
                  <a:gd name="connsiteY1" fmla="*/ 64008 h 1080790"/>
                  <a:gd name="connsiteX2" fmla="*/ 434179 w 1636545"/>
                  <a:gd name="connsiteY2" fmla="*/ 279617 h 1080790"/>
                  <a:gd name="connsiteX3" fmla="*/ 0 w 1636545"/>
                  <a:gd name="connsiteY3" fmla="*/ 1080790 h 1080790"/>
                  <a:gd name="connsiteX0" fmla="*/ 1636545 w 1636545"/>
                  <a:gd name="connsiteY0" fmla="*/ 0 h 1080790"/>
                  <a:gd name="connsiteX1" fmla="*/ 990933 w 1636545"/>
                  <a:gd name="connsiteY1" fmla="*/ 64008 h 1080790"/>
                  <a:gd name="connsiteX2" fmla="*/ 434179 w 1636545"/>
                  <a:gd name="connsiteY2" fmla="*/ 279617 h 1080790"/>
                  <a:gd name="connsiteX3" fmla="*/ 0 w 1636545"/>
                  <a:gd name="connsiteY3" fmla="*/ 1080790 h 1080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6545" h="1080790">
                    <a:moveTo>
                      <a:pt x="1636545" y="0"/>
                    </a:moveTo>
                    <a:cubicBezTo>
                      <a:pt x="1634428" y="0"/>
                      <a:pt x="1191327" y="17405"/>
                      <a:pt x="990933" y="64008"/>
                    </a:cubicBezTo>
                    <a:cubicBezTo>
                      <a:pt x="790539" y="110611"/>
                      <a:pt x="660193" y="87416"/>
                      <a:pt x="434179" y="279617"/>
                    </a:cubicBezTo>
                    <a:cubicBezTo>
                      <a:pt x="208165" y="471818"/>
                      <a:pt x="199050" y="589265"/>
                      <a:pt x="0" y="1080790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6" name="4-Point Star 10"/>
              <p:cNvSpPr/>
              <p:nvPr/>
            </p:nvSpPr>
            <p:spPr>
              <a:xfrm>
                <a:off x="1865185" y="3150150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7" name="Freeform 68"/>
              <p:cNvSpPr/>
              <p:nvPr/>
            </p:nvSpPr>
            <p:spPr>
              <a:xfrm flipH="1" flipV="1">
                <a:off x="2011150" y="3068594"/>
                <a:ext cx="2178291" cy="547716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178451 h 953151"/>
                  <a:gd name="connsiteX1" fmla="*/ 778933 w 2065867"/>
                  <a:gd name="connsiteY1" fmla="*/ 127705 h 953151"/>
                  <a:gd name="connsiteX2" fmla="*/ 4233 w 2065867"/>
                  <a:gd name="connsiteY2" fmla="*/ 944684 h 953151"/>
                  <a:gd name="connsiteX3" fmla="*/ 4233 w 2065867"/>
                  <a:gd name="connsiteY3" fmla="*/ 944684 h 953151"/>
                  <a:gd name="connsiteX4" fmla="*/ 0 w 2065867"/>
                  <a:gd name="connsiteY4" fmla="*/ 953151 h 953151"/>
                  <a:gd name="connsiteX0" fmla="*/ 2065867 w 2065867"/>
                  <a:gd name="connsiteY0" fmla="*/ 272966 h 1047666"/>
                  <a:gd name="connsiteX1" fmla="*/ 629680 w 2065867"/>
                  <a:gd name="connsiteY1" fmla="*/ 127705 h 1047666"/>
                  <a:gd name="connsiteX2" fmla="*/ 4233 w 2065867"/>
                  <a:gd name="connsiteY2" fmla="*/ 1039199 h 1047666"/>
                  <a:gd name="connsiteX3" fmla="*/ 4233 w 2065867"/>
                  <a:gd name="connsiteY3" fmla="*/ 1039199 h 1047666"/>
                  <a:gd name="connsiteX4" fmla="*/ 0 w 2065867"/>
                  <a:gd name="connsiteY4" fmla="*/ 1047666 h 1047666"/>
                  <a:gd name="connsiteX0" fmla="*/ 2065867 w 2065867"/>
                  <a:gd name="connsiteY0" fmla="*/ 343855 h 1118555"/>
                  <a:gd name="connsiteX1" fmla="*/ 1280707 w 2065867"/>
                  <a:gd name="connsiteY1" fmla="*/ 24211 h 1118555"/>
                  <a:gd name="connsiteX2" fmla="*/ 629680 w 2065867"/>
                  <a:gd name="connsiteY2" fmla="*/ 198594 h 1118555"/>
                  <a:gd name="connsiteX3" fmla="*/ 4233 w 2065867"/>
                  <a:gd name="connsiteY3" fmla="*/ 1110088 h 1118555"/>
                  <a:gd name="connsiteX4" fmla="*/ 4233 w 2065867"/>
                  <a:gd name="connsiteY4" fmla="*/ 1110088 h 1118555"/>
                  <a:gd name="connsiteX5" fmla="*/ 0 w 2065867"/>
                  <a:gd name="connsiteY5" fmla="*/ 1118555 h 1118555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558768 h 1113870"/>
                  <a:gd name="connsiteX1" fmla="*/ 1280707 w 2065867"/>
                  <a:gd name="connsiteY1" fmla="*/ 19526 h 1113870"/>
                  <a:gd name="connsiteX2" fmla="*/ 629680 w 2065867"/>
                  <a:gd name="connsiteY2" fmla="*/ 193909 h 1113870"/>
                  <a:gd name="connsiteX3" fmla="*/ 4233 w 2065867"/>
                  <a:gd name="connsiteY3" fmla="*/ 1105403 h 1113870"/>
                  <a:gd name="connsiteX4" fmla="*/ 4233 w 2065867"/>
                  <a:gd name="connsiteY4" fmla="*/ 1105403 h 1113870"/>
                  <a:gd name="connsiteX5" fmla="*/ 0 w 2065867"/>
                  <a:gd name="connsiteY5" fmla="*/ 1113870 h 1113870"/>
                  <a:gd name="connsiteX0" fmla="*/ 2065867 w 2065867"/>
                  <a:gd name="connsiteY0" fmla="*/ 572031 h 1127133"/>
                  <a:gd name="connsiteX1" fmla="*/ 1280707 w 2065867"/>
                  <a:gd name="connsiteY1" fmla="*/ 32789 h 1127133"/>
                  <a:gd name="connsiteX2" fmla="*/ 629680 w 2065867"/>
                  <a:gd name="connsiteY2" fmla="*/ 207172 h 1127133"/>
                  <a:gd name="connsiteX3" fmla="*/ 4233 w 2065867"/>
                  <a:gd name="connsiteY3" fmla="*/ 1118666 h 1127133"/>
                  <a:gd name="connsiteX4" fmla="*/ 4233 w 2065867"/>
                  <a:gd name="connsiteY4" fmla="*/ 1118666 h 1127133"/>
                  <a:gd name="connsiteX5" fmla="*/ 0 w 2065867"/>
                  <a:gd name="connsiteY5" fmla="*/ 1127133 h 1127133"/>
                  <a:gd name="connsiteX0" fmla="*/ 2065867 w 2065867"/>
                  <a:gd name="connsiteY0" fmla="*/ 389122 h 1328572"/>
                  <a:gd name="connsiteX1" fmla="*/ 1365892 w 2065867"/>
                  <a:gd name="connsiteY1" fmla="*/ 1326277 h 1328572"/>
                  <a:gd name="connsiteX2" fmla="*/ 629680 w 2065867"/>
                  <a:gd name="connsiteY2" fmla="*/ 24263 h 1328572"/>
                  <a:gd name="connsiteX3" fmla="*/ 4233 w 2065867"/>
                  <a:gd name="connsiteY3" fmla="*/ 935757 h 1328572"/>
                  <a:gd name="connsiteX4" fmla="*/ 4233 w 2065867"/>
                  <a:gd name="connsiteY4" fmla="*/ 935757 h 1328572"/>
                  <a:gd name="connsiteX5" fmla="*/ 0 w 2065867"/>
                  <a:gd name="connsiteY5" fmla="*/ 944224 h 1328572"/>
                  <a:gd name="connsiteX0" fmla="*/ 2065867 w 2065867"/>
                  <a:gd name="connsiteY0" fmla="*/ 21004 h 1182652"/>
                  <a:gd name="connsiteX1" fmla="*/ 1365892 w 2065867"/>
                  <a:gd name="connsiteY1" fmla="*/ 958159 h 1182652"/>
                  <a:gd name="connsiteX2" fmla="*/ 785852 w 2065867"/>
                  <a:gd name="connsiteY2" fmla="*/ 1116138 h 1182652"/>
                  <a:gd name="connsiteX3" fmla="*/ 4233 w 2065867"/>
                  <a:gd name="connsiteY3" fmla="*/ 567639 h 1182652"/>
                  <a:gd name="connsiteX4" fmla="*/ 4233 w 2065867"/>
                  <a:gd name="connsiteY4" fmla="*/ 567639 h 1182652"/>
                  <a:gd name="connsiteX5" fmla="*/ 0 w 2065867"/>
                  <a:gd name="connsiteY5" fmla="*/ 576106 h 1182652"/>
                  <a:gd name="connsiteX0" fmla="*/ 2065867 w 2065867"/>
                  <a:gd name="connsiteY0" fmla="*/ 21002 h 1187828"/>
                  <a:gd name="connsiteX1" fmla="*/ 1365892 w 2065867"/>
                  <a:gd name="connsiteY1" fmla="*/ 958157 h 1187828"/>
                  <a:gd name="connsiteX2" fmla="*/ 785852 w 2065867"/>
                  <a:gd name="connsiteY2" fmla="*/ 1116136 h 1187828"/>
                  <a:gd name="connsiteX3" fmla="*/ 4233 w 2065867"/>
                  <a:gd name="connsiteY3" fmla="*/ 567637 h 1187828"/>
                  <a:gd name="connsiteX4" fmla="*/ 4233 w 2065867"/>
                  <a:gd name="connsiteY4" fmla="*/ 567637 h 1187828"/>
                  <a:gd name="connsiteX5" fmla="*/ 0 w 2065867"/>
                  <a:gd name="connsiteY5" fmla="*/ 576104 h 1187828"/>
                  <a:gd name="connsiteX0" fmla="*/ 2065867 w 2065867"/>
                  <a:gd name="connsiteY0" fmla="*/ 21002 h 1187828"/>
                  <a:gd name="connsiteX1" fmla="*/ 1365892 w 2065867"/>
                  <a:gd name="connsiteY1" fmla="*/ 958157 h 1187828"/>
                  <a:gd name="connsiteX2" fmla="*/ 785852 w 2065867"/>
                  <a:gd name="connsiteY2" fmla="*/ 1116136 h 1187828"/>
                  <a:gd name="connsiteX3" fmla="*/ 4233 w 2065867"/>
                  <a:gd name="connsiteY3" fmla="*/ 567637 h 1187828"/>
                  <a:gd name="connsiteX4" fmla="*/ 4233 w 2065867"/>
                  <a:gd name="connsiteY4" fmla="*/ 567637 h 1187828"/>
                  <a:gd name="connsiteX5" fmla="*/ 0 w 2065867"/>
                  <a:gd name="connsiteY5" fmla="*/ 576104 h 1187828"/>
                  <a:gd name="connsiteX0" fmla="*/ 2065867 w 2065867"/>
                  <a:gd name="connsiteY0" fmla="*/ 21217 h 1250093"/>
                  <a:gd name="connsiteX1" fmla="*/ 1365892 w 2065867"/>
                  <a:gd name="connsiteY1" fmla="*/ 958372 h 1250093"/>
                  <a:gd name="connsiteX2" fmla="*/ 878135 w 2065867"/>
                  <a:gd name="connsiteY2" fmla="*/ 1181968 h 1250093"/>
                  <a:gd name="connsiteX3" fmla="*/ 4233 w 2065867"/>
                  <a:gd name="connsiteY3" fmla="*/ 567852 h 1250093"/>
                  <a:gd name="connsiteX4" fmla="*/ 4233 w 2065867"/>
                  <a:gd name="connsiteY4" fmla="*/ 567852 h 1250093"/>
                  <a:gd name="connsiteX5" fmla="*/ 0 w 2065867"/>
                  <a:gd name="connsiteY5" fmla="*/ 576319 h 1250093"/>
                  <a:gd name="connsiteX0" fmla="*/ 2065867 w 2065867"/>
                  <a:gd name="connsiteY0" fmla="*/ 21217 h 1196318"/>
                  <a:gd name="connsiteX1" fmla="*/ 1365892 w 2065867"/>
                  <a:gd name="connsiteY1" fmla="*/ 958372 h 1196318"/>
                  <a:gd name="connsiteX2" fmla="*/ 878135 w 2065867"/>
                  <a:gd name="connsiteY2" fmla="*/ 1181968 h 1196318"/>
                  <a:gd name="connsiteX3" fmla="*/ 4233 w 2065867"/>
                  <a:gd name="connsiteY3" fmla="*/ 567852 h 1196318"/>
                  <a:gd name="connsiteX4" fmla="*/ 4233 w 2065867"/>
                  <a:gd name="connsiteY4" fmla="*/ 567852 h 1196318"/>
                  <a:gd name="connsiteX5" fmla="*/ 0 w 2065867"/>
                  <a:gd name="connsiteY5" fmla="*/ 576319 h 1196318"/>
                  <a:gd name="connsiteX0" fmla="*/ 2065867 w 2065867"/>
                  <a:gd name="connsiteY0" fmla="*/ 21217 h 1266073"/>
                  <a:gd name="connsiteX1" fmla="*/ 1365892 w 2065867"/>
                  <a:gd name="connsiteY1" fmla="*/ 958372 h 1266073"/>
                  <a:gd name="connsiteX2" fmla="*/ 878135 w 2065867"/>
                  <a:gd name="connsiteY2" fmla="*/ 1181968 h 1266073"/>
                  <a:gd name="connsiteX3" fmla="*/ 553504 w 2065867"/>
                  <a:gd name="connsiteY3" fmla="*/ 1222993 h 1266073"/>
                  <a:gd name="connsiteX4" fmla="*/ 4233 w 2065867"/>
                  <a:gd name="connsiteY4" fmla="*/ 567852 h 1266073"/>
                  <a:gd name="connsiteX5" fmla="*/ 4233 w 2065867"/>
                  <a:gd name="connsiteY5" fmla="*/ 567852 h 1266073"/>
                  <a:gd name="connsiteX6" fmla="*/ 0 w 2065867"/>
                  <a:gd name="connsiteY6" fmla="*/ 576319 h 1266073"/>
                  <a:gd name="connsiteX0" fmla="*/ 2065867 w 2065867"/>
                  <a:gd name="connsiteY0" fmla="*/ 21217 h 1266073"/>
                  <a:gd name="connsiteX1" fmla="*/ 1365892 w 2065867"/>
                  <a:gd name="connsiteY1" fmla="*/ 958372 h 1266073"/>
                  <a:gd name="connsiteX2" fmla="*/ 878135 w 2065867"/>
                  <a:gd name="connsiteY2" fmla="*/ 1181968 h 1266073"/>
                  <a:gd name="connsiteX3" fmla="*/ 553504 w 2065867"/>
                  <a:gd name="connsiteY3" fmla="*/ 1222993 h 1266073"/>
                  <a:gd name="connsiteX4" fmla="*/ 4233 w 2065867"/>
                  <a:gd name="connsiteY4" fmla="*/ 567852 h 1266073"/>
                  <a:gd name="connsiteX5" fmla="*/ 4233 w 2065867"/>
                  <a:gd name="connsiteY5" fmla="*/ 567852 h 1266073"/>
                  <a:gd name="connsiteX6" fmla="*/ 0 w 2065867"/>
                  <a:gd name="connsiteY6" fmla="*/ 576319 h 1266073"/>
                  <a:gd name="connsiteX0" fmla="*/ 2065867 w 2065867"/>
                  <a:gd name="connsiteY0" fmla="*/ 21217 h 1258822"/>
                  <a:gd name="connsiteX1" fmla="*/ 1365892 w 2065867"/>
                  <a:gd name="connsiteY1" fmla="*/ 958372 h 1258822"/>
                  <a:gd name="connsiteX2" fmla="*/ 878135 w 2065867"/>
                  <a:gd name="connsiteY2" fmla="*/ 1181968 h 1258822"/>
                  <a:gd name="connsiteX3" fmla="*/ 553504 w 2065867"/>
                  <a:gd name="connsiteY3" fmla="*/ 1222993 h 1258822"/>
                  <a:gd name="connsiteX4" fmla="*/ 4233 w 2065867"/>
                  <a:gd name="connsiteY4" fmla="*/ 567852 h 1258822"/>
                  <a:gd name="connsiteX5" fmla="*/ 4233 w 2065867"/>
                  <a:gd name="connsiteY5" fmla="*/ 567852 h 1258822"/>
                  <a:gd name="connsiteX6" fmla="*/ 0 w 2065867"/>
                  <a:gd name="connsiteY6" fmla="*/ 576319 h 1258822"/>
                  <a:gd name="connsiteX0" fmla="*/ 2065867 w 2065867"/>
                  <a:gd name="connsiteY0" fmla="*/ 21270 h 1262849"/>
                  <a:gd name="connsiteX1" fmla="*/ 1365892 w 2065867"/>
                  <a:gd name="connsiteY1" fmla="*/ 958425 h 1262849"/>
                  <a:gd name="connsiteX2" fmla="*/ 956221 w 2065867"/>
                  <a:gd name="connsiteY2" fmla="*/ 1198428 h 1262849"/>
                  <a:gd name="connsiteX3" fmla="*/ 553504 w 2065867"/>
                  <a:gd name="connsiteY3" fmla="*/ 1223046 h 1262849"/>
                  <a:gd name="connsiteX4" fmla="*/ 4233 w 2065867"/>
                  <a:gd name="connsiteY4" fmla="*/ 567905 h 1262849"/>
                  <a:gd name="connsiteX5" fmla="*/ 4233 w 2065867"/>
                  <a:gd name="connsiteY5" fmla="*/ 567905 h 1262849"/>
                  <a:gd name="connsiteX6" fmla="*/ 0 w 2065867"/>
                  <a:gd name="connsiteY6" fmla="*/ 576372 h 1262849"/>
                  <a:gd name="connsiteX0" fmla="*/ 2065867 w 2065867"/>
                  <a:gd name="connsiteY0" fmla="*/ 20621 h 1262200"/>
                  <a:gd name="connsiteX1" fmla="*/ 1507867 w 2065867"/>
                  <a:gd name="connsiteY1" fmla="*/ 990584 h 1262200"/>
                  <a:gd name="connsiteX2" fmla="*/ 956221 w 2065867"/>
                  <a:gd name="connsiteY2" fmla="*/ 1197779 h 1262200"/>
                  <a:gd name="connsiteX3" fmla="*/ 553504 w 2065867"/>
                  <a:gd name="connsiteY3" fmla="*/ 1222397 h 1262200"/>
                  <a:gd name="connsiteX4" fmla="*/ 4233 w 2065867"/>
                  <a:gd name="connsiteY4" fmla="*/ 567256 h 1262200"/>
                  <a:gd name="connsiteX5" fmla="*/ 4233 w 2065867"/>
                  <a:gd name="connsiteY5" fmla="*/ 567256 h 1262200"/>
                  <a:gd name="connsiteX6" fmla="*/ 0 w 2065867"/>
                  <a:gd name="connsiteY6" fmla="*/ 575723 h 1262200"/>
                  <a:gd name="connsiteX0" fmla="*/ 2065867 w 2065867"/>
                  <a:gd name="connsiteY0" fmla="*/ 20722 h 1273118"/>
                  <a:gd name="connsiteX1" fmla="*/ 1507867 w 2065867"/>
                  <a:gd name="connsiteY1" fmla="*/ 990685 h 1273118"/>
                  <a:gd name="connsiteX2" fmla="*/ 998813 w 2065867"/>
                  <a:gd name="connsiteY2" fmla="*/ 1230691 h 1273118"/>
                  <a:gd name="connsiteX3" fmla="*/ 553504 w 2065867"/>
                  <a:gd name="connsiteY3" fmla="*/ 1222498 h 1273118"/>
                  <a:gd name="connsiteX4" fmla="*/ 4233 w 2065867"/>
                  <a:gd name="connsiteY4" fmla="*/ 567357 h 1273118"/>
                  <a:gd name="connsiteX5" fmla="*/ 4233 w 2065867"/>
                  <a:gd name="connsiteY5" fmla="*/ 567357 h 1273118"/>
                  <a:gd name="connsiteX6" fmla="*/ 0 w 2065867"/>
                  <a:gd name="connsiteY6" fmla="*/ 575824 h 1273118"/>
                  <a:gd name="connsiteX0" fmla="*/ 2065867 w 2065867"/>
                  <a:gd name="connsiteY0" fmla="*/ 20930 h 1312647"/>
                  <a:gd name="connsiteX1" fmla="*/ 1507867 w 2065867"/>
                  <a:gd name="connsiteY1" fmla="*/ 990893 h 1312647"/>
                  <a:gd name="connsiteX2" fmla="*/ 1020110 w 2065867"/>
                  <a:gd name="connsiteY2" fmla="*/ 1296515 h 1312647"/>
                  <a:gd name="connsiteX3" fmla="*/ 553504 w 2065867"/>
                  <a:gd name="connsiteY3" fmla="*/ 1222706 h 1312647"/>
                  <a:gd name="connsiteX4" fmla="*/ 4233 w 2065867"/>
                  <a:gd name="connsiteY4" fmla="*/ 567565 h 1312647"/>
                  <a:gd name="connsiteX5" fmla="*/ 4233 w 2065867"/>
                  <a:gd name="connsiteY5" fmla="*/ 567565 h 1312647"/>
                  <a:gd name="connsiteX6" fmla="*/ 0 w 2065867"/>
                  <a:gd name="connsiteY6" fmla="*/ 576032 h 1312647"/>
                  <a:gd name="connsiteX0" fmla="*/ 2065867 w 2065867"/>
                  <a:gd name="connsiteY0" fmla="*/ 0 h 1291719"/>
                  <a:gd name="connsiteX1" fmla="*/ 1507867 w 2065867"/>
                  <a:gd name="connsiteY1" fmla="*/ 969963 h 1291719"/>
                  <a:gd name="connsiteX2" fmla="*/ 1020110 w 2065867"/>
                  <a:gd name="connsiteY2" fmla="*/ 1275585 h 1291719"/>
                  <a:gd name="connsiteX3" fmla="*/ 553504 w 2065867"/>
                  <a:gd name="connsiteY3" fmla="*/ 1201776 h 1291719"/>
                  <a:gd name="connsiteX4" fmla="*/ 4233 w 2065867"/>
                  <a:gd name="connsiteY4" fmla="*/ 546635 h 1291719"/>
                  <a:gd name="connsiteX5" fmla="*/ 4233 w 2065867"/>
                  <a:gd name="connsiteY5" fmla="*/ 546635 h 1291719"/>
                  <a:gd name="connsiteX6" fmla="*/ 0 w 2065867"/>
                  <a:gd name="connsiteY6" fmla="*/ 555102 h 1291719"/>
                  <a:gd name="connsiteX0" fmla="*/ 2065867 w 2065867"/>
                  <a:gd name="connsiteY0" fmla="*/ 0 h 1176886"/>
                  <a:gd name="connsiteX1" fmla="*/ 1507867 w 2065867"/>
                  <a:gd name="connsiteY1" fmla="*/ 855132 h 1176886"/>
                  <a:gd name="connsiteX2" fmla="*/ 1020110 w 2065867"/>
                  <a:gd name="connsiteY2" fmla="*/ 1160754 h 1176886"/>
                  <a:gd name="connsiteX3" fmla="*/ 553504 w 2065867"/>
                  <a:gd name="connsiteY3" fmla="*/ 1086945 h 1176886"/>
                  <a:gd name="connsiteX4" fmla="*/ 4233 w 2065867"/>
                  <a:gd name="connsiteY4" fmla="*/ 431804 h 1176886"/>
                  <a:gd name="connsiteX5" fmla="*/ 4233 w 2065867"/>
                  <a:gd name="connsiteY5" fmla="*/ 431804 h 1176886"/>
                  <a:gd name="connsiteX6" fmla="*/ 0 w 2065867"/>
                  <a:gd name="connsiteY6" fmla="*/ 440271 h 1176886"/>
                  <a:gd name="connsiteX0" fmla="*/ 1604449 w 1604449"/>
                  <a:gd name="connsiteY0" fmla="*/ 0 h 1521380"/>
                  <a:gd name="connsiteX1" fmla="*/ 1507867 w 1604449"/>
                  <a:gd name="connsiteY1" fmla="*/ 1199625 h 1521380"/>
                  <a:gd name="connsiteX2" fmla="*/ 1020110 w 1604449"/>
                  <a:gd name="connsiteY2" fmla="*/ 1505247 h 1521380"/>
                  <a:gd name="connsiteX3" fmla="*/ 553504 w 1604449"/>
                  <a:gd name="connsiteY3" fmla="*/ 1431438 h 1521380"/>
                  <a:gd name="connsiteX4" fmla="*/ 4233 w 1604449"/>
                  <a:gd name="connsiteY4" fmla="*/ 776297 h 1521380"/>
                  <a:gd name="connsiteX5" fmla="*/ 4233 w 1604449"/>
                  <a:gd name="connsiteY5" fmla="*/ 776297 h 1521380"/>
                  <a:gd name="connsiteX6" fmla="*/ 0 w 1604449"/>
                  <a:gd name="connsiteY6" fmla="*/ 784764 h 1521380"/>
                  <a:gd name="connsiteX0" fmla="*/ 1604449 w 1604449"/>
                  <a:gd name="connsiteY0" fmla="*/ 0 h 1521380"/>
                  <a:gd name="connsiteX1" fmla="*/ 1245214 w 1604449"/>
                  <a:gd name="connsiteY1" fmla="*/ 773111 h 1521380"/>
                  <a:gd name="connsiteX2" fmla="*/ 1020110 w 1604449"/>
                  <a:gd name="connsiteY2" fmla="*/ 1505247 h 1521380"/>
                  <a:gd name="connsiteX3" fmla="*/ 553504 w 1604449"/>
                  <a:gd name="connsiteY3" fmla="*/ 1431438 h 1521380"/>
                  <a:gd name="connsiteX4" fmla="*/ 4233 w 1604449"/>
                  <a:gd name="connsiteY4" fmla="*/ 776297 h 1521380"/>
                  <a:gd name="connsiteX5" fmla="*/ 4233 w 1604449"/>
                  <a:gd name="connsiteY5" fmla="*/ 776297 h 1521380"/>
                  <a:gd name="connsiteX6" fmla="*/ 0 w 1604449"/>
                  <a:gd name="connsiteY6" fmla="*/ 784764 h 1521380"/>
                  <a:gd name="connsiteX0" fmla="*/ 1604449 w 1604449"/>
                  <a:gd name="connsiteY0" fmla="*/ 0 h 1443436"/>
                  <a:gd name="connsiteX1" fmla="*/ 1245214 w 1604449"/>
                  <a:gd name="connsiteY1" fmla="*/ 773111 h 1443436"/>
                  <a:gd name="connsiteX2" fmla="*/ 899432 w 1604449"/>
                  <a:gd name="connsiteY2" fmla="*/ 1078731 h 1443436"/>
                  <a:gd name="connsiteX3" fmla="*/ 553504 w 1604449"/>
                  <a:gd name="connsiteY3" fmla="*/ 1431438 h 1443436"/>
                  <a:gd name="connsiteX4" fmla="*/ 4233 w 1604449"/>
                  <a:gd name="connsiteY4" fmla="*/ 776297 h 1443436"/>
                  <a:gd name="connsiteX5" fmla="*/ 4233 w 1604449"/>
                  <a:gd name="connsiteY5" fmla="*/ 776297 h 1443436"/>
                  <a:gd name="connsiteX6" fmla="*/ 0 w 1604449"/>
                  <a:gd name="connsiteY6" fmla="*/ 784764 h 1443436"/>
                  <a:gd name="connsiteX0" fmla="*/ 1604449 w 1604449"/>
                  <a:gd name="connsiteY0" fmla="*/ 0 h 1104731"/>
                  <a:gd name="connsiteX1" fmla="*/ 1245214 w 1604449"/>
                  <a:gd name="connsiteY1" fmla="*/ 773111 h 1104731"/>
                  <a:gd name="connsiteX2" fmla="*/ 899432 w 1604449"/>
                  <a:gd name="connsiteY2" fmla="*/ 1078731 h 1104731"/>
                  <a:gd name="connsiteX3" fmla="*/ 368937 w 1604449"/>
                  <a:gd name="connsiteY3" fmla="*/ 1037733 h 1104731"/>
                  <a:gd name="connsiteX4" fmla="*/ 4233 w 1604449"/>
                  <a:gd name="connsiteY4" fmla="*/ 776297 h 1104731"/>
                  <a:gd name="connsiteX5" fmla="*/ 4233 w 1604449"/>
                  <a:gd name="connsiteY5" fmla="*/ 776297 h 1104731"/>
                  <a:gd name="connsiteX6" fmla="*/ 0 w 1604449"/>
                  <a:gd name="connsiteY6" fmla="*/ 784764 h 1104731"/>
                  <a:gd name="connsiteX0" fmla="*/ 1604449 w 1604449"/>
                  <a:gd name="connsiteY0" fmla="*/ 0 h 1104731"/>
                  <a:gd name="connsiteX1" fmla="*/ 1131634 w 1604449"/>
                  <a:gd name="connsiteY1" fmla="*/ 215362 h 1104731"/>
                  <a:gd name="connsiteX2" fmla="*/ 899432 w 1604449"/>
                  <a:gd name="connsiteY2" fmla="*/ 1078731 h 1104731"/>
                  <a:gd name="connsiteX3" fmla="*/ 368937 w 1604449"/>
                  <a:gd name="connsiteY3" fmla="*/ 1037733 h 1104731"/>
                  <a:gd name="connsiteX4" fmla="*/ 4233 w 1604449"/>
                  <a:gd name="connsiteY4" fmla="*/ 776297 h 1104731"/>
                  <a:gd name="connsiteX5" fmla="*/ 4233 w 1604449"/>
                  <a:gd name="connsiteY5" fmla="*/ 776297 h 1104731"/>
                  <a:gd name="connsiteX6" fmla="*/ 0 w 1604449"/>
                  <a:gd name="connsiteY6" fmla="*/ 784764 h 1104731"/>
                  <a:gd name="connsiteX0" fmla="*/ 1604449 w 1604449"/>
                  <a:gd name="connsiteY0" fmla="*/ 0 h 1044473"/>
                  <a:gd name="connsiteX1" fmla="*/ 1131634 w 1604449"/>
                  <a:gd name="connsiteY1" fmla="*/ 215362 h 1044473"/>
                  <a:gd name="connsiteX2" fmla="*/ 700667 w 1604449"/>
                  <a:gd name="connsiteY2" fmla="*/ 324129 h 1044473"/>
                  <a:gd name="connsiteX3" fmla="*/ 368937 w 1604449"/>
                  <a:gd name="connsiteY3" fmla="*/ 1037733 h 1044473"/>
                  <a:gd name="connsiteX4" fmla="*/ 4233 w 1604449"/>
                  <a:gd name="connsiteY4" fmla="*/ 776297 h 1044473"/>
                  <a:gd name="connsiteX5" fmla="*/ 4233 w 1604449"/>
                  <a:gd name="connsiteY5" fmla="*/ 776297 h 1044473"/>
                  <a:gd name="connsiteX6" fmla="*/ 0 w 1604449"/>
                  <a:gd name="connsiteY6" fmla="*/ 784764 h 1044473"/>
                  <a:gd name="connsiteX0" fmla="*/ 1604449 w 1604449"/>
                  <a:gd name="connsiteY0" fmla="*/ 0 h 792180"/>
                  <a:gd name="connsiteX1" fmla="*/ 1131634 w 1604449"/>
                  <a:gd name="connsiteY1" fmla="*/ 215362 h 792180"/>
                  <a:gd name="connsiteX2" fmla="*/ 700667 w 1604449"/>
                  <a:gd name="connsiteY2" fmla="*/ 324129 h 792180"/>
                  <a:gd name="connsiteX3" fmla="*/ 319246 w 1604449"/>
                  <a:gd name="connsiteY3" fmla="*/ 562005 h 792180"/>
                  <a:gd name="connsiteX4" fmla="*/ 4233 w 1604449"/>
                  <a:gd name="connsiteY4" fmla="*/ 776297 h 792180"/>
                  <a:gd name="connsiteX5" fmla="*/ 4233 w 1604449"/>
                  <a:gd name="connsiteY5" fmla="*/ 776297 h 792180"/>
                  <a:gd name="connsiteX6" fmla="*/ 0 w 1604449"/>
                  <a:gd name="connsiteY6" fmla="*/ 784764 h 792180"/>
                  <a:gd name="connsiteX0" fmla="*/ 1604449 w 1604449"/>
                  <a:gd name="connsiteY0" fmla="*/ 0 h 805013"/>
                  <a:gd name="connsiteX1" fmla="*/ 1131634 w 1604449"/>
                  <a:gd name="connsiteY1" fmla="*/ 215362 h 805013"/>
                  <a:gd name="connsiteX2" fmla="*/ 700667 w 1604449"/>
                  <a:gd name="connsiteY2" fmla="*/ 324129 h 805013"/>
                  <a:gd name="connsiteX3" fmla="*/ 319246 w 1604449"/>
                  <a:gd name="connsiteY3" fmla="*/ 562005 h 805013"/>
                  <a:gd name="connsiteX4" fmla="*/ 4233 w 1604449"/>
                  <a:gd name="connsiteY4" fmla="*/ 776297 h 805013"/>
                  <a:gd name="connsiteX5" fmla="*/ 4233 w 1604449"/>
                  <a:gd name="connsiteY5" fmla="*/ 776297 h 805013"/>
                  <a:gd name="connsiteX6" fmla="*/ 0 w 1604449"/>
                  <a:gd name="connsiteY6" fmla="*/ 784764 h 805013"/>
                  <a:gd name="connsiteX0" fmla="*/ 1604449 w 1604449"/>
                  <a:gd name="connsiteY0" fmla="*/ 0 h 805011"/>
                  <a:gd name="connsiteX1" fmla="*/ 1131634 w 1604449"/>
                  <a:gd name="connsiteY1" fmla="*/ 215362 h 805011"/>
                  <a:gd name="connsiteX2" fmla="*/ 700667 w 1604449"/>
                  <a:gd name="connsiteY2" fmla="*/ 324129 h 805011"/>
                  <a:gd name="connsiteX3" fmla="*/ 319246 w 1604449"/>
                  <a:gd name="connsiteY3" fmla="*/ 562005 h 805011"/>
                  <a:gd name="connsiteX4" fmla="*/ 4233 w 1604449"/>
                  <a:gd name="connsiteY4" fmla="*/ 776297 h 805011"/>
                  <a:gd name="connsiteX5" fmla="*/ 4233 w 1604449"/>
                  <a:gd name="connsiteY5" fmla="*/ 776297 h 805011"/>
                  <a:gd name="connsiteX6" fmla="*/ 0 w 1604449"/>
                  <a:gd name="connsiteY6" fmla="*/ 784764 h 805011"/>
                  <a:gd name="connsiteX0" fmla="*/ 1600216 w 1600216"/>
                  <a:gd name="connsiteY0" fmla="*/ 0 h 981618"/>
                  <a:gd name="connsiteX1" fmla="*/ 1127401 w 1600216"/>
                  <a:gd name="connsiteY1" fmla="*/ 215362 h 981618"/>
                  <a:gd name="connsiteX2" fmla="*/ 696434 w 1600216"/>
                  <a:gd name="connsiteY2" fmla="*/ 324129 h 981618"/>
                  <a:gd name="connsiteX3" fmla="*/ 315013 w 1600216"/>
                  <a:gd name="connsiteY3" fmla="*/ 562005 h 981618"/>
                  <a:gd name="connsiteX4" fmla="*/ 0 w 1600216"/>
                  <a:gd name="connsiteY4" fmla="*/ 776297 h 981618"/>
                  <a:gd name="connsiteX5" fmla="*/ 0 w 1600216"/>
                  <a:gd name="connsiteY5" fmla="*/ 776297 h 981618"/>
                  <a:gd name="connsiteX6" fmla="*/ 109347 w 1600216"/>
                  <a:gd name="connsiteY6" fmla="*/ 981618 h 981618"/>
                  <a:gd name="connsiteX0" fmla="*/ 1600216 w 1600216"/>
                  <a:gd name="connsiteY0" fmla="*/ 0 h 981618"/>
                  <a:gd name="connsiteX1" fmla="*/ 1127401 w 1600216"/>
                  <a:gd name="connsiteY1" fmla="*/ 215362 h 981618"/>
                  <a:gd name="connsiteX2" fmla="*/ 696434 w 1600216"/>
                  <a:gd name="connsiteY2" fmla="*/ 324129 h 981618"/>
                  <a:gd name="connsiteX3" fmla="*/ 350506 w 1600216"/>
                  <a:gd name="connsiteY3" fmla="*/ 742453 h 981618"/>
                  <a:gd name="connsiteX4" fmla="*/ 0 w 1600216"/>
                  <a:gd name="connsiteY4" fmla="*/ 776297 h 981618"/>
                  <a:gd name="connsiteX5" fmla="*/ 0 w 1600216"/>
                  <a:gd name="connsiteY5" fmla="*/ 776297 h 981618"/>
                  <a:gd name="connsiteX6" fmla="*/ 109347 w 1600216"/>
                  <a:gd name="connsiteY6" fmla="*/ 981618 h 981618"/>
                  <a:gd name="connsiteX0" fmla="*/ 1600216 w 1600216"/>
                  <a:gd name="connsiteY0" fmla="*/ 0 h 981618"/>
                  <a:gd name="connsiteX1" fmla="*/ 1127401 w 1600216"/>
                  <a:gd name="connsiteY1" fmla="*/ 215362 h 981618"/>
                  <a:gd name="connsiteX2" fmla="*/ 774521 w 1600216"/>
                  <a:gd name="connsiteY2" fmla="*/ 767047 h 981618"/>
                  <a:gd name="connsiteX3" fmla="*/ 350506 w 1600216"/>
                  <a:gd name="connsiteY3" fmla="*/ 742453 h 981618"/>
                  <a:gd name="connsiteX4" fmla="*/ 0 w 1600216"/>
                  <a:gd name="connsiteY4" fmla="*/ 776297 h 981618"/>
                  <a:gd name="connsiteX5" fmla="*/ 0 w 1600216"/>
                  <a:gd name="connsiteY5" fmla="*/ 776297 h 981618"/>
                  <a:gd name="connsiteX6" fmla="*/ 109347 w 1600216"/>
                  <a:gd name="connsiteY6" fmla="*/ 981618 h 981618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774521 w 1600216"/>
                  <a:gd name="connsiteY2" fmla="*/ 767047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09347 w 1600216"/>
                  <a:gd name="connsiteY6" fmla="*/ 981618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774521 w 1600216"/>
                  <a:gd name="connsiteY2" fmla="*/ 767047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09347 w 1600216"/>
                  <a:gd name="connsiteY6" fmla="*/ 850383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774521 w 1600216"/>
                  <a:gd name="connsiteY2" fmla="*/ 767047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2274921 h 3256777"/>
                  <a:gd name="connsiteX1" fmla="*/ 1127401 w 1600216"/>
                  <a:gd name="connsiteY1" fmla="*/ 2490283 h 3256777"/>
                  <a:gd name="connsiteX2" fmla="*/ 859705 w 1600216"/>
                  <a:gd name="connsiteY2" fmla="*/ 3025564 h 3256777"/>
                  <a:gd name="connsiteX3" fmla="*/ 371802 w 1600216"/>
                  <a:gd name="connsiteY3" fmla="*/ 3214226 h 3256777"/>
                  <a:gd name="connsiteX4" fmla="*/ 0 w 1600216"/>
                  <a:gd name="connsiteY4" fmla="*/ 3051218 h 3256777"/>
                  <a:gd name="connsiteX5" fmla="*/ 951230 w 1600216"/>
                  <a:gd name="connsiteY5" fmla="*/ 0 h 3256777"/>
                  <a:gd name="connsiteX6" fmla="*/ 194532 w 1600216"/>
                  <a:gd name="connsiteY6" fmla="*/ 3190921 h 3256777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194532 w 1600216"/>
                  <a:gd name="connsiteY5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0" fmla="*/ 1600216 w 1600216"/>
                  <a:gd name="connsiteY0" fmla="*/ 0 h 939305"/>
                  <a:gd name="connsiteX1" fmla="*/ 1127401 w 1600216"/>
                  <a:gd name="connsiteY1" fmla="*/ 215362 h 939305"/>
                  <a:gd name="connsiteX2" fmla="*/ 859705 w 1600216"/>
                  <a:gd name="connsiteY2" fmla="*/ 750643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127401 w 1600216"/>
                  <a:gd name="connsiteY1" fmla="*/ 215362 h 939305"/>
                  <a:gd name="connsiteX2" fmla="*/ 371802 w 1600216"/>
                  <a:gd name="connsiteY2" fmla="*/ 939305 h 939305"/>
                  <a:gd name="connsiteX3" fmla="*/ 0 w 1600216"/>
                  <a:gd name="connsiteY3" fmla="*/ 776297 h 939305"/>
                  <a:gd name="connsiteX0" fmla="*/ 1600216 w 1600216"/>
                  <a:gd name="connsiteY0" fmla="*/ 0 h 939305"/>
                  <a:gd name="connsiteX1" fmla="*/ 1183986 w 1600216"/>
                  <a:gd name="connsiteY1" fmla="*/ 190227 h 939305"/>
                  <a:gd name="connsiteX2" fmla="*/ 1127401 w 1600216"/>
                  <a:gd name="connsiteY2" fmla="*/ 215362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183986 w 1600216"/>
                  <a:gd name="connsiteY1" fmla="*/ 190227 h 939305"/>
                  <a:gd name="connsiteX2" fmla="*/ 1141599 w 1600216"/>
                  <a:gd name="connsiteY2" fmla="*/ 592663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76270 w 1600216"/>
                  <a:gd name="connsiteY1" fmla="*/ 239439 h 939305"/>
                  <a:gd name="connsiteX2" fmla="*/ 1141599 w 1600216"/>
                  <a:gd name="connsiteY2" fmla="*/ 592663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76270 w 1600216"/>
                  <a:gd name="connsiteY1" fmla="*/ 239439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76270 w 1600216"/>
                  <a:gd name="connsiteY1" fmla="*/ 239439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21462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21462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70674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70674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70674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90468 w 1600216"/>
                  <a:gd name="connsiteY1" fmla="*/ 436291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90468 w 1600216"/>
                  <a:gd name="connsiteY1" fmla="*/ 436291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2 w 1600216"/>
                  <a:gd name="connsiteY1" fmla="*/ 387077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2 w 1600216"/>
                  <a:gd name="connsiteY1" fmla="*/ 387077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0216" h="939305">
                    <a:moveTo>
                      <a:pt x="1600216" y="0"/>
                    </a:moveTo>
                    <a:cubicBezTo>
                      <a:pt x="1489868" y="123558"/>
                      <a:pt x="1379520" y="230708"/>
                      <a:pt x="1269172" y="387077"/>
                    </a:cubicBezTo>
                    <a:cubicBezTo>
                      <a:pt x="1112284" y="570613"/>
                      <a:pt x="978817" y="713883"/>
                      <a:pt x="829255" y="805921"/>
                    </a:cubicBezTo>
                    <a:cubicBezTo>
                      <a:pt x="679693" y="897959"/>
                      <a:pt x="566800" y="911433"/>
                      <a:pt x="371802" y="939305"/>
                    </a:cubicBezTo>
                    <a:cubicBezTo>
                      <a:pt x="169362" y="886162"/>
                      <a:pt x="121123" y="877285"/>
                      <a:pt x="0" y="776297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8" name="Freeform 68"/>
              <p:cNvSpPr/>
              <p:nvPr/>
            </p:nvSpPr>
            <p:spPr>
              <a:xfrm flipH="1" flipV="1">
                <a:off x="1964074" y="3319883"/>
                <a:ext cx="3393750" cy="509395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178451 h 953151"/>
                  <a:gd name="connsiteX1" fmla="*/ 778933 w 2065867"/>
                  <a:gd name="connsiteY1" fmla="*/ 127705 h 953151"/>
                  <a:gd name="connsiteX2" fmla="*/ 4233 w 2065867"/>
                  <a:gd name="connsiteY2" fmla="*/ 944684 h 953151"/>
                  <a:gd name="connsiteX3" fmla="*/ 4233 w 2065867"/>
                  <a:gd name="connsiteY3" fmla="*/ 944684 h 953151"/>
                  <a:gd name="connsiteX4" fmla="*/ 0 w 2065867"/>
                  <a:gd name="connsiteY4" fmla="*/ 953151 h 953151"/>
                  <a:gd name="connsiteX0" fmla="*/ 2065867 w 2065867"/>
                  <a:gd name="connsiteY0" fmla="*/ 272966 h 1047666"/>
                  <a:gd name="connsiteX1" fmla="*/ 629680 w 2065867"/>
                  <a:gd name="connsiteY1" fmla="*/ 127705 h 1047666"/>
                  <a:gd name="connsiteX2" fmla="*/ 4233 w 2065867"/>
                  <a:gd name="connsiteY2" fmla="*/ 1039199 h 1047666"/>
                  <a:gd name="connsiteX3" fmla="*/ 4233 w 2065867"/>
                  <a:gd name="connsiteY3" fmla="*/ 1039199 h 1047666"/>
                  <a:gd name="connsiteX4" fmla="*/ 0 w 2065867"/>
                  <a:gd name="connsiteY4" fmla="*/ 1047666 h 1047666"/>
                  <a:gd name="connsiteX0" fmla="*/ 2065867 w 2065867"/>
                  <a:gd name="connsiteY0" fmla="*/ 343855 h 1118555"/>
                  <a:gd name="connsiteX1" fmla="*/ 1280707 w 2065867"/>
                  <a:gd name="connsiteY1" fmla="*/ 24211 h 1118555"/>
                  <a:gd name="connsiteX2" fmla="*/ 629680 w 2065867"/>
                  <a:gd name="connsiteY2" fmla="*/ 198594 h 1118555"/>
                  <a:gd name="connsiteX3" fmla="*/ 4233 w 2065867"/>
                  <a:gd name="connsiteY3" fmla="*/ 1110088 h 1118555"/>
                  <a:gd name="connsiteX4" fmla="*/ 4233 w 2065867"/>
                  <a:gd name="connsiteY4" fmla="*/ 1110088 h 1118555"/>
                  <a:gd name="connsiteX5" fmla="*/ 0 w 2065867"/>
                  <a:gd name="connsiteY5" fmla="*/ 1118555 h 1118555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600052 h 1155154"/>
                  <a:gd name="connsiteX1" fmla="*/ 1280707 w 2065867"/>
                  <a:gd name="connsiteY1" fmla="*/ 60810 h 1155154"/>
                  <a:gd name="connsiteX2" fmla="*/ 629680 w 2065867"/>
                  <a:gd name="connsiteY2" fmla="*/ 235193 h 1155154"/>
                  <a:gd name="connsiteX3" fmla="*/ 4233 w 2065867"/>
                  <a:gd name="connsiteY3" fmla="*/ 1146687 h 1155154"/>
                  <a:gd name="connsiteX4" fmla="*/ 4233 w 2065867"/>
                  <a:gd name="connsiteY4" fmla="*/ 1146687 h 1155154"/>
                  <a:gd name="connsiteX5" fmla="*/ 0 w 2065867"/>
                  <a:gd name="connsiteY5" fmla="*/ 1155154 h 1155154"/>
                  <a:gd name="connsiteX0" fmla="*/ 2065867 w 2065867"/>
                  <a:gd name="connsiteY0" fmla="*/ 558768 h 1113870"/>
                  <a:gd name="connsiteX1" fmla="*/ 1280707 w 2065867"/>
                  <a:gd name="connsiteY1" fmla="*/ 19526 h 1113870"/>
                  <a:gd name="connsiteX2" fmla="*/ 629680 w 2065867"/>
                  <a:gd name="connsiteY2" fmla="*/ 193909 h 1113870"/>
                  <a:gd name="connsiteX3" fmla="*/ 4233 w 2065867"/>
                  <a:gd name="connsiteY3" fmla="*/ 1105403 h 1113870"/>
                  <a:gd name="connsiteX4" fmla="*/ 4233 w 2065867"/>
                  <a:gd name="connsiteY4" fmla="*/ 1105403 h 1113870"/>
                  <a:gd name="connsiteX5" fmla="*/ 0 w 2065867"/>
                  <a:gd name="connsiteY5" fmla="*/ 1113870 h 1113870"/>
                  <a:gd name="connsiteX0" fmla="*/ 2065867 w 2065867"/>
                  <a:gd name="connsiteY0" fmla="*/ 572031 h 1127133"/>
                  <a:gd name="connsiteX1" fmla="*/ 1280707 w 2065867"/>
                  <a:gd name="connsiteY1" fmla="*/ 32789 h 1127133"/>
                  <a:gd name="connsiteX2" fmla="*/ 629680 w 2065867"/>
                  <a:gd name="connsiteY2" fmla="*/ 207172 h 1127133"/>
                  <a:gd name="connsiteX3" fmla="*/ 4233 w 2065867"/>
                  <a:gd name="connsiteY3" fmla="*/ 1118666 h 1127133"/>
                  <a:gd name="connsiteX4" fmla="*/ 4233 w 2065867"/>
                  <a:gd name="connsiteY4" fmla="*/ 1118666 h 1127133"/>
                  <a:gd name="connsiteX5" fmla="*/ 0 w 2065867"/>
                  <a:gd name="connsiteY5" fmla="*/ 1127133 h 1127133"/>
                  <a:gd name="connsiteX0" fmla="*/ 2065867 w 2065867"/>
                  <a:gd name="connsiteY0" fmla="*/ 389122 h 1328572"/>
                  <a:gd name="connsiteX1" fmla="*/ 1365892 w 2065867"/>
                  <a:gd name="connsiteY1" fmla="*/ 1326277 h 1328572"/>
                  <a:gd name="connsiteX2" fmla="*/ 629680 w 2065867"/>
                  <a:gd name="connsiteY2" fmla="*/ 24263 h 1328572"/>
                  <a:gd name="connsiteX3" fmla="*/ 4233 w 2065867"/>
                  <a:gd name="connsiteY3" fmla="*/ 935757 h 1328572"/>
                  <a:gd name="connsiteX4" fmla="*/ 4233 w 2065867"/>
                  <a:gd name="connsiteY4" fmla="*/ 935757 h 1328572"/>
                  <a:gd name="connsiteX5" fmla="*/ 0 w 2065867"/>
                  <a:gd name="connsiteY5" fmla="*/ 944224 h 1328572"/>
                  <a:gd name="connsiteX0" fmla="*/ 2065867 w 2065867"/>
                  <a:gd name="connsiteY0" fmla="*/ 21004 h 1182652"/>
                  <a:gd name="connsiteX1" fmla="*/ 1365892 w 2065867"/>
                  <a:gd name="connsiteY1" fmla="*/ 958159 h 1182652"/>
                  <a:gd name="connsiteX2" fmla="*/ 785852 w 2065867"/>
                  <a:gd name="connsiteY2" fmla="*/ 1116138 h 1182652"/>
                  <a:gd name="connsiteX3" fmla="*/ 4233 w 2065867"/>
                  <a:gd name="connsiteY3" fmla="*/ 567639 h 1182652"/>
                  <a:gd name="connsiteX4" fmla="*/ 4233 w 2065867"/>
                  <a:gd name="connsiteY4" fmla="*/ 567639 h 1182652"/>
                  <a:gd name="connsiteX5" fmla="*/ 0 w 2065867"/>
                  <a:gd name="connsiteY5" fmla="*/ 576106 h 1182652"/>
                  <a:gd name="connsiteX0" fmla="*/ 2065867 w 2065867"/>
                  <a:gd name="connsiteY0" fmla="*/ 21002 h 1187828"/>
                  <a:gd name="connsiteX1" fmla="*/ 1365892 w 2065867"/>
                  <a:gd name="connsiteY1" fmla="*/ 958157 h 1187828"/>
                  <a:gd name="connsiteX2" fmla="*/ 785852 w 2065867"/>
                  <a:gd name="connsiteY2" fmla="*/ 1116136 h 1187828"/>
                  <a:gd name="connsiteX3" fmla="*/ 4233 w 2065867"/>
                  <a:gd name="connsiteY3" fmla="*/ 567637 h 1187828"/>
                  <a:gd name="connsiteX4" fmla="*/ 4233 w 2065867"/>
                  <a:gd name="connsiteY4" fmla="*/ 567637 h 1187828"/>
                  <a:gd name="connsiteX5" fmla="*/ 0 w 2065867"/>
                  <a:gd name="connsiteY5" fmla="*/ 576104 h 1187828"/>
                  <a:gd name="connsiteX0" fmla="*/ 2065867 w 2065867"/>
                  <a:gd name="connsiteY0" fmla="*/ 21002 h 1187828"/>
                  <a:gd name="connsiteX1" fmla="*/ 1365892 w 2065867"/>
                  <a:gd name="connsiteY1" fmla="*/ 958157 h 1187828"/>
                  <a:gd name="connsiteX2" fmla="*/ 785852 w 2065867"/>
                  <a:gd name="connsiteY2" fmla="*/ 1116136 h 1187828"/>
                  <a:gd name="connsiteX3" fmla="*/ 4233 w 2065867"/>
                  <a:gd name="connsiteY3" fmla="*/ 567637 h 1187828"/>
                  <a:gd name="connsiteX4" fmla="*/ 4233 w 2065867"/>
                  <a:gd name="connsiteY4" fmla="*/ 567637 h 1187828"/>
                  <a:gd name="connsiteX5" fmla="*/ 0 w 2065867"/>
                  <a:gd name="connsiteY5" fmla="*/ 576104 h 1187828"/>
                  <a:gd name="connsiteX0" fmla="*/ 2065867 w 2065867"/>
                  <a:gd name="connsiteY0" fmla="*/ 21217 h 1250093"/>
                  <a:gd name="connsiteX1" fmla="*/ 1365892 w 2065867"/>
                  <a:gd name="connsiteY1" fmla="*/ 958372 h 1250093"/>
                  <a:gd name="connsiteX2" fmla="*/ 878135 w 2065867"/>
                  <a:gd name="connsiteY2" fmla="*/ 1181968 h 1250093"/>
                  <a:gd name="connsiteX3" fmla="*/ 4233 w 2065867"/>
                  <a:gd name="connsiteY3" fmla="*/ 567852 h 1250093"/>
                  <a:gd name="connsiteX4" fmla="*/ 4233 w 2065867"/>
                  <a:gd name="connsiteY4" fmla="*/ 567852 h 1250093"/>
                  <a:gd name="connsiteX5" fmla="*/ 0 w 2065867"/>
                  <a:gd name="connsiteY5" fmla="*/ 576319 h 1250093"/>
                  <a:gd name="connsiteX0" fmla="*/ 2065867 w 2065867"/>
                  <a:gd name="connsiteY0" fmla="*/ 21217 h 1196318"/>
                  <a:gd name="connsiteX1" fmla="*/ 1365892 w 2065867"/>
                  <a:gd name="connsiteY1" fmla="*/ 958372 h 1196318"/>
                  <a:gd name="connsiteX2" fmla="*/ 878135 w 2065867"/>
                  <a:gd name="connsiteY2" fmla="*/ 1181968 h 1196318"/>
                  <a:gd name="connsiteX3" fmla="*/ 4233 w 2065867"/>
                  <a:gd name="connsiteY3" fmla="*/ 567852 h 1196318"/>
                  <a:gd name="connsiteX4" fmla="*/ 4233 w 2065867"/>
                  <a:gd name="connsiteY4" fmla="*/ 567852 h 1196318"/>
                  <a:gd name="connsiteX5" fmla="*/ 0 w 2065867"/>
                  <a:gd name="connsiteY5" fmla="*/ 576319 h 1196318"/>
                  <a:gd name="connsiteX0" fmla="*/ 2065867 w 2065867"/>
                  <a:gd name="connsiteY0" fmla="*/ 21217 h 1266073"/>
                  <a:gd name="connsiteX1" fmla="*/ 1365892 w 2065867"/>
                  <a:gd name="connsiteY1" fmla="*/ 958372 h 1266073"/>
                  <a:gd name="connsiteX2" fmla="*/ 878135 w 2065867"/>
                  <a:gd name="connsiteY2" fmla="*/ 1181968 h 1266073"/>
                  <a:gd name="connsiteX3" fmla="*/ 553504 w 2065867"/>
                  <a:gd name="connsiteY3" fmla="*/ 1222993 h 1266073"/>
                  <a:gd name="connsiteX4" fmla="*/ 4233 w 2065867"/>
                  <a:gd name="connsiteY4" fmla="*/ 567852 h 1266073"/>
                  <a:gd name="connsiteX5" fmla="*/ 4233 w 2065867"/>
                  <a:gd name="connsiteY5" fmla="*/ 567852 h 1266073"/>
                  <a:gd name="connsiteX6" fmla="*/ 0 w 2065867"/>
                  <a:gd name="connsiteY6" fmla="*/ 576319 h 1266073"/>
                  <a:gd name="connsiteX0" fmla="*/ 2065867 w 2065867"/>
                  <a:gd name="connsiteY0" fmla="*/ 21217 h 1266073"/>
                  <a:gd name="connsiteX1" fmla="*/ 1365892 w 2065867"/>
                  <a:gd name="connsiteY1" fmla="*/ 958372 h 1266073"/>
                  <a:gd name="connsiteX2" fmla="*/ 878135 w 2065867"/>
                  <a:gd name="connsiteY2" fmla="*/ 1181968 h 1266073"/>
                  <a:gd name="connsiteX3" fmla="*/ 553504 w 2065867"/>
                  <a:gd name="connsiteY3" fmla="*/ 1222993 h 1266073"/>
                  <a:gd name="connsiteX4" fmla="*/ 4233 w 2065867"/>
                  <a:gd name="connsiteY4" fmla="*/ 567852 h 1266073"/>
                  <a:gd name="connsiteX5" fmla="*/ 4233 w 2065867"/>
                  <a:gd name="connsiteY5" fmla="*/ 567852 h 1266073"/>
                  <a:gd name="connsiteX6" fmla="*/ 0 w 2065867"/>
                  <a:gd name="connsiteY6" fmla="*/ 576319 h 1266073"/>
                  <a:gd name="connsiteX0" fmla="*/ 2065867 w 2065867"/>
                  <a:gd name="connsiteY0" fmla="*/ 21217 h 1258822"/>
                  <a:gd name="connsiteX1" fmla="*/ 1365892 w 2065867"/>
                  <a:gd name="connsiteY1" fmla="*/ 958372 h 1258822"/>
                  <a:gd name="connsiteX2" fmla="*/ 878135 w 2065867"/>
                  <a:gd name="connsiteY2" fmla="*/ 1181968 h 1258822"/>
                  <a:gd name="connsiteX3" fmla="*/ 553504 w 2065867"/>
                  <a:gd name="connsiteY3" fmla="*/ 1222993 h 1258822"/>
                  <a:gd name="connsiteX4" fmla="*/ 4233 w 2065867"/>
                  <a:gd name="connsiteY4" fmla="*/ 567852 h 1258822"/>
                  <a:gd name="connsiteX5" fmla="*/ 4233 w 2065867"/>
                  <a:gd name="connsiteY5" fmla="*/ 567852 h 1258822"/>
                  <a:gd name="connsiteX6" fmla="*/ 0 w 2065867"/>
                  <a:gd name="connsiteY6" fmla="*/ 576319 h 1258822"/>
                  <a:gd name="connsiteX0" fmla="*/ 2065867 w 2065867"/>
                  <a:gd name="connsiteY0" fmla="*/ 21270 h 1262849"/>
                  <a:gd name="connsiteX1" fmla="*/ 1365892 w 2065867"/>
                  <a:gd name="connsiteY1" fmla="*/ 958425 h 1262849"/>
                  <a:gd name="connsiteX2" fmla="*/ 956221 w 2065867"/>
                  <a:gd name="connsiteY2" fmla="*/ 1198428 h 1262849"/>
                  <a:gd name="connsiteX3" fmla="*/ 553504 w 2065867"/>
                  <a:gd name="connsiteY3" fmla="*/ 1223046 h 1262849"/>
                  <a:gd name="connsiteX4" fmla="*/ 4233 w 2065867"/>
                  <a:gd name="connsiteY4" fmla="*/ 567905 h 1262849"/>
                  <a:gd name="connsiteX5" fmla="*/ 4233 w 2065867"/>
                  <a:gd name="connsiteY5" fmla="*/ 567905 h 1262849"/>
                  <a:gd name="connsiteX6" fmla="*/ 0 w 2065867"/>
                  <a:gd name="connsiteY6" fmla="*/ 576372 h 1262849"/>
                  <a:gd name="connsiteX0" fmla="*/ 2065867 w 2065867"/>
                  <a:gd name="connsiteY0" fmla="*/ 20621 h 1262200"/>
                  <a:gd name="connsiteX1" fmla="*/ 1507867 w 2065867"/>
                  <a:gd name="connsiteY1" fmla="*/ 990584 h 1262200"/>
                  <a:gd name="connsiteX2" fmla="*/ 956221 w 2065867"/>
                  <a:gd name="connsiteY2" fmla="*/ 1197779 h 1262200"/>
                  <a:gd name="connsiteX3" fmla="*/ 553504 w 2065867"/>
                  <a:gd name="connsiteY3" fmla="*/ 1222397 h 1262200"/>
                  <a:gd name="connsiteX4" fmla="*/ 4233 w 2065867"/>
                  <a:gd name="connsiteY4" fmla="*/ 567256 h 1262200"/>
                  <a:gd name="connsiteX5" fmla="*/ 4233 w 2065867"/>
                  <a:gd name="connsiteY5" fmla="*/ 567256 h 1262200"/>
                  <a:gd name="connsiteX6" fmla="*/ 0 w 2065867"/>
                  <a:gd name="connsiteY6" fmla="*/ 575723 h 1262200"/>
                  <a:gd name="connsiteX0" fmla="*/ 2065867 w 2065867"/>
                  <a:gd name="connsiteY0" fmla="*/ 20722 h 1273118"/>
                  <a:gd name="connsiteX1" fmla="*/ 1507867 w 2065867"/>
                  <a:gd name="connsiteY1" fmla="*/ 990685 h 1273118"/>
                  <a:gd name="connsiteX2" fmla="*/ 998813 w 2065867"/>
                  <a:gd name="connsiteY2" fmla="*/ 1230691 h 1273118"/>
                  <a:gd name="connsiteX3" fmla="*/ 553504 w 2065867"/>
                  <a:gd name="connsiteY3" fmla="*/ 1222498 h 1273118"/>
                  <a:gd name="connsiteX4" fmla="*/ 4233 w 2065867"/>
                  <a:gd name="connsiteY4" fmla="*/ 567357 h 1273118"/>
                  <a:gd name="connsiteX5" fmla="*/ 4233 w 2065867"/>
                  <a:gd name="connsiteY5" fmla="*/ 567357 h 1273118"/>
                  <a:gd name="connsiteX6" fmla="*/ 0 w 2065867"/>
                  <a:gd name="connsiteY6" fmla="*/ 575824 h 1273118"/>
                  <a:gd name="connsiteX0" fmla="*/ 2065867 w 2065867"/>
                  <a:gd name="connsiteY0" fmla="*/ 20930 h 1312647"/>
                  <a:gd name="connsiteX1" fmla="*/ 1507867 w 2065867"/>
                  <a:gd name="connsiteY1" fmla="*/ 990893 h 1312647"/>
                  <a:gd name="connsiteX2" fmla="*/ 1020110 w 2065867"/>
                  <a:gd name="connsiteY2" fmla="*/ 1296515 h 1312647"/>
                  <a:gd name="connsiteX3" fmla="*/ 553504 w 2065867"/>
                  <a:gd name="connsiteY3" fmla="*/ 1222706 h 1312647"/>
                  <a:gd name="connsiteX4" fmla="*/ 4233 w 2065867"/>
                  <a:gd name="connsiteY4" fmla="*/ 567565 h 1312647"/>
                  <a:gd name="connsiteX5" fmla="*/ 4233 w 2065867"/>
                  <a:gd name="connsiteY5" fmla="*/ 567565 h 1312647"/>
                  <a:gd name="connsiteX6" fmla="*/ 0 w 2065867"/>
                  <a:gd name="connsiteY6" fmla="*/ 576032 h 1312647"/>
                  <a:gd name="connsiteX0" fmla="*/ 2065867 w 2065867"/>
                  <a:gd name="connsiteY0" fmla="*/ 0 h 1291719"/>
                  <a:gd name="connsiteX1" fmla="*/ 1507867 w 2065867"/>
                  <a:gd name="connsiteY1" fmla="*/ 969963 h 1291719"/>
                  <a:gd name="connsiteX2" fmla="*/ 1020110 w 2065867"/>
                  <a:gd name="connsiteY2" fmla="*/ 1275585 h 1291719"/>
                  <a:gd name="connsiteX3" fmla="*/ 553504 w 2065867"/>
                  <a:gd name="connsiteY3" fmla="*/ 1201776 h 1291719"/>
                  <a:gd name="connsiteX4" fmla="*/ 4233 w 2065867"/>
                  <a:gd name="connsiteY4" fmla="*/ 546635 h 1291719"/>
                  <a:gd name="connsiteX5" fmla="*/ 4233 w 2065867"/>
                  <a:gd name="connsiteY5" fmla="*/ 546635 h 1291719"/>
                  <a:gd name="connsiteX6" fmla="*/ 0 w 2065867"/>
                  <a:gd name="connsiteY6" fmla="*/ 555102 h 1291719"/>
                  <a:gd name="connsiteX0" fmla="*/ 2065867 w 2065867"/>
                  <a:gd name="connsiteY0" fmla="*/ 0 h 1176886"/>
                  <a:gd name="connsiteX1" fmla="*/ 1507867 w 2065867"/>
                  <a:gd name="connsiteY1" fmla="*/ 855132 h 1176886"/>
                  <a:gd name="connsiteX2" fmla="*/ 1020110 w 2065867"/>
                  <a:gd name="connsiteY2" fmla="*/ 1160754 h 1176886"/>
                  <a:gd name="connsiteX3" fmla="*/ 553504 w 2065867"/>
                  <a:gd name="connsiteY3" fmla="*/ 1086945 h 1176886"/>
                  <a:gd name="connsiteX4" fmla="*/ 4233 w 2065867"/>
                  <a:gd name="connsiteY4" fmla="*/ 431804 h 1176886"/>
                  <a:gd name="connsiteX5" fmla="*/ 4233 w 2065867"/>
                  <a:gd name="connsiteY5" fmla="*/ 431804 h 1176886"/>
                  <a:gd name="connsiteX6" fmla="*/ 0 w 2065867"/>
                  <a:gd name="connsiteY6" fmla="*/ 440271 h 1176886"/>
                  <a:gd name="connsiteX0" fmla="*/ 1604449 w 1604449"/>
                  <a:gd name="connsiteY0" fmla="*/ 0 h 1521380"/>
                  <a:gd name="connsiteX1" fmla="*/ 1507867 w 1604449"/>
                  <a:gd name="connsiteY1" fmla="*/ 1199625 h 1521380"/>
                  <a:gd name="connsiteX2" fmla="*/ 1020110 w 1604449"/>
                  <a:gd name="connsiteY2" fmla="*/ 1505247 h 1521380"/>
                  <a:gd name="connsiteX3" fmla="*/ 553504 w 1604449"/>
                  <a:gd name="connsiteY3" fmla="*/ 1431438 h 1521380"/>
                  <a:gd name="connsiteX4" fmla="*/ 4233 w 1604449"/>
                  <a:gd name="connsiteY4" fmla="*/ 776297 h 1521380"/>
                  <a:gd name="connsiteX5" fmla="*/ 4233 w 1604449"/>
                  <a:gd name="connsiteY5" fmla="*/ 776297 h 1521380"/>
                  <a:gd name="connsiteX6" fmla="*/ 0 w 1604449"/>
                  <a:gd name="connsiteY6" fmla="*/ 784764 h 1521380"/>
                  <a:gd name="connsiteX0" fmla="*/ 1604449 w 1604449"/>
                  <a:gd name="connsiteY0" fmla="*/ 0 h 1521380"/>
                  <a:gd name="connsiteX1" fmla="*/ 1245214 w 1604449"/>
                  <a:gd name="connsiteY1" fmla="*/ 773111 h 1521380"/>
                  <a:gd name="connsiteX2" fmla="*/ 1020110 w 1604449"/>
                  <a:gd name="connsiteY2" fmla="*/ 1505247 h 1521380"/>
                  <a:gd name="connsiteX3" fmla="*/ 553504 w 1604449"/>
                  <a:gd name="connsiteY3" fmla="*/ 1431438 h 1521380"/>
                  <a:gd name="connsiteX4" fmla="*/ 4233 w 1604449"/>
                  <a:gd name="connsiteY4" fmla="*/ 776297 h 1521380"/>
                  <a:gd name="connsiteX5" fmla="*/ 4233 w 1604449"/>
                  <a:gd name="connsiteY5" fmla="*/ 776297 h 1521380"/>
                  <a:gd name="connsiteX6" fmla="*/ 0 w 1604449"/>
                  <a:gd name="connsiteY6" fmla="*/ 784764 h 1521380"/>
                  <a:gd name="connsiteX0" fmla="*/ 1604449 w 1604449"/>
                  <a:gd name="connsiteY0" fmla="*/ 0 h 1443436"/>
                  <a:gd name="connsiteX1" fmla="*/ 1245214 w 1604449"/>
                  <a:gd name="connsiteY1" fmla="*/ 773111 h 1443436"/>
                  <a:gd name="connsiteX2" fmla="*/ 899432 w 1604449"/>
                  <a:gd name="connsiteY2" fmla="*/ 1078731 h 1443436"/>
                  <a:gd name="connsiteX3" fmla="*/ 553504 w 1604449"/>
                  <a:gd name="connsiteY3" fmla="*/ 1431438 h 1443436"/>
                  <a:gd name="connsiteX4" fmla="*/ 4233 w 1604449"/>
                  <a:gd name="connsiteY4" fmla="*/ 776297 h 1443436"/>
                  <a:gd name="connsiteX5" fmla="*/ 4233 w 1604449"/>
                  <a:gd name="connsiteY5" fmla="*/ 776297 h 1443436"/>
                  <a:gd name="connsiteX6" fmla="*/ 0 w 1604449"/>
                  <a:gd name="connsiteY6" fmla="*/ 784764 h 1443436"/>
                  <a:gd name="connsiteX0" fmla="*/ 1604449 w 1604449"/>
                  <a:gd name="connsiteY0" fmla="*/ 0 h 1104731"/>
                  <a:gd name="connsiteX1" fmla="*/ 1245214 w 1604449"/>
                  <a:gd name="connsiteY1" fmla="*/ 773111 h 1104731"/>
                  <a:gd name="connsiteX2" fmla="*/ 899432 w 1604449"/>
                  <a:gd name="connsiteY2" fmla="*/ 1078731 h 1104731"/>
                  <a:gd name="connsiteX3" fmla="*/ 368937 w 1604449"/>
                  <a:gd name="connsiteY3" fmla="*/ 1037733 h 1104731"/>
                  <a:gd name="connsiteX4" fmla="*/ 4233 w 1604449"/>
                  <a:gd name="connsiteY4" fmla="*/ 776297 h 1104731"/>
                  <a:gd name="connsiteX5" fmla="*/ 4233 w 1604449"/>
                  <a:gd name="connsiteY5" fmla="*/ 776297 h 1104731"/>
                  <a:gd name="connsiteX6" fmla="*/ 0 w 1604449"/>
                  <a:gd name="connsiteY6" fmla="*/ 784764 h 1104731"/>
                  <a:gd name="connsiteX0" fmla="*/ 1604449 w 1604449"/>
                  <a:gd name="connsiteY0" fmla="*/ 0 h 1104731"/>
                  <a:gd name="connsiteX1" fmla="*/ 1131634 w 1604449"/>
                  <a:gd name="connsiteY1" fmla="*/ 215362 h 1104731"/>
                  <a:gd name="connsiteX2" fmla="*/ 899432 w 1604449"/>
                  <a:gd name="connsiteY2" fmla="*/ 1078731 h 1104731"/>
                  <a:gd name="connsiteX3" fmla="*/ 368937 w 1604449"/>
                  <a:gd name="connsiteY3" fmla="*/ 1037733 h 1104731"/>
                  <a:gd name="connsiteX4" fmla="*/ 4233 w 1604449"/>
                  <a:gd name="connsiteY4" fmla="*/ 776297 h 1104731"/>
                  <a:gd name="connsiteX5" fmla="*/ 4233 w 1604449"/>
                  <a:gd name="connsiteY5" fmla="*/ 776297 h 1104731"/>
                  <a:gd name="connsiteX6" fmla="*/ 0 w 1604449"/>
                  <a:gd name="connsiteY6" fmla="*/ 784764 h 1104731"/>
                  <a:gd name="connsiteX0" fmla="*/ 1604449 w 1604449"/>
                  <a:gd name="connsiteY0" fmla="*/ 0 h 1044473"/>
                  <a:gd name="connsiteX1" fmla="*/ 1131634 w 1604449"/>
                  <a:gd name="connsiteY1" fmla="*/ 215362 h 1044473"/>
                  <a:gd name="connsiteX2" fmla="*/ 700667 w 1604449"/>
                  <a:gd name="connsiteY2" fmla="*/ 324129 h 1044473"/>
                  <a:gd name="connsiteX3" fmla="*/ 368937 w 1604449"/>
                  <a:gd name="connsiteY3" fmla="*/ 1037733 h 1044473"/>
                  <a:gd name="connsiteX4" fmla="*/ 4233 w 1604449"/>
                  <a:gd name="connsiteY4" fmla="*/ 776297 h 1044473"/>
                  <a:gd name="connsiteX5" fmla="*/ 4233 w 1604449"/>
                  <a:gd name="connsiteY5" fmla="*/ 776297 h 1044473"/>
                  <a:gd name="connsiteX6" fmla="*/ 0 w 1604449"/>
                  <a:gd name="connsiteY6" fmla="*/ 784764 h 1044473"/>
                  <a:gd name="connsiteX0" fmla="*/ 1604449 w 1604449"/>
                  <a:gd name="connsiteY0" fmla="*/ 0 h 792180"/>
                  <a:gd name="connsiteX1" fmla="*/ 1131634 w 1604449"/>
                  <a:gd name="connsiteY1" fmla="*/ 215362 h 792180"/>
                  <a:gd name="connsiteX2" fmla="*/ 700667 w 1604449"/>
                  <a:gd name="connsiteY2" fmla="*/ 324129 h 792180"/>
                  <a:gd name="connsiteX3" fmla="*/ 319246 w 1604449"/>
                  <a:gd name="connsiteY3" fmla="*/ 562005 h 792180"/>
                  <a:gd name="connsiteX4" fmla="*/ 4233 w 1604449"/>
                  <a:gd name="connsiteY4" fmla="*/ 776297 h 792180"/>
                  <a:gd name="connsiteX5" fmla="*/ 4233 w 1604449"/>
                  <a:gd name="connsiteY5" fmla="*/ 776297 h 792180"/>
                  <a:gd name="connsiteX6" fmla="*/ 0 w 1604449"/>
                  <a:gd name="connsiteY6" fmla="*/ 784764 h 792180"/>
                  <a:gd name="connsiteX0" fmla="*/ 1604449 w 1604449"/>
                  <a:gd name="connsiteY0" fmla="*/ 0 h 805013"/>
                  <a:gd name="connsiteX1" fmla="*/ 1131634 w 1604449"/>
                  <a:gd name="connsiteY1" fmla="*/ 215362 h 805013"/>
                  <a:gd name="connsiteX2" fmla="*/ 700667 w 1604449"/>
                  <a:gd name="connsiteY2" fmla="*/ 324129 h 805013"/>
                  <a:gd name="connsiteX3" fmla="*/ 319246 w 1604449"/>
                  <a:gd name="connsiteY3" fmla="*/ 562005 h 805013"/>
                  <a:gd name="connsiteX4" fmla="*/ 4233 w 1604449"/>
                  <a:gd name="connsiteY4" fmla="*/ 776297 h 805013"/>
                  <a:gd name="connsiteX5" fmla="*/ 4233 w 1604449"/>
                  <a:gd name="connsiteY5" fmla="*/ 776297 h 805013"/>
                  <a:gd name="connsiteX6" fmla="*/ 0 w 1604449"/>
                  <a:gd name="connsiteY6" fmla="*/ 784764 h 805013"/>
                  <a:gd name="connsiteX0" fmla="*/ 1604449 w 1604449"/>
                  <a:gd name="connsiteY0" fmla="*/ 0 h 805011"/>
                  <a:gd name="connsiteX1" fmla="*/ 1131634 w 1604449"/>
                  <a:gd name="connsiteY1" fmla="*/ 215362 h 805011"/>
                  <a:gd name="connsiteX2" fmla="*/ 700667 w 1604449"/>
                  <a:gd name="connsiteY2" fmla="*/ 324129 h 805011"/>
                  <a:gd name="connsiteX3" fmla="*/ 319246 w 1604449"/>
                  <a:gd name="connsiteY3" fmla="*/ 562005 h 805011"/>
                  <a:gd name="connsiteX4" fmla="*/ 4233 w 1604449"/>
                  <a:gd name="connsiteY4" fmla="*/ 776297 h 805011"/>
                  <a:gd name="connsiteX5" fmla="*/ 4233 w 1604449"/>
                  <a:gd name="connsiteY5" fmla="*/ 776297 h 805011"/>
                  <a:gd name="connsiteX6" fmla="*/ 0 w 1604449"/>
                  <a:gd name="connsiteY6" fmla="*/ 784764 h 805011"/>
                  <a:gd name="connsiteX0" fmla="*/ 1600216 w 1600216"/>
                  <a:gd name="connsiteY0" fmla="*/ 0 h 981618"/>
                  <a:gd name="connsiteX1" fmla="*/ 1127401 w 1600216"/>
                  <a:gd name="connsiteY1" fmla="*/ 215362 h 981618"/>
                  <a:gd name="connsiteX2" fmla="*/ 696434 w 1600216"/>
                  <a:gd name="connsiteY2" fmla="*/ 324129 h 981618"/>
                  <a:gd name="connsiteX3" fmla="*/ 315013 w 1600216"/>
                  <a:gd name="connsiteY3" fmla="*/ 562005 h 981618"/>
                  <a:gd name="connsiteX4" fmla="*/ 0 w 1600216"/>
                  <a:gd name="connsiteY4" fmla="*/ 776297 h 981618"/>
                  <a:gd name="connsiteX5" fmla="*/ 0 w 1600216"/>
                  <a:gd name="connsiteY5" fmla="*/ 776297 h 981618"/>
                  <a:gd name="connsiteX6" fmla="*/ 109347 w 1600216"/>
                  <a:gd name="connsiteY6" fmla="*/ 981618 h 981618"/>
                  <a:gd name="connsiteX0" fmla="*/ 1600216 w 1600216"/>
                  <a:gd name="connsiteY0" fmla="*/ 0 h 981618"/>
                  <a:gd name="connsiteX1" fmla="*/ 1127401 w 1600216"/>
                  <a:gd name="connsiteY1" fmla="*/ 215362 h 981618"/>
                  <a:gd name="connsiteX2" fmla="*/ 696434 w 1600216"/>
                  <a:gd name="connsiteY2" fmla="*/ 324129 h 981618"/>
                  <a:gd name="connsiteX3" fmla="*/ 350506 w 1600216"/>
                  <a:gd name="connsiteY3" fmla="*/ 742453 h 981618"/>
                  <a:gd name="connsiteX4" fmla="*/ 0 w 1600216"/>
                  <a:gd name="connsiteY4" fmla="*/ 776297 h 981618"/>
                  <a:gd name="connsiteX5" fmla="*/ 0 w 1600216"/>
                  <a:gd name="connsiteY5" fmla="*/ 776297 h 981618"/>
                  <a:gd name="connsiteX6" fmla="*/ 109347 w 1600216"/>
                  <a:gd name="connsiteY6" fmla="*/ 981618 h 981618"/>
                  <a:gd name="connsiteX0" fmla="*/ 1600216 w 1600216"/>
                  <a:gd name="connsiteY0" fmla="*/ 0 h 981618"/>
                  <a:gd name="connsiteX1" fmla="*/ 1127401 w 1600216"/>
                  <a:gd name="connsiteY1" fmla="*/ 215362 h 981618"/>
                  <a:gd name="connsiteX2" fmla="*/ 774521 w 1600216"/>
                  <a:gd name="connsiteY2" fmla="*/ 767047 h 981618"/>
                  <a:gd name="connsiteX3" fmla="*/ 350506 w 1600216"/>
                  <a:gd name="connsiteY3" fmla="*/ 742453 h 981618"/>
                  <a:gd name="connsiteX4" fmla="*/ 0 w 1600216"/>
                  <a:gd name="connsiteY4" fmla="*/ 776297 h 981618"/>
                  <a:gd name="connsiteX5" fmla="*/ 0 w 1600216"/>
                  <a:gd name="connsiteY5" fmla="*/ 776297 h 981618"/>
                  <a:gd name="connsiteX6" fmla="*/ 109347 w 1600216"/>
                  <a:gd name="connsiteY6" fmla="*/ 981618 h 981618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774521 w 1600216"/>
                  <a:gd name="connsiteY2" fmla="*/ 767047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09347 w 1600216"/>
                  <a:gd name="connsiteY6" fmla="*/ 981618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774521 w 1600216"/>
                  <a:gd name="connsiteY2" fmla="*/ 767047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09347 w 1600216"/>
                  <a:gd name="connsiteY6" fmla="*/ 850383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774521 w 1600216"/>
                  <a:gd name="connsiteY2" fmla="*/ 767047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0 w 1600216"/>
                  <a:gd name="connsiteY5" fmla="*/ 776297 h 981856"/>
                  <a:gd name="connsiteX6" fmla="*/ 194532 w 1600216"/>
                  <a:gd name="connsiteY6" fmla="*/ 916000 h 981856"/>
                  <a:gd name="connsiteX0" fmla="*/ 1600216 w 1600216"/>
                  <a:gd name="connsiteY0" fmla="*/ 2274921 h 3256777"/>
                  <a:gd name="connsiteX1" fmla="*/ 1127401 w 1600216"/>
                  <a:gd name="connsiteY1" fmla="*/ 2490283 h 3256777"/>
                  <a:gd name="connsiteX2" fmla="*/ 859705 w 1600216"/>
                  <a:gd name="connsiteY2" fmla="*/ 3025564 h 3256777"/>
                  <a:gd name="connsiteX3" fmla="*/ 371802 w 1600216"/>
                  <a:gd name="connsiteY3" fmla="*/ 3214226 h 3256777"/>
                  <a:gd name="connsiteX4" fmla="*/ 0 w 1600216"/>
                  <a:gd name="connsiteY4" fmla="*/ 3051218 h 3256777"/>
                  <a:gd name="connsiteX5" fmla="*/ 951230 w 1600216"/>
                  <a:gd name="connsiteY5" fmla="*/ 0 h 3256777"/>
                  <a:gd name="connsiteX6" fmla="*/ 194532 w 1600216"/>
                  <a:gd name="connsiteY6" fmla="*/ 3190921 h 3256777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5" fmla="*/ 194532 w 1600216"/>
                  <a:gd name="connsiteY5" fmla="*/ 916000 h 981856"/>
                  <a:gd name="connsiteX0" fmla="*/ 1600216 w 1600216"/>
                  <a:gd name="connsiteY0" fmla="*/ 0 h 981856"/>
                  <a:gd name="connsiteX1" fmla="*/ 1127401 w 1600216"/>
                  <a:gd name="connsiteY1" fmla="*/ 215362 h 981856"/>
                  <a:gd name="connsiteX2" fmla="*/ 859705 w 1600216"/>
                  <a:gd name="connsiteY2" fmla="*/ 750643 h 981856"/>
                  <a:gd name="connsiteX3" fmla="*/ 371802 w 1600216"/>
                  <a:gd name="connsiteY3" fmla="*/ 939305 h 981856"/>
                  <a:gd name="connsiteX4" fmla="*/ 0 w 1600216"/>
                  <a:gd name="connsiteY4" fmla="*/ 776297 h 981856"/>
                  <a:gd name="connsiteX0" fmla="*/ 1600216 w 1600216"/>
                  <a:gd name="connsiteY0" fmla="*/ 0 h 939305"/>
                  <a:gd name="connsiteX1" fmla="*/ 1127401 w 1600216"/>
                  <a:gd name="connsiteY1" fmla="*/ 215362 h 939305"/>
                  <a:gd name="connsiteX2" fmla="*/ 859705 w 1600216"/>
                  <a:gd name="connsiteY2" fmla="*/ 750643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127401 w 1600216"/>
                  <a:gd name="connsiteY1" fmla="*/ 215362 h 939305"/>
                  <a:gd name="connsiteX2" fmla="*/ 371802 w 1600216"/>
                  <a:gd name="connsiteY2" fmla="*/ 939305 h 939305"/>
                  <a:gd name="connsiteX3" fmla="*/ 0 w 1600216"/>
                  <a:gd name="connsiteY3" fmla="*/ 776297 h 939305"/>
                  <a:gd name="connsiteX0" fmla="*/ 1600216 w 1600216"/>
                  <a:gd name="connsiteY0" fmla="*/ 0 h 939305"/>
                  <a:gd name="connsiteX1" fmla="*/ 1183986 w 1600216"/>
                  <a:gd name="connsiteY1" fmla="*/ 190227 h 939305"/>
                  <a:gd name="connsiteX2" fmla="*/ 1127401 w 1600216"/>
                  <a:gd name="connsiteY2" fmla="*/ 215362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183986 w 1600216"/>
                  <a:gd name="connsiteY1" fmla="*/ 190227 h 939305"/>
                  <a:gd name="connsiteX2" fmla="*/ 1141599 w 1600216"/>
                  <a:gd name="connsiteY2" fmla="*/ 592663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76270 w 1600216"/>
                  <a:gd name="connsiteY1" fmla="*/ 239439 h 939305"/>
                  <a:gd name="connsiteX2" fmla="*/ 1141599 w 1600216"/>
                  <a:gd name="connsiteY2" fmla="*/ 592663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76270 w 1600216"/>
                  <a:gd name="connsiteY1" fmla="*/ 239439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76270 w 1600216"/>
                  <a:gd name="connsiteY1" fmla="*/ 239439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21462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21462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70674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70674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1 w 1600216"/>
                  <a:gd name="connsiteY1" fmla="*/ 370674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90468 w 1600216"/>
                  <a:gd name="connsiteY1" fmla="*/ 436291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90468 w 1600216"/>
                  <a:gd name="connsiteY1" fmla="*/ 436291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2 w 1600216"/>
                  <a:gd name="connsiteY1" fmla="*/ 387077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1600216 w 1600216"/>
                  <a:gd name="connsiteY0" fmla="*/ 0 h 939305"/>
                  <a:gd name="connsiteX1" fmla="*/ 1269172 w 1600216"/>
                  <a:gd name="connsiteY1" fmla="*/ 387077 h 939305"/>
                  <a:gd name="connsiteX2" fmla="*/ 829255 w 1600216"/>
                  <a:gd name="connsiteY2" fmla="*/ 805921 h 939305"/>
                  <a:gd name="connsiteX3" fmla="*/ 371802 w 1600216"/>
                  <a:gd name="connsiteY3" fmla="*/ 939305 h 939305"/>
                  <a:gd name="connsiteX4" fmla="*/ 0 w 1600216"/>
                  <a:gd name="connsiteY4" fmla="*/ 776297 h 939305"/>
                  <a:gd name="connsiteX0" fmla="*/ 2246201 w 2246201"/>
                  <a:gd name="connsiteY0" fmla="*/ 0 h 939305"/>
                  <a:gd name="connsiteX1" fmla="*/ 1915157 w 2246201"/>
                  <a:gd name="connsiteY1" fmla="*/ 387077 h 939305"/>
                  <a:gd name="connsiteX2" fmla="*/ 1475240 w 2246201"/>
                  <a:gd name="connsiteY2" fmla="*/ 805921 h 939305"/>
                  <a:gd name="connsiteX3" fmla="*/ 1017787 w 2246201"/>
                  <a:gd name="connsiteY3" fmla="*/ 939305 h 939305"/>
                  <a:gd name="connsiteX4" fmla="*/ 0 w 2246201"/>
                  <a:gd name="connsiteY4" fmla="*/ 759892 h 939305"/>
                  <a:gd name="connsiteX0" fmla="*/ 2246201 w 2246201"/>
                  <a:gd name="connsiteY0" fmla="*/ 0 h 812866"/>
                  <a:gd name="connsiteX1" fmla="*/ 1915157 w 2246201"/>
                  <a:gd name="connsiteY1" fmla="*/ 387077 h 812866"/>
                  <a:gd name="connsiteX2" fmla="*/ 1475240 w 2246201"/>
                  <a:gd name="connsiteY2" fmla="*/ 805921 h 812866"/>
                  <a:gd name="connsiteX3" fmla="*/ 655752 w 2246201"/>
                  <a:gd name="connsiteY3" fmla="*/ 53468 h 812866"/>
                  <a:gd name="connsiteX4" fmla="*/ 0 w 2246201"/>
                  <a:gd name="connsiteY4" fmla="*/ 759892 h 812866"/>
                  <a:gd name="connsiteX0" fmla="*/ 2246201 w 2246201"/>
                  <a:gd name="connsiteY0" fmla="*/ 0 h 812868"/>
                  <a:gd name="connsiteX1" fmla="*/ 1915157 w 2246201"/>
                  <a:gd name="connsiteY1" fmla="*/ 387077 h 812868"/>
                  <a:gd name="connsiteX2" fmla="*/ 1475240 w 2246201"/>
                  <a:gd name="connsiteY2" fmla="*/ 805921 h 812868"/>
                  <a:gd name="connsiteX3" fmla="*/ 655752 w 2246201"/>
                  <a:gd name="connsiteY3" fmla="*/ 53468 h 812868"/>
                  <a:gd name="connsiteX4" fmla="*/ 0 w 2246201"/>
                  <a:gd name="connsiteY4" fmla="*/ 759892 h 812868"/>
                  <a:gd name="connsiteX0" fmla="*/ 2246201 w 2246201"/>
                  <a:gd name="connsiteY0" fmla="*/ 154276 h 914168"/>
                  <a:gd name="connsiteX1" fmla="*/ 1915157 w 2246201"/>
                  <a:gd name="connsiteY1" fmla="*/ 541353 h 914168"/>
                  <a:gd name="connsiteX2" fmla="*/ 1489437 w 2246201"/>
                  <a:gd name="connsiteY2" fmla="*/ 8741 h 914168"/>
                  <a:gd name="connsiteX3" fmla="*/ 655752 w 2246201"/>
                  <a:gd name="connsiteY3" fmla="*/ 207744 h 914168"/>
                  <a:gd name="connsiteX4" fmla="*/ 0 w 2246201"/>
                  <a:gd name="connsiteY4" fmla="*/ 914168 h 914168"/>
                  <a:gd name="connsiteX0" fmla="*/ 2388176 w 2388176"/>
                  <a:gd name="connsiteY0" fmla="*/ 383938 h 914168"/>
                  <a:gd name="connsiteX1" fmla="*/ 1915157 w 2388176"/>
                  <a:gd name="connsiteY1" fmla="*/ 541353 h 914168"/>
                  <a:gd name="connsiteX2" fmla="*/ 1489437 w 2388176"/>
                  <a:gd name="connsiteY2" fmla="*/ 8741 h 914168"/>
                  <a:gd name="connsiteX3" fmla="*/ 655752 w 2388176"/>
                  <a:gd name="connsiteY3" fmla="*/ 207744 h 914168"/>
                  <a:gd name="connsiteX4" fmla="*/ 0 w 2388176"/>
                  <a:gd name="connsiteY4" fmla="*/ 914168 h 914168"/>
                  <a:gd name="connsiteX0" fmla="*/ 2388176 w 2388176"/>
                  <a:gd name="connsiteY0" fmla="*/ 383938 h 914168"/>
                  <a:gd name="connsiteX1" fmla="*/ 1915157 w 2388176"/>
                  <a:gd name="connsiteY1" fmla="*/ 541353 h 914168"/>
                  <a:gd name="connsiteX2" fmla="*/ 1489437 w 2388176"/>
                  <a:gd name="connsiteY2" fmla="*/ 8741 h 914168"/>
                  <a:gd name="connsiteX3" fmla="*/ 655752 w 2388176"/>
                  <a:gd name="connsiteY3" fmla="*/ 207744 h 914168"/>
                  <a:gd name="connsiteX4" fmla="*/ 0 w 2388176"/>
                  <a:gd name="connsiteY4" fmla="*/ 914168 h 914168"/>
                  <a:gd name="connsiteX0" fmla="*/ 2388176 w 2388176"/>
                  <a:gd name="connsiteY0" fmla="*/ 375240 h 905470"/>
                  <a:gd name="connsiteX1" fmla="*/ 1915157 w 2388176"/>
                  <a:gd name="connsiteY1" fmla="*/ 171760 h 905470"/>
                  <a:gd name="connsiteX2" fmla="*/ 1489437 w 2388176"/>
                  <a:gd name="connsiteY2" fmla="*/ 43 h 905470"/>
                  <a:gd name="connsiteX3" fmla="*/ 655752 w 2388176"/>
                  <a:gd name="connsiteY3" fmla="*/ 199046 h 905470"/>
                  <a:gd name="connsiteX4" fmla="*/ 0 w 2388176"/>
                  <a:gd name="connsiteY4" fmla="*/ 905470 h 905470"/>
                  <a:gd name="connsiteX0" fmla="*/ 2388176 w 2388176"/>
                  <a:gd name="connsiteY0" fmla="*/ 375851 h 906081"/>
                  <a:gd name="connsiteX1" fmla="*/ 1915157 w 2388176"/>
                  <a:gd name="connsiteY1" fmla="*/ 172371 h 906081"/>
                  <a:gd name="connsiteX2" fmla="*/ 1489437 w 2388176"/>
                  <a:gd name="connsiteY2" fmla="*/ 654 h 906081"/>
                  <a:gd name="connsiteX3" fmla="*/ 655752 w 2388176"/>
                  <a:gd name="connsiteY3" fmla="*/ 199657 h 906081"/>
                  <a:gd name="connsiteX4" fmla="*/ 0 w 2388176"/>
                  <a:gd name="connsiteY4" fmla="*/ 906081 h 906081"/>
                  <a:gd name="connsiteX0" fmla="*/ 2388176 w 2388176"/>
                  <a:gd name="connsiteY0" fmla="*/ 426561 h 956791"/>
                  <a:gd name="connsiteX1" fmla="*/ 1844170 w 2388176"/>
                  <a:gd name="connsiteY1" fmla="*/ 91843 h 956791"/>
                  <a:gd name="connsiteX2" fmla="*/ 1489437 w 2388176"/>
                  <a:gd name="connsiteY2" fmla="*/ 51364 h 956791"/>
                  <a:gd name="connsiteX3" fmla="*/ 655752 w 2388176"/>
                  <a:gd name="connsiteY3" fmla="*/ 250367 h 956791"/>
                  <a:gd name="connsiteX4" fmla="*/ 0 w 2388176"/>
                  <a:gd name="connsiteY4" fmla="*/ 956791 h 956791"/>
                  <a:gd name="connsiteX0" fmla="*/ 2388176 w 2388176"/>
                  <a:gd name="connsiteY0" fmla="*/ 380268 h 910498"/>
                  <a:gd name="connsiteX1" fmla="*/ 1844170 w 2388176"/>
                  <a:gd name="connsiteY1" fmla="*/ 45550 h 910498"/>
                  <a:gd name="connsiteX2" fmla="*/ 1489437 w 2388176"/>
                  <a:gd name="connsiteY2" fmla="*/ 5071 h 910498"/>
                  <a:gd name="connsiteX3" fmla="*/ 655752 w 2388176"/>
                  <a:gd name="connsiteY3" fmla="*/ 204074 h 910498"/>
                  <a:gd name="connsiteX4" fmla="*/ 0 w 2388176"/>
                  <a:gd name="connsiteY4" fmla="*/ 910498 h 910498"/>
                  <a:gd name="connsiteX0" fmla="*/ 2388176 w 2388176"/>
                  <a:gd name="connsiteY0" fmla="*/ 380268 h 910498"/>
                  <a:gd name="connsiteX1" fmla="*/ 1844170 w 2388176"/>
                  <a:gd name="connsiteY1" fmla="*/ 45550 h 910498"/>
                  <a:gd name="connsiteX2" fmla="*/ 1489437 w 2388176"/>
                  <a:gd name="connsiteY2" fmla="*/ 5071 h 910498"/>
                  <a:gd name="connsiteX3" fmla="*/ 655752 w 2388176"/>
                  <a:gd name="connsiteY3" fmla="*/ 204074 h 910498"/>
                  <a:gd name="connsiteX4" fmla="*/ 0 w 2388176"/>
                  <a:gd name="connsiteY4" fmla="*/ 910498 h 910498"/>
                  <a:gd name="connsiteX0" fmla="*/ 2388176 w 2388176"/>
                  <a:gd name="connsiteY0" fmla="*/ 349871 h 880101"/>
                  <a:gd name="connsiteX1" fmla="*/ 1844170 w 2388176"/>
                  <a:gd name="connsiteY1" fmla="*/ 15153 h 880101"/>
                  <a:gd name="connsiteX2" fmla="*/ 1304870 w 2388176"/>
                  <a:gd name="connsiteY2" fmla="*/ 7482 h 880101"/>
                  <a:gd name="connsiteX3" fmla="*/ 655752 w 2388176"/>
                  <a:gd name="connsiteY3" fmla="*/ 173677 h 880101"/>
                  <a:gd name="connsiteX4" fmla="*/ 0 w 2388176"/>
                  <a:gd name="connsiteY4" fmla="*/ 880101 h 880101"/>
                  <a:gd name="connsiteX0" fmla="*/ 2388176 w 2388176"/>
                  <a:gd name="connsiteY0" fmla="*/ 343357 h 873587"/>
                  <a:gd name="connsiteX1" fmla="*/ 1844170 w 2388176"/>
                  <a:gd name="connsiteY1" fmla="*/ 8639 h 873587"/>
                  <a:gd name="connsiteX2" fmla="*/ 655752 w 2388176"/>
                  <a:gd name="connsiteY2" fmla="*/ 167163 h 873587"/>
                  <a:gd name="connsiteX3" fmla="*/ 0 w 2388176"/>
                  <a:gd name="connsiteY3" fmla="*/ 873587 h 873587"/>
                  <a:gd name="connsiteX0" fmla="*/ 2388176 w 2388176"/>
                  <a:gd name="connsiteY0" fmla="*/ 343357 h 873587"/>
                  <a:gd name="connsiteX1" fmla="*/ 1751886 w 2388176"/>
                  <a:gd name="connsiteY1" fmla="*/ 8639 h 873587"/>
                  <a:gd name="connsiteX2" fmla="*/ 655752 w 2388176"/>
                  <a:gd name="connsiteY2" fmla="*/ 167163 h 873587"/>
                  <a:gd name="connsiteX3" fmla="*/ 0 w 2388176"/>
                  <a:gd name="connsiteY3" fmla="*/ 873587 h 873587"/>
                  <a:gd name="connsiteX0" fmla="*/ 2388176 w 2388176"/>
                  <a:gd name="connsiteY0" fmla="*/ 343357 h 873587"/>
                  <a:gd name="connsiteX1" fmla="*/ 1751886 w 2388176"/>
                  <a:gd name="connsiteY1" fmla="*/ 8639 h 873587"/>
                  <a:gd name="connsiteX2" fmla="*/ 655752 w 2388176"/>
                  <a:gd name="connsiteY2" fmla="*/ 167163 h 873587"/>
                  <a:gd name="connsiteX3" fmla="*/ 0 w 2388176"/>
                  <a:gd name="connsiteY3" fmla="*/ 873587 h 87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176" h="873587">
                    <a:moveTo>
                      <a:pt x="2388176" y="343357"/>
                    </a:moveTo>
                    <a:cubicBezTo>
                      <a:pt x="2249433" y="237254"/>
                      <a:pt x="1961616" y="81932"/>
                      <a:pt x="1751886" y="8639"/>
                    </a:cubicBezTo>
                    <a:cubicBezTo>
                      <a:pt x="1463149" y="-20727"/>
                      <a:pt x="963114" y="23005"/>
                      <a:pt x="655752" y="167163"/>
                    </a:cubicBezTo>
                    <a:cubicBezTo>
                      <a:pt x="453312" y="245256"/>
                      <a:pt x="114025" y="777723"/>
                      <a:pt x="0" y="873587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9" name="4-Point Star 58"/>
              <p:cNvSpPr/>
              <p:nvPr/>
            </p:nvSpPr>
            <p:spPr>
              <a:xfrm>
                <a:off x="4815874" y="2910641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0" name="Freeform 98"/>
              <p:cNvSpPr/>
              <p:nvPr/>
            </p:nvSpPr>
            <p:spPr>
              <a:xfrm flipH="1" flipV="1">
                <a:off x="2008944" y="3300799"/>
                <a:ext cx="113683" cy="269213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14521 h 922841"/>
                  <a:gd name="connsiteX1" fmla="*/ 1610417 w 2047330"/>
                  <a:gd name="connsiteY1" fmla="*/ 80507 h 922841"/>
                  <a:gd name="connsiteX2" fmla="*/ 1198034 w 2047330"/>
                  <a:gd name="connsiteY2" fmla="*/ 774436 h 922841"/>
                  <a:gd name="connsiteX3" fmla="*/ 573922 w 2047330"/>
                  <a:gd name="connsiteY3" fmla="*/ 922407 h 922841"/>
                  <a:gd name="connsiteX4" fmla="*/ 0 w 2047330"/>
                  <a:gd name="connsiteY4" fmla="*/ 799661 h 922841"/>
                  <a:gd name="connsiteX0" fmla="*/ 2047330 w 2047330"/>
                  <a:gd name="connsiteY0" fmla="*/ 0 h 908320"/>
                  <a:gd name="connsiteX1" fmla="*/ 1610417 w 2047330"/>
                  <a:gd name="connsiteY1" fmla="*/ 65986 h 908320"/>
                  <a:gd name="connsiteX2" fmla="*/ 955435 w 2047330"/>
                  <a:gd name="connsiteY2" fmla="*/ 236110 h 908320"/>
                  <a:gd name="connsiteX3" fmla="*/ 573922 w 2047330"/>
                  <a:gd name="connsiteY3" fmla="*/ 907886 h 908320"/>
                  <a:gd name="connsiteX4" fmla="*/ 0 w 2047330"/>
                  <a:gd name="connsiteY4" fmla="*/ 785140 h 908320"/>
                  <a:gd name="connsiteX0" fmla="*/ 2047330 w 2047330"/>
                  <a:gd name="connsiteY0" fmla="*/ 0 h 801052"/>
                  <a:gd name="connsiteX1" fmla="*/ 1610417 w 2047330"/>
                  <a:gd name="connsiteY1" fmla="*/ 65986 h 801052"/>
                  <a:gd name="connsiteX2" fmla="*/ 955435 w 2047330"/>
                  <a:gd name="connsiteY2" fmla="*/ 236110 h 801052"/>
                  <a:gd name="connsiteX3" fmla="*/ 385231 w 2047330"/>
                  <a:gd name="connsiteY3" fmla="*/ 464664 h 801052"/>
                  <a:gd name="connsiteX4" fmla="*/ 0 w 2047330"/>
                  <a:gd name="connsiteY4" fmla="*/ 785140 h 801052"/>
                  <a:gd name="connsiteX0" fmla="*/ 2047330 w 2047330"/>
                  <a:gd name="connsiteY0" fmla="*/ 0 h 801052"/>
                  <a:gd name="connsiteX1" fmla="*/ 1610417 w 2047330"/>
                  <a:gd name="connsiteY1" fmla="*/ 65986 h 801052"/>
                  <a:gd name="connsiteX2" fmla="*/ 955435 w 2047330"/>
                  <a:gd name="connsiteY2" fmla="*/ 236110 h 801052"/>
                  <a:gd name="connsiteX3" fmla="*/ 385231 w 2047330"/>
                  <a:gd name="connsiteY3" fmla="*/ 464664 h 801052"/>
                  <a:gd name="connsiteX4" fmla="*/ 0 w 2047330"/>
                  <a:gd name="connsiteY4" fmla="*/ 785140 h 801052"/>
                  <a:gd name="connsiteX0" fmla="*/ 2047330 w 2047330"/>
                  <a:gd name="connsiteY0" fmla="*/ 61259 h 862311"/>
                  <a:gd name="connsiteX1" fmla="*/ 1610417 w 2047330"/>
                  <a:gd name="connsiteY1" fmla="*/ 127245 h 862311"/>
                  <a:gd name="connsiteX2" fmla="*/ 955435 w 2047330"/>
                  <a:gd name="connsiteY2" fmla="*/ 15320 h 862311"/>
                  <a:gd name="connsiteX3" fmla="*/ 385231 w 2047330"/>
                  <a:gd name="connsiteY3" fmla="*/ 525923 h 862311"/>
                  <a:gd name="connsiteX4" fmla="*/ 0 w 2047330"/>
                  <a:gd name="connsiteY4" fmla="*/ 846399 h 862311"/>
                  <a:gd name="connsiteX0" fmla="*/ 2047330 w 2047330"/>
                  <a:gd name="connsiteY0" fmla="*/ 138803 h 939855"/>
                  <a:gd name="connsiteX1" fmla="*/ 1610417 w 2047330"/>
                  <a:gd name="connsiteY1" fmla="*/ 3324 h 939855"/>
                  <a:gd name="connsiteX2" fmla="*/ 955435 w 2047330"/>
                  <a:gd name="connsiteY2" fmla="*/ 92864 h 939855"/>
                  <a:gd name="connsiteX3" fmla="*/ 385231 w 2047330"/>
                  <a:gd name="connsiteY3" fmla="*/ 603467 h 939855"/>
                  <a:gd name="connsiteX4" fmla="*/ 0 w 2047330"/>
                  <a:gd name="connsiteY4" fmla="*/ 923943 h 939855"/>
                  <a:gd name="connsiteX0" fmla="*/ 2047330 w 2047330"/>
                  <a:gd name="connsiteY0" fmla="*/ 151804 h 936944"/>
                  <a:gd name="connsiteX1" fmla="*/ 1610417 w 2047330"/>
                  <a:gd name="connsiteY1" fmla="*/ 16325 h 936944"/>
                  <a:gd name="connsiteX2" fmla="*/ 955435 w 2047330"/>
                  <a:gd name="connsiteY2" fmla="*/ 105865 h 936944"/>
                  <a:gd name="connsiteX3" fmla="*/ 0 w 2047330"/>
                  <a:gd name="connsiteY3" fmla="*/ 936944 h 936944"/>
                  <a:gd name="connsiteX0" fmla="*/ 2047330 w 2047330"/>
                  <a:gd name="connsiteY0" fmla="*/ 136229 h 921369"/>
                  <a:gd name="connsiteX1" fmla="*/ 1610417 w 2047330"/>
                  <a:gd name="connsiteY1" fmla="*/ 750 h 921369"/>
                  <a:gd name="connsiteX2" fmla="*/ 631965 w 2047330"/>
                  <a:gd name="connsiteY2" fmla="*/ 211166 h 921369"/>
                  <a:gd name="connsiteX3" fmla="*/ 0 w 2047330"/>
                  <a:gd name="connsiteY3" fmla="*/ 921369 h 921369"/>
                  <a:gd name="connsiteX0" fmla="*/ 2047330 w 2047330"/>
                  <a:gd name="connsiteY0" fmla="*/ 96196 h 881336"/>
                  <a:gd name="connsiteX1" fmla="*/ 1340861 w 2047330"/>
                  <a:gd name="connsiteY1" fmla="*/ 1009 h 881336"/>
                  <a:gd name="connsiteX2" fmla="*/ 631965 w 2047330"/>
                  <a:gd name="connsiteY2" fmla="*/ 171133 h 881336"/>
                  <a:gd name="connsiteX3" fmla="*/ 0 w 2047330"/>
                  <a:gd name="connsiteY3" fmla="*/ 881336 h 881336"/>
                  <a:gd name="connsiteX0" fmla="*/ 1423561 w 1423561"/>
                  <a:gd name="connsiteY0" fmla="*/ 96196 h 1094069"/>
                  <a:gd name="connsiteX1" fmla="*/ 717092 w 1423561"/>
                  <a:gd name="connsiteY1" fmla="*/ 1009 h 1094069"/>
                  <a:gd name="connsiteX2" fmla="*/ 8196 w 1423561"/>
                  <a:gd name="connsiteY2" fmla="*/ 171133 h 1094069"/>
                  <a:gd name="connsiteX3" fmla="*/ 1209217 w 1423561"/>
                  <a:gd name="connsiteY3" fmla="*/ 1094069 h 1094069"/>
                  <a:gd name="connsiteX0" fmla="*/ 725679 w 725679"/>
                  <a:gd name="connsiteY0" fmla="*/ 131124 h 1128997"/>
                  <a:gd name="connsiteX1" fmla="*/ 19210 w 725679"/>
                  <a:gd name="connsiteY1" fmla="*/ 35937 h 1128997"/>
                  <a:gd name="connsiteX2" fmla="*/ 226806 w 725679"/>
                  <a:gd name="connsiteY2" fmla="*/ 844269 h 1128997"/>
                  <a:gd name="connsiteX3" fmla="*/ 511335 w 725679"/>
                  <a:gd name="connsiteY3" fmla="*/ 1128997 h 1128997"/>
                  <a:gd name="connsiteX0" fmla="*/ 501141 w 501141"/>
                  <a:gd name="connsiteY0" fmla="*/ 0 h 997873"/>
                  <a:gd name="connsiteX1" fmla="*/ 172052 w 501141"/>
                  <a:gd name="connsiteY1" fmla="*/ 330286 h 997873"/>
                  <a:gd name="connsiteX2" fmla="*/ 2268 w 501141"/>
                  <a:gd name="connsiteY2" fmla="*/ 713145 h 997873"/>
                  <a:gd name="connsiteX3" fmla="*/ 286797 w 501141"/>
                  <a:gd name="connsiteY3" fmla="*/ 997873 h 997873"/>
                  <a:gd name="connsiteX0" fmla="*/ 501141 w 501141"/>
                  <a:gd name="connsiteY0" fmla="*/ 0 h 997873"/>
                  <a:gd name="connsiteX1" fmla="*/ 172052 w 501141"/>
                  <a:gd name="connsiteY1" fmla="*/ 330287 h 997873"/>
                  <a:gd name="connsiteX2" fmla="*/ 2268 w 501141"/>
                  <a:gd name="connsiteY2" fmla="*/ 713145 h 997873"/>
                  <a:gd name="connsiteX3" fmla="*/ 286797 w 501141"/>
                  <a:gd name="connsiteY3" fmla="*/ 997873 h 997873"/>
                  <a:gd name="connsiteX0" fmla="*/ 335400 w 335400"/>
                  <a:gd name="connsiteY0" fmla="*/ 0 h 997873"/>
                  <a:gd name="connsiteX1" fmla="*/ 6311 w 335400"/>
                  <a:gd name="connsiteY1" fmla="*/ 330287 h 997873"/>
                  <a:gd name="connsiteX2" fmla="*/ 121056 w 335400"/>
                  <a:gd name="connsiteY2" fmla="*/ 997873 h 997873"/>
                  <a:gd name="connsiteX0" fmla="*/ 341090 w 341090"/>
                  <a:gd name="connsiteY0" fmla="*/ 0 h 997873"/>
                  <a:gd name="connsiteX1" fmla="*/ 12001 w 341090"/>
                  <a:gd name="connsiteY1" fmla="*/ 330287 h 997873"/>
                  <a:gd name="connsiteX2" fmla="*/ 126746 w 341090"/>
                  <a:gd name="connsiteY2" fmla="*/ 997873 h 997873"/>
                  <a:gd name="connsiteX0" fmla="*/ 329398 w 329398"/>
                  <a:gd name="connsiteY0" fmla="*/ 0 h 997873"/>
                  <a:gd name="connsiteX1" fmla="*/ 309 w 329398"/>
                  <a:gd name="connsiteY1" fmla="*/ 330287 h 997873"/>
                  <a:gd name="connsiteX2" fmla="*/ 276786 w 329398"/>
                  <a:gd name="connsiteY2" fmla="*/ 997873 h 997873"/>
                  <a:gd name="connsiteX0" fmla="*/ 302494 w 302494"/>
                  <a:gd name="connsiteY0" fmla="*/ 0 h 997873"/>
                  <a:gd name="connsiteX1" fmla="*/ 361 w 302494"/>
                  <a:gd name="connsiteY1" fmla="*/ 472112 h 997873"/>
                  <a:gd name="connsiteX2" fmla="*/ 249882 w 302494"/>
                  <a:gd name="connsiteY2" fmla="*/ 997873 h 997873"/>
                  <a:gd name="connsiteX0" fmla="*/ 303774 w 303774"/>
                  <a:gd name="connsiteY0" fmla="*/ 0 h 997873"/>
                  <a:gd name="connsiteX1" fmla="*/ 1641 w 303774"/>
                  <a:gd name="connsiteY1" fmla="*/ 472112 h 997873"/>
                  <a:gd name="connsiteX2" fmla="*/ 251162 w 303774"/>
                  <a:gd name="connsiteY2" fmla="*/ 997873 h 997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3774" h="997873">
                    <a:moveTo>
                      <a:pt x="303774" y="0"/>
                    </a:moveTo>
                    <a:cubicBezTo>
                      <a:pt x="301657" y="0"/>
                      <a:pt x="10410" y="305800"/>
                      <a:pt x="1641" y="472112"/>
                    </a:cubicBezTo>
                    <a:cubicBezTo>
                      <a:pt x="-7128" y="638424"/>
                      <a:pt x="11610" y="858794"/>
                      <a:pt x="251162" y="997873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1" name="Freeform 67"/>
              <p:cNvSpPr/>
              <p:nvPr/>
            </p:nvSpPr>
            <p:spPr>
              <a:xfrm flipH="1" flipV="1">
                <a:off x="177707" y="2650950"/>
                <a:ext cx="1763132" cy="1237590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77231 w 2026527"/>
                  <a:gd name="connsiteY2" fmla="*/ 759915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81391 w 2026527"/>
                  <a:gd name="connsiteY2" fmla="*/ 797779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81391 w 2026527"/>
                  <a:gd name="connsiteY2" fmla="*/ 797779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886"/>
                  <a:gd name="connsiteX1" fmla="*/ 1778304 w 2026527"/>
                  <a:gd name="connsiteY1" fmla="*/ 388327 h 907886"/>
                  <a:gd name="connsiteX2" fmla="*/ 1181391 w 2026527"/>
                  <a:gd name="connsiteY2" fmla="*/ 797779 h 907886"/>
                  <a:gd name="connsiteX3" fmla="*/ 553119 w 2026527"/>
                  <a:gd name="connsiteY3" fmla="*/ 907886 h 907886"/>
                  <a:gd name="connsiteX4" fmla="*/ 0 w 2026527"/>
                  <a:gd name="connsiteY4" fmla="*/ 662082 h 907886"/>
                  <a:gd name="connsiteX0" fmla="*/ 2026527 w 2026527"/>
                  <a:gd name="connsiteY0" fmla="*/ 0 h 907886"/>
                  <a:gd name="connsiteX1" fmla="*/ 1778304 w 2026527"/>
                  <a:gd name="connsiteY1" fmla="*/ 388327 h 907886"/>
                  <a:gd name="connsiteX2" fmla="*/ 1181391 w 2026527"/>
                  <a:gd name="connsiteY2" fmla="*/ 797779 h 907886"/>
                  <a:gd name="connsiteX3" fmla="*/ 553119 w 2026527"/>
                  <a:gd name="connsiteY3" fmla="*/ 907886 h 907886"/>
                  <a:gd name="connsiteX4" fmla="*/ 0 w 2026527"/>
                  <a:gd name="connsiteY4" fmla="*/ 662082 h 907886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986498"/>
                  <a:gd name="connsiteX1" fmla="*/ 1778304 w 2026527"/>
                  <a:gd name="connsiteY1" fmla="*/ 388327 h 986498"/>
                  <a:gd name="connsiteX2" fmla="*/ 1181391 w 2026527"/>
                  <a:gd name="connsiteY2" fmla="*/ 797779 h 986498"/>
                  <a:gd name="connsiteX3" fmla="*/ 553119 w 2026527"/>
                  <a:gd name="connsiteY3" fmla="*/ 983616 h 986498"/>
                  <a:gd name="connsiteX4" fmla="*/ 0 w 2026527"/>
                  <a:gd name="connsiteY4" fmla="*/ 662082 h 986498"/>
                  <a:gd name="connsiteX0" fmla="*/ 2026527 w 2026527"/>
                  <a:gd name="connsiteY0" fmla="*/ 0 h 986498"/>
                  <a:gd name="connsiteX1" fmla="*/ 1778304 w 2026527"/>
                  <a:gd name="connsiteY1" fmla="*/ 388327 h 986498"/>
                  <a:gd name="connsiteX2" fmla="*/ 1181391 w 2026527"/>
                  <a:gd name="connsiteY2" fmla="*/ 797779 h 986498"/>
                  <a:gd name="connsiteX3" fmla="*/ 553119 w 2026527"/>
                  <a:gd name="connsiteY3" fmla="*/ 983616 h 986498"/>
                  <a:gd name="connsiteX4" fmla="*/ 0 w 2026527"/>
                  <a:gd name="connsiteY4" fmla="*/ 662082 h 986498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1281729"/>
                  <a:gd name="connsiteX1" fmla="*/ 1778304 w 2026527"/>
                  <a:gd name="connsiteY1" fmla="*/ 388327 h 1281729"/>
                  <a:gd name="connsiteX2" fmla="*/ 1127271 w 2026527"/>
                  <a:gd name="connsiteY2" fmla="*/ 1266352 h 1281729"/>
                  <a:gd name="connsiteX3" fmla="*/ 553119 w 2026527"/>
                  <a:gd name="connsiteY3" fmla="*/ 983616 h 1281729"/>
                  <a:gd name="connsiteX4" fmla="*/ 0 w 2026527"/>
                  <a:gd name="connsiteY4" fmla="*/ 662082 h 1281729"/>
                  <a:gd name="connsiteX0" fmla="*/ 2026527 w 2026527"/>
                  <a:gd name="connsiteY0" fmla="*/ 0 h 1300593"/>
                  <a:gd name="connsiteX1" fmla="*/ 1778304 w 2026527"/>
                  <a:gd name="connsiteY1" fmla="*/ 388327 h 1300593"/>
                  <a:gd name="connsiteX2" fmla="*/ 1127271 w 2026527"/>
                  <a:gd name="connsiteY2" fmla="*/ 1266352 h 1300593"/>
                  <a:gd name="connsiteX3" fmla="*/ 529065 w 2026527"/>
                  <a:gd name="connsiteY3" fmla="*/ 1154006 h 1300593"/>
                  <a:gd name="connsiteX4" fmla="*/ 0 w 2026527"/>
                  <a:gd name="connsiteY4" fmla="*/ 662082 h 1300593"/>
                  <a:gd name="connsiteX0" fmla="*/ 2026527 w 2026527"/>
                  <a:gd name="connsiteY0" fmla="*/ 0 h 1327719"/>
                  <a:gd name="connsiteX1" fmla="*/ 1778304 w 2026527"/>
                  <a:gd name="connsiteY1" fmla="*/ 388327 h 1327719"/>
                  <a:gd name="connsiteX2" fmla="*/ 1127271 w 2026527"/>
                  <a:gd name="connsiteY2" fmla="*/ 1266352 h 1327719"/>
                  <a:gd name="connsiteX3" fmla="*/ 529065 w 2026527"/>
                  <a:gd name="connsiteY3" fmla="*/ 1154006 h 1327719"/>
                  <a:gd name="connsiteX4" fmla="*/ 0 w 2026527"/>
                  <a:gd name="connsiteY4" fmla="*/ 662082 h 1327719"/>
                  <a:gd name="connsiteX0" fmla="*/ 2026527 w 2026527"/>
                  <a:gd name="connsiteY0" fmla="*/ 0 h 1327719"/>
                  <a:gd name="connsiteX1" fmla="*/ 1778304 w 2026527"/>
                  <a:gd name="connsiteY1" fmla="*/ 388327 h 1327719"/>
                  <a:gd name="connsiteX2" fmla="*/ 1127271 w 2026527"/>
                  <a:gd name="connsiteY2" fmla="*/ 1266352 h 1327719"/>
                  <a:gd name="connsiteX3" fmla="*/ 529065 w 2026527"/>
                  <a:gd name="connsiteY3" fmla="*/ 1154006 h 1327719"/>
                  <a:gd name="connsiteX4" fmla="*/ 0 w 2026527"/>
                  <a:gd name="connsiteY4" fmla="*/ 662082 h 1327719"/>
                  <a:gd name="connsiteX0" fmla="*/ 2026527 w 2026527"/>
                  <a:gd name="connsiteY0" fmla="*/ 0 h 1296168"/>
                  <a:gd name="connsiteX1" fmla="*/ 1778304 w 2026527"/>
                  <a:gd name="connsiteY1" fmla="*/ 388327 h 1296168"/>
                  <a:gd name="connsiteX2" fmla="*/ 1127271 w 2026527"/>
                  <a:gd name="connsiteY2" fmla="*/ 1266352 h 1296168"/>
                  <a:gd name="connsiteX3" fmla="*/ 529065 w 2026527"/>
                  <a:gd name="connsiteY3" fmla="*/ 1154006 h 1296168"/>
                  <a:gd name="connsiteX4" fmla="*/ 0 w 2026527"/>
                  <a:gd name="connsiteY4" fmla="*/ 662082 h 1296168"/>
                  <a:gd name="connsiteX0" fmla="*/ 2026527 w 2026527"/>
                  <a:gd name="connsiteY0" fmla="*/ 0 h 1226603"/>
                  <a:gd name="connsiteX1" fmla="*/ 1778304 w 2026527"/>
                  <a:gd name="connsiteY1" fmla="*/ 388327 h 1226603"/>
                  <a:gd name="connsiteX2" fmla="*/ 1247538 w 2026527"/>
                  <a:gd name="connsiteY2" fmla="*/ 1124360 h 1226603"/>
                  <a:gd name="connsiteX3" fmla="*/ 529065 w 2026527"/>
                  <a:gd name="connsiteY3" fmla="*/ 1154006 h 1226603"/>
                  <a:gd name="connsiteX4" fmla="*/ 0 w 2026527"/>
                  <a:gd name="connsiteY4" fmla="*/ 662082 h 1226603"/>
                  <a:gd name="connsiteX0" fmla="*/ 2026527 w 2026527"/>
                  <a:gd name="connsiteY0" fmla="*/ 0 h 1233855"/>
                  <a:gd name="connsiteX1" fmla="*/ 1676077 w 2026527"/>
                  <a:gd name="connsiteY1" fmla="*/ 643911 h 1233855"/>
                  <a:gd name="connsiteX2" fmla="*/ 1247538 w 2026527"/>
                  <a:gd name="connsiteY2" fmla="*/ 1124360 h 1233855"/>
                  <a:gd name="connsiteX3" fmla="*/ 529065 w 2026527"/>
                  <a:gd name="connsiteY3" fmla="*/ 1154006 h 1233855"/>
                  <a:gd name="connsiteX4" fmla="*/ 0 w 2026527"/>
                  <a:gd name="connsiteY4" fmla="*/ 662082 h 1233855"/>
                  <a:gd name="connsiteX0" fmla="*/ 2026527 w 2026527"/>
                  <a:gd name="connsiteY0" fmla="*/ 0 h 1265534"/>
                  <a:gd name="connsiteX1" fmla="*/ 1676077 w 2026527"/>
                  <a:gd name="connsiteY1" fmla="*/ 643911 h 1265534"/>
                  <a:gd name="connsiteX2" fmla="*/ 1247538 w 2026527"/>
                  <a:gd name="connsiteY2" fmla="*/ 1124360 h 1265534"/>
                  <a:gd name="connsiteX3" fmla="*/ 529065 w 2026527"/>
                  <a:gd name="connsiteY3" fmla="*/ 1154006 h 1265534"/>
                  <a:gd name="connsiteX4" fmla="*/ 0 w 2026527"/>
                  <a:gd name="connsiteY4" fmla="*/ 662082 h 1265534"/>
                  <a:gd name="connsiteX0" fmla="*/ 2026527 w 2026527"/>
                  <a:gd name="connsiteY0" fmla="*/ 0 h 1443831"/>
                  <a:gd name="connsiteX1" fmla="*/ 1676077 w 2026527"/>
                  <a:gd name="connsiteY1" fmla="*/ 643911 h 1443831"/>
                  <a:gd name="connsiteX2" fmla="*/ 1169117 w 2026527"/>
                  <a:gd name="connsiteY2" fmla="*/ 1379946 h 1443831"/>
                  <a:gd name="connsiteX3" fmla="*/ 529065 w 2026527"/>
                  <a:gd name="connsiteY3" fmla="*/ 1154006 h 1443831"/>
                  <a:gd name="connsiteX4" fmla="*/ 0 w 2026527"/>
                  <a:gd name="connsiteY4" fmla="*/ 662082 h 1443831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521003"/>
                  <a:gd name="connsiteX1" fmla="*/ 1676077 w 2026527"/>
                  <a:gd name="connsiteY1" fmla="*/ 643911 h 1521003"/>
                  <a:gd name="connsiteX2" fmla="*/ 1169117 w 2026527"/>
                  <a:gd name="connsiteY2" fmla="*/ 1379946 h 1521003"/>
                  <a:gd name="connsiteX3" fmla="*/ 422637 w 2026527"/>
                  <a:gd name="connsiteY3" fmla="*/ 1366994 h 1521003"/>
                  <a:gd name="connsiteX4" fmla="*/ 0 w 2026527"/>
                  <a:gd name="connsiteY4" fmla="*/ 662082 h 1521003"/>
                  <a:gd name="connsiteX0" fmla="*/ 2026527 w 2026527"/>
                  <a:gd name="connsiteY0" fmla="*/ 0 h 1470474"/>
                  <a:gd name="connsiteX1" fmla="*/ 1687280 w 2026527"/>
                  <a:gd name="connsiteY1" fmla="*/ 729107 h 1470474"/>
                  <a:gd name="connsiteX2" fmla="*/ 1169117 w 2026527"/>
                  <a:gd name="connsiteY2" fmla="*/ 1379946 h 1470474"/>
                  <a:gd name="connsiteX3" fmla="*/ 422637 w 2026527"/>
                  <a:gd name="connsiteY3" fmla="*/ 1366994 h 1470474"/>
                  <a:gd name="connsiteX4" fmla="*/ 0 w 2026527"/>
                  <a:gd name="connsiteY4" fmla="*/ 662082 h 1470474"/>
                  <a:gd name="connsiteX0" fmla="*/ 2026527 w 2026527"/>
                  <a:gd name="connsiteY0" fmla="*/ 0 h 1485031"/>
                  <a:gd name="connsiteX1" fmla="*/ 1687280 w 2026527"/>
                  <a:gd name="connsiteY1" fmla="*/ 729107 h 1485031"/>
                  <a:gd name="connsiteX2" fmla="*/ 1085095 w 2026527"/>
                  <a:gd name="connsiteY2" fmla="*/ 1408344 h 1485031"/>
                  <a:gd name="connsiteX3" fmla="*/ 422637 w 2026527"/>
                  <a:gd name="connsiteY3" fmla="*/ 1366994 h 1485031"/>
                  <a:gd name="connsiteX4" fmla="*/ 0 w 2026527"/>
                  <a:gd name="connsiteY4" fmla="*/ 662082 h 1485031"/>
                  <a:gd name="connsiteX0" fmla="*/ 2026527 w 2026527"/>
                  <a:gd name="connsiteY0" fmla="*/ 0 h 1465503"/>
                  <a:gd name="connsiteX1" fmla="*/ 1687280 w 2026527"/>
                  <a:gd name="connsiteY1" fmla="*/ 729107 h 1465503"/>
                  <a:gd name="connsiteX2" fmla="*/ 1085095 w 2026527"/>
                  <a:gd name="connsiteY2" fmla="*/ 1408344 h 1465503"/>
                  <a:gd name="connsiteX3" fmla="*/ 389028 w 2026527"/>
                  <a:gd name="connsiteY3" fmla="*/ 1324397 h 1465503"/>
                  <a:gd name="connsiteX4" fmla="*/ 0 w 2026527"/>
                  <a:gd name="connsiteY4" fmla="*/ 662082 h 1465503"/>
                  <a:gd name="connsiteX0" fmla="*/ 2026527 w 2026527"/>
                  <a:gd name="connsiteY0" fmla="*/ 0 h 1458229"/>
                  <a:gd name="connsiteX1" fmla="*/ 1687280 w 2026527"/>
                  <a:gd name="connsiteY1" fmla="*/ 729107 h 1458229"/>
                  <a:gd name="connsiteX2" fmla="*/ 1085095 w 2026527"/>
                  <a:gd name="connsiteY2" fmla="*/ 1408344 h 1458229"/>
                  <a:gd name="connsiteX3" fmla="*/ 389028 w 2026527"/>
                  <a:gd name="connsiteY3" fmla="*/ 1324397 h 1458229"/>
                  <a:gd name="connsiteX4" fmla="*/ 0 w 2026527"/>
                  <a:gd name="connsiteY4" fmla="*/ 662082 h 1458229"/>
                  <a:gd name="connsiteX0" fmla="*/ 2026527 w 2026527"/>
                  <a:gd name="connsiteY0" fmla="*/ 0 h 1458229"/>
                  <a:gd name="connsiteX1" fmla="*/ 1687280 w 2026527"/>
                  <a:gd name="connsiteY1" fmla="*/ 729107 h 1458229"/>
                  <a:gd name="connsiteX2" fmla="*/ 1085095 w 2026527"/>
                  <a:gd name="connsiteY2" fmla="*/ 1408344 h 1458229"/>
                  <a:gd name="connsiteX3" fmla="*/ 389028 w 2026527"/>
                  <a:gd name="connsiteY3" fmla="*/ 1324397 h 1458229"/>
                  <a:gd name="connsiteX4" fmla="*/ 0 w 2026527"/>
                  <a:gd name="connsiteY4" fmla="*/ 662082 h 1458229"/>
                  <a:gd name="connsiteX0" fmla="*/ 1663217 w 1663217"/>
                  <a:gd name="connsiteY0" fmla="*/ 558032 h 2016260"/>
                  <a:gd name="connsiteX1" fmla="*/ 1323970 w 1663217"/>
                  <a:gd name="connsiteY1" fmla="*/ 1287139 h 2016260"/>
                  <a:gd name="connsiteX2" fmla="*/ 721785 w 1663217"/>
                  <a:gd name="connsiteY2" fmla="*/ 1966376 h 2016260"/>
                  <a:gd name="connsiteX3" fmla="*/ 25718 w 1663217"/>
                  <a:gd name="connsiteY3" fmla="*/ 1882429 h 2016260"/>
                  <a:gd name="connsiteX4" fmla="*/ 302093 w 1663217"/>
                  <a:gd name="connsiteY4" fmla="*/ 0 h 2016260"/>
                  <a:gd name="connsiteX0" fmla="*/ 2164996 w 2164995"/>
                  <a:gd name="connsiteY0" fmla="*/ 1619002 h 2016260"/>
                  <a:gd name="connsiteX1" fmla="*/ 1323969 w 2164995"/>
                  <a:gd name="connsiteY1" fmla="*/ 1287139 h 2016260"/>
                  <a:gd name="connsiteX2" fmla="*/ 721784 w 2164995"/>
                  <a:gd name="connsiteY2" fmla="*/ 1966376 h 2016260"/>
                  <a:gd name="connsiteX3" fmla="*/ 25717 w 2164995"/>
                  <a:gd name="connsiteY3" fmla="*/ 1882429 h 2016260"/>
                  <a:gd name="connsiteX4" fmla="*/ 302092 w 2164995"/>
                  <a:gd name="connsiteY4" fmla="*/ 0 h 2016260"/>
                  <a:gd name="connsiteX0" fmla="*/ 1862904 w 1862904"/>
                  <a:gd name="connsiteY0" fmla="*/ 1619002 h 1991418"/>
                  <a:gd name="connsiteX1" fmla="*/ 1021877 w 1862904"/>
                  <a:gd name="connsiteY1" fmla="*/ 1287139 h 1991418"/>
                  <a:gd name="connsiteX2" fmla="*/ 419692 w 1862904"/>
                  <a:gd name="connsiteY2" fmla="*/ 1966376 h 1991418"/>
                  <a:gd name="connsiteX3" fmla="*/ 378120 w 1862904"/>
                  <a:gd name="connsiteY3" fmla="*/ 237928 h 1991418"/>
                  <a:gd name="connsiteX4" fmla="*/ 0 w 1862904"/>
                  <a:gd name="connsiteY4" fmla="*/ 0 h 1991418"/>
                  <a:gd name="connsiteX0" fmla="*/ 1862904 w 1862904"/>
                  <a:gd name="connsiteY0" fmla="*/ 1619002 h 1991418"/>
                  <a:gd name="connsiteX1" fmla="*/ 1021877 w 1862904"/>
                  <a:gd name="connsiteY1" fmla="*/ 1287139 h 1991418"/>
                  <a:gd name="connsiteX2" fmla="*/ 419692 w 1862904"/>
                  <a:gd name="connsiteY2" fmla="*/ 1966376 h 1991418"/>
                  <a:gd name="connsiteX3" fmla="*/ 378120 w 1862904"/>
                  <a:gd name="connsiteY3" fmla="*/ 237928 h 1991418"/>
                  <a:gd name="connsiteX4" fmla="*/ 0 w 1862904"/>
                  <a:gd name="connsiteY4" fmla="*/ 0 h 1991418"/>
                  <a:gd name="connsiteX0" fmla="*/ 1862904 w 1862904"/>
                  <a:gd name="connsiteY0" fmla="*/ 1619002 h 1991418"/>
                  <a:gd name="connsiteX1" fmla="*/ 1021877 w 1862904"/>
                  <a:gd name="connsiteY1" fmla="*/ 1287139 h 1991418"/>
                  <a:gd name="connsiteX2" fmla="*/ 419692 w 1862904"/>
                  <a:gd name="connsiteY2" fmla="*/ 1966376 h 1991418"/>
                  <a:gd name="connsiteX3" fmla="*/ 378120 w 1862904"/>
                  <a:gd name="connsiteY3" fmla="*/ 237928 h 1991418"/>
                  <a:gd name="connsiteX4" fmla="*/ 0 w 1862904"/>
                  <a:gd name="connsiteY4" fmla="*/ 0 h 1991418"/>
                  <a:gd name="connsiteX0" fmla="*/ 1862904 w 1862904"/>
                  <a:gd name="connsiteY0" fmla="*/ 1619002 h 1993573"/>
                  <a:gd name="connsiteX1" fmla="*/ 1021877 w 1862904"/>
                  <a:gd name="connsiteY1" fmla="*/ 1287139 h 1993573"/>
                  <a:gd name="connsiteX2" fmla="*/ 419692 w 1862904"/>
                  <a:gd name="connsiteY2" fmla="*/ 1966376 h 1993573"/>
                  <a:gd name="connsiteX3" fmla="*/ 367212 w 1862904"/>
                  <a:gd name="connsiteY3" fmla="*/ 184880 h 1993573"/>
                  <a:gd name="connsiteX4" fmla="*/ 0 w 1862904"/>
                  <a:gd name="connsiteY4" fmla="*/ 0 h 1993573"/>
                  <a:gd name="connsiteX0" fmla="*/ 1862904 w 1862904"/>
                  <a:gd name="connsiteY0" fmla="*/ 1619002 h 1619002"/>
                  <a:gd name="connsiteX1" fmla="*/ 1021877 w 1862904"/>
                  <a:gd name="connsiteY1" fmla="*/ 1287139 h 1619002"/>
                  <a:gd name="connsiteX2" fmla="*/ 888748 w 1862904"/>
                  <a:gd name="connsiteY2" fmla="*/ 304191 h 1619002"/>
                  <a:gd name="connsiteX3" fmla="*/ 367212 w 1862904"/>
                  <a:gd name="connsiteY3" fmla="*/ 184880 h 1619002"/>
                  <a:gd name="connsiteX4" fmla="*/ 0 w 1862904"/>
                  <a:gd name="connsiteY4" fmla="*/ 0 h 1619002"/>
                  <a:gd name="connsiteX0" fmla="*/ 1862904 w 1862904"/>
                  <a:gd name="connsiteY0" fmla="*/ 1619002 h 1619002"/>
                  <a:gd name="connsiteX1" fmla="*/ 1272767 w 1862904"/>
                  <a:gd name="connsiteY1" fmla="*/ 1092627 h 1619002"/>
                  <a:gd name="connsiteX2" fmla="*/ 888748 w 1862904"/>
                  <a:gd name="connsiteY2" fmla="*/ 304191 h 1619002"/>
                  <a:gd name="connsiteX3" fmla="*/ 367212 w 1862904"/>
                  <a:gd name="connsiteY3" fmla="*/ 184880 h 1619002"/>
                  <a:gd name="connsiteX4" fmla="*/ 0 w 1862904"/>
                  <a:gd name="connsiteY4" fmla="*/ 0 h 1619002"/>
                  <a:gd name="connsiteX0" fmla="*/ 1862904 w 1862904"/>
                  <a:gd name="connsiteY0" fmla="*/ 1873566 h 1873566"/>
                  <a:gd name="connsiteX1" fmla="*/ 1272767 w 1862904"/>
                  <a:gd name="connsiteY1" fmla="*/ 1347191 h 1873566"/>
                  <a:gd name="connsiteX2" fmla="*/ 888748 w 1862904"/>
                  <a:gd name="connsiteY2" fmla="*/ 558755 h 1873566"/>
                  <a:gd name="connsiteX3" fmla="*/ 367212 w 1862904"/>
                  <a:gd name="connsiteY3" fmla="*/ 439444 h 1873566"/>
                  <a:gd name="connsiteX4" fmla="*/ 0 w 1862904"/>
                  <a:gd name="connsiteY4" fmla="*/ 254564 h 1873566"/>
                  <a:gd name="connsiteX0" fmla="*/ 1862904 w 1862904"/>
                  <a:gd name="connsiteY0" fmla="*/ 2301266 h 2301266"/>
                  <a:gd name="connsiteX1" fmla="*/ 1272767 w 1862904"/>
                  <a:gd name="connsiteY1" fmla="*/ 1774891 h 2301266"/>
                  <a:gd name="connsiteX2" fmla="*/ 888748 w 1862904"/>
                  <a:gd name="connsiteY2" fmla="*/ 986455 h 2301266"/>
                  <a:gd name="connsiteX3" fmla="*/ 661734 w 1862904"/>
                  <a:gd name="connsiteY3" fmla="*/ 36050 h 2301266"/>
                  <a:gd name="connsiteX4" fmla="*/ 0 w 1862904"/>
                  <a:gd name="connsiteY4" fmla="*/ 682264 h 2301266"/>
                  <a:gd name="connsiteX0" fmla="*/ 1862904 w 1862904"/>
                  <a:gd name="connsiteY0" fmla="*/ 2301268 h 2301268"/>
                  <a:gd name="connsiteX1" fmla="*/ 1272767 w 1862904"/>
                  <a:gd name="connsiteY1" fmla="*/ 1774893 h 2301268"/>
                  <a:gd name="connsiteX2" fmla="*/ 1128729 w 1862904"/>
                  <a:gd name="connsiteY2" fmla="*/ 915725 h 2301268"/>
                  <a:gd name="connsiteX3" fmla="*/ 661734 w 1862904"/>
                  <a:gd name="connsiteY3" fmla="*/ 36052 h 2301268"/>
                  <a:gd name="connsiteX4" fmla="*/ 0 w 1862904"/>
                  <a:gd name="connsiteY4" fmla="*/ 682266 h 2301268"/>
                  <a:gd name="connsiteX0" fmla="*/ 1862904 w 1862904"/>
                  <a:gd name="connsiteY0" fmla="*/ 2301268 h 2301268"/>
                  <a:gd name="connsiteX1" fmla="*/ 1349125 w 1862904"/>
                  <a:gd name="connsiteY1" fmla="*/ 1774893 h 2301268"/>
                  <a:gd name="connsiteX2" fmla="*/ 1128729 w 1862904"/>
                  <a:gd name="connsiteY2" fmla="*/ 915725 h 2301268"/>
                  <a:gd name="connsiteX3" fmla="*/ 661734 w 1862904"/>
                  <a:gd name="connsiteY3" fmla="*/ 36052 h 2301268"/>
                  <a:gd name="connsiteX4" fmla="*/ 0 w 1862904"/>
                  <a:gd name="connsiteY4" fmla="*/ 682266 h 2301268"/>
                  <a:gd name="connsiteX0" fmla="*/ 1862904 w 1862904"/>
                  <a:gd name="connsiteY0" fmla="*/ 2301268 h 2301268"/>
                  <a:gd name="connsiteX1" fmla="*/ 1458208 w 1862904"/>
                  <a:gd name="connsiteY1" fmla="*/ 1774893 h 2301268"/>
                  <a:gd name="connsiteX2" fmla="*/ 1128729 w 1862904"/>
                  <a:gd name="connsiteY2" fmla="*/ 915725 h 2301268"/>
                  <a:gd name="connsiteX3" fmla="*/ 661734 w 1862904"/>
                  <a:gd name="connsiteY3" fmla="*/ 36052 h 2301268"/>
                  <a:gd name="connsiteX4" fmla="*/ 0 w 1862904"/>
                  <a:gd name="connsiteY4" fmla="*/ 682266 h 2301268"/>
                  <a:gd name="connsiteX0" fmla="*/ 1884721 w 1884721"/>
                  <a:gd name="connsiteY0" fmla="*/ 2310473 h 2310473"/>
                  <a:gd name="connsiteX1" fmla="*/ 1480025 w 1884721"/>
                  <a:gd name="connsiteY1" fmla="*/ 1784098 h 2310473"/>
                  <a:gd name="connsiteX2" fmla="*/ 1150546 w 1884721"/>
                  <a:gd name="connsiteY2" fmla="*/ 924930 h 2310473"/>
                  <a:gd name="connsiteX3" fmla="*/ 683551 w 1884721"/>
                  <a:gd name="connsiteY3" fmla="*/ 45257 h 2310473"/>
                  <a:gd name="connsiteX4" fmla="*/ 0 w 1884721"/>
                  <a:gd name="connsiteY4" fmla="*/ 620741 h 2310473"/>
                  <a:gd name="connsiteX0" fmla="*/ 1884721 w 1884721"/>
                  <a:gd name="connsiteY0" fmla="*/ 2212661 h 2212661"/>
                  <a:gd name="connsiteX1" fmla="*/ 1480025 w 1884721"/>
                  <a:gd name="connsiteY1" fmla="*/ 1686286 h 2212661"/>
                  <a:gd name="connsiteX2" fmla="*/ 1150546 w 1884721"/>
                  <a:gd name="connsiteY2" fmla="*/ 827118 h 2212661"/>
                  <a:gd name="connsiteX3" fmla="*/ 639919 w 1884721"/>
                  <a:gd name="connsiteY3" fmla="*/ 71225 h 2212661"/>
                  <a:gd name="connsiteX4" fmla="*/ 0 w 1884721"/>
                  <a:gd name="connsiteY4" fmla="*/ 522929 h 2212661"/>
                  <a:gd name="connsiteX0" fmla="*/ 1884721 w 1884721"/>
                  <a:gd name="connsiteY0" fmla="*/ 2212661 h 2212661"/>
                  <a:gd name="connsiteX1" fmla="*/ 1480025 w 1884721"/>
                  <a:gd name="connsiteY1" fmla="*/ 1686286 h 2212661"/>
                  <a:gd name="connsiteX2" fmla="*/ 1128730 w 1884721"/>
                  <a:gd name="connsiteY2" fmla="*/ 897850 h 2212661"/>
                  <a:gd name="connsiteX3" fmla="*/ 639919 w 1884721"/>
                  <a:gd name="connsiteY3" fmla="*/ 71225 h 2212661"/>
                  <a:gd name="connsiteX4" fmla="*/ 0 w 1884721"/>
                  <a:gd name="connsiteY4" fmla="*/ 522929 h 2212661"/>
                  <a:gd name="connsiteX0" fmla="*/ 1884721 w 1884721"/>
                  <a:gd name="connsiteY0" fmla="*/ 2142093 h 2142093"/>
                  <a:gd name="connsiteX1" fmla="*/ 1480025 w 1884721"/>
                  <a:gd name="connsiteY1" fmla="*/ 1615718 h 2142093"/>
                  <a:gd name="connsiteX2" fmla="*/ 1128730 w 1884721"/>
                  <a:gd name="connsiteY2" fmla="*/ 827282 h 2142093"/>
                  <a:gd name="connsiteX3" fmla="*/ 629011 w 1884721"/>
                  <a:gd name="connsiteY3" fmla="*/ 106754 h 2142093"/>
                  <a:gd name="connsiteX4" fmla="*/ 0 w 1884721"/>
                  <a:gd name="connsiteY4" fmla="*/ 452361 h 2142093"/>
                  <a:gd name="connsiteX0" fmla="*/ 1884721 w 1884721"/>
                  <a:gd name="connsiteY0" fmla="*/ 2142091 h 2142091"/>
                  <a:gd name="connsiteX1" fmla="*/ 1480025 w 1884721"/>
                  <a:gd name="connsiteY1" fmla="*/ 1615716 h 2142091"/>
                  <a:gd name="connsiteX2" fmla="*/ 1085098 w 1884721"/>
                  <a:gd name="connsiteY2" fmla="*/ 880327 h 2142091"/>
                  <a:gd name="connsiteX3" fmla="*/ 629011 w 1884721"/>
                  <a:gd name="connsiteY3" fmla="*/ 106752 h 2142091"/>
                  <a:gd name="connsiteX4" fmla="*/ 0 w 1884721"/>
                  <a:gd name="connsiteY4" fmla="*/ 452359 h 2142091"/>
                  <a:gd name="connsiteX0" fmla="*/ 1884721 w 1884721"/>
                  <a:gd name="connsiteY0" fmla="*/ 2142091 h 2142091"/>
                  <a:gd name="connsiteX1" fmla="*/ 1480025 w 1884721"/>
                  <a:gd name="connsiteY1" fmla="*/ 1615716 h 2142091"/>
                  <a:gd name="connsiteX2" fmla="*/ 1085098 w 1884721"/>
                  <a:gd name="connsiteY2" fmla="*/ 880327 h 2142091"/>
                  <a:gd name="connsiteX3" fmla="*/ 629011 w 1884721"/>
                  <a:gd name="connsiteY3" fmla="*/ 106752 h 2142091"/>
                  <a:gd name="connsiteX4" fmla="*/ 0 w 1884721"/>
                  <a:gd name="connsiteY4" fmla="*/ 452359 h 2142091"/>
                  <a:gd name="connsiteX0" fmla="*/ 1906538 w 1906538"/>
                  <a:gd name="connsiteY0" fmla="*/ 2248188 h 2248188"/>
                  <a:gd name="connsiteX1" fmla="*/ 1480025 w 1906538"/>
                  <a:gd name="connsiteY1" fmla="*/ 1615716 h 2248188"/>
                  <a:gd name="connsiteX2" fmla="*/ 1085098 w 1906538"/>
                  <a:gd name="connsiteY2" fmla="*/ 880327 h 2248188"/>
                  <a:gd name="connsiteX3" fmla="*/ 629011 w 1906538"/>
                  <a:gd name="connsiteY3" fmla="*/ 106752 h 2248188"/>
                  <a:gd name="connsiteX4" fmla="*/ 0 w 1906538"/>
                  <a:gd name="connsiteY4" fmla="*/ 452359 h 2248188"/>
                  <a:gd name="connsiteX0" fmla="*/ 1906538 w 1906538"/>
                  <a:gd name="connsiteY0" fmla="*/ 2248188 h 2248188"/>
                  <a:gd name="connsiteX1" fmla="*/ 1480025 w 1906538"/>
                  <a:gd name="connsiteY1" fmla="*/ 1615716 h 2248188"/>
                  <a:gd name="connsiteX2" fmla="*/ 1371829 w 1906538"/>
                  <a:gd name="connsiteY2" fmla="*/ 725392 h 2248188"/>
                  <a:gd name="connsiteX3" fmla="*/ 629011 w 1906538"/>
                  <a:gd name="connsiteY3" fmla="*/ 106752 h 2248188"/>
                  <a:gd name="connsiteX4" fmla="*/ 0 w 1906538"/>
                  <a:gd name="connsiteY4" fmla="*/ 452359 h 2248188"/>
                  <a:gd name="connsiteX0" fmla="*/ 1906538 w 1906538"/>
                  <a:gd name="connsiteY0" fmla="*/ 2287803 h 2287803"/>
                  <a:gd name="connsiteX1" fmla="*/ 1480025 w 1906538"/>
                  <a:gd name="connsiteY1" fmla="*/ 1655331 h 2287803"/>
                  <a:gd name="connsiteX2" fmla="*/ 1371829 w 1906538"/>
                  <a:gd name="connsiteY2" fmla="*/ 765007 h 2287803"/>
                  <a:gd name="connsiteX3" fmla="*/ 781934 w 1906538"/>
                  <a:gd name="connsiteY3" fmla="*/ 84392 h 2287803"/>
                  <a:gd name="connsiteX4" fmla="*/ 0 w 1906538"/>
                  <a:gd name="connsiteY4" fmla="*/ 491974 h 2287803"/>
                  <a:gd name="connsiteX0" fmla="*/ 1906538 w 1906538"/>
                  <a:gd name="connsiteY0" fmla="*/ 2287805 h 2287805"/>
                  <a:gd name="connsiteX1" fmla="*/ 1480025 w 1906538"/>
                  <a:gd name="connsiteY1" fmla="*/ 1655333 h 2287805"/>
                  <a:gd name="connsiteX2" fmla="*/ 1371829 w 1906538"/>
                  <a:gd name="connsiteY2" fmla="*/ 765009 h 2287805"/>
                  <a:gd name="connsiteX3" fmla="*/ 858395 w 1906538"/>
                  <a:gd name="connsiteY3" fmla="*/ 84394 h 2287805"/>
                  <a:gd name="connsiteX4" fmla="*/ 0 w 1906538"/>
                  <a:gd name="connsiteY4" fmla="*/ 491976 h 2287805"/>
                  <a:gd name="connsiteX0" fmla="*/ 1906538 w 1906538"/>
                  <a:gd name="connsiteY0" fmla="*/ 2287805 h 2287805"/>
                  <a:gd name="connsiteX1" fmla="*/ 1480025 w 1906538"/>
                  <a:gd name="connsiteY1" fmla="*/ 1655333 h 2287805"/>
                  <a:gd name="connsiteX2" fmla="*/ 1285810 w 1906538"/>
                  <a:gd name="connsiteY2" fmla="*/ 765009 h 2287805"/>
                  <a:gd name="connsiteX3" fmla="*/ 858395 w 1906538"/>
                  <a:gd name="connsiteY3" fmla="*/ 84394 h 2287805"/>
                  <a:gd name="connsiteX4" fmla="*/ 0 w 1906538"/>
                  <a:gd name="connsiteY4" fmla="*/ 491976 h 2287805"/>
                  <a:gd name="connsiteX0" fmla="*/ 1906538 w 1906538"/>
                  <a:gd name="connsiteY0" fmla="*/ 2287805 h 2287805"/>
                  <a:gd name="connsiteX1" fmla="*/ 1556487 w 1906538"/>
                  <a:gd name="connsiteY1" fmla="*/ 1655333 h 2287805"/>
                  <a:gd name="connsiteX2" fmla="*/ 1285810 w 1906538"/>
                  <a:gd name="connsiteY2" fmla="*/ 765009 h 2287805"/>
                  <a:gd name="connsiteX3" fmla="*/ 858395 w 1906538"/>
                  <a:gd name="connsiteY3" fmla="*/ 84394 h 2287805"/>
                  <a:gd name="connsiteX4" fmla="*/ 0 w 1906538"/>
                  <a:gd name="connsiteY4" fmla="*/ 491976 h 2287805"/>
                  <a:gd name="connsiteX0" fmla="*/ 1906538 w 1906538"/>
                  <a:gd name="connsiteY0" fmla="*/ 2287805 h 2287805"/>
                  <a:gd name="connsiteX1" fmla="*/ 1556487 w 1906538"/>
                  <a:gd name="connsiteY1" fmla="*/ 1655333 h 2287805"/>
                  <a:gd name="connsiteX2" fmla="*/ 1238022 w 1906538"/>
                  <a:gd name="connsiteY2" fmla="*/ 780503 h 2287805"/>
                  <a:gd name="connsiteX3" fmla="*/ 858395 w 1906538"/>
                  <a:gd name="connsiteY3" fmla="*/ 84394 h 2287805"/>
                  <a:gd name="connsiteX4" fmla="*/ 0 w 1906538"/>
                  <a:gd name="connsiteY4" fmla="*/ 491976 h 2287805"/>
                  <a:gd name="connsiteX0" fmla="*/ 1906538 w 1906538"/>
                  <a:gd name="connsiteY0" fmla="*/ 2287805 h 2287805"/>
                  <a:gd name="connsiteX1" fmla="*/ 1556487 w 1906538"/>
                  <a:gd name="connsiteY1" fmla="*/ 1655333 h 2287805"/>
                  <a:gd name="connsiteX2" fmla="*/ 1228463 w 1906538"/>
                  <a:gd name="connsiteY2" fmla="*/ 795997 h 2287805"/>
                  <a:gd name="connsiteX3" fmla="*/ 858395 w 1906538"/>
                  <a:gd name="connsiteY3" fmla="*/ 84394 h 2287805"/>
                  <a:gd name="connsiteX4" fmla="*/ 0 w 1906538"/>
                  <a:gd name="connsiteY4" fmla="*/ 491976 h 2287805"/>
                  <a:gd name="connsiteX0" fmla="*/ 1906538 w 1906538"/>
                  <a:gd name="connsiteY0" fmla="*/ 2287805 h 2287805"/>
                  <a:gd name="connsiteX1" fmla="*/ 1498140 w 1906538"/>
                  <a:gd name="connsiteY1" fmla="*/ 1806664 h 2287805"/>
                  <a:gd name="connsiteX2" fmla="*/ 1228463 w 1906538"/>
                  <a:gd name="connsiteY2" fmla="*/ 795997 h 2287805"/>
                  <a:gd name="connsiteX3" fmla="*/ 858395 w 1906538"/>
                  <a:gd name="connsiteY3" fmla="*/ 84394 h 2287805"/>
                  <a:gd name="connsiteX4" fmla="*/ 0 w 1906538"/>
                  <a:gd name="connsiteY4" fmla="*/ 491976 h 2287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6538" h="2287805">
                    <a:moveTo>
                      <a:pt x="1906538" y="2287805"/>
                    </a:moveTo>
                    <a:cubicBezTo>
                      <a:pt x="1904421" y="2287805"/>
                      <a:pt x="1611152" y="2055299"/>
                      <a:pt x="1498140" y="1806664"/>
                    </a:cubicBezTo>
                    <a:cubicBezTo>
                      <a:pt x="1385128" y="1558029"/>
                      <a:pt x="1335087" y="1083042"/>
                      <a:pt x="1228463" y="795997"/>
                    </a:cubicBezTo>
                    <a:cubicBezTo>
                      <a:pt x="1121839" y="508952"/>
                      <a:pt x="1030072" y="225664"/>
                      <a:pt x="858395" y="84394"/>
                    </a:cubicBezTo>
                    <a:cubicBezTo>
                      <a:pt x="707186" y="-29732"/>
                      <a:pt x="285355" y="-126884"/>
                      <a:pt x="0" y="491976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2" name="Freeform 67"/>
              <p:cNvSpPr/>
              <p:nvPr/>
            </p:nvSpPr>
            <p:spPr>
              <a:xfrm flipH="1" flipV="1">
                <a:off x="6998855" y="2288269"/>
                <a:ext cx="1970155" cy="440341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77231 w 2026527"/>
                  <a:gd name="connsiteY2" fmla="*/ 759915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81391 w 2026527"/>
                  <a:gd name="connsiteY2" fmla="*/ 797779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973"/>
                  <a:gd name="connsiteX1" fmla="*/ 1778304 w 2026527"/>
                  <a:gd name="connsiteY1" fmla="*/ 388327 h 907973"/>
                  <a:gd name="connsiteX2" fmla="*/ 1181391 w 2026527"/>
                  <a:gd name="connsiteY2" fmla="*/ 797779 h 907973"/>
                  <a:gd name="connsiteX3" fmla="*/ 553119 w 2026527"/>
                  <a:gd name="connsiteY3" fmla="*/ 907886 h 907973"/>
                  <a:gd name="connsiteX4" fmla="*/ 0 w 2026527"/>
                  <a:gd name="connsiteY4" fmla="*/ 662082 h 907973"/>
                  <a:gd name="connsiteX0" fmla="*/ 2026527 w 2026527"/>
                  <a:gd name="connsiteY0" fmla="*/ 0 h 907886"/>
                  <a:gd name="connsiteX1" fmla="*/ 1778304 w 2026527"/>
                  <a:gd name="connsiteY1" fmla="*/ 388327 h 907886"/>
                  <a:gd name="connsiteX2" fmla="*/ 1181391 w 2026527"/>
                  <a:gd name="connsiteY2" fmla="*/ 797779 h 907886"/>
                  <a:gd name="connsiteX3" fmla="*/ 553119 w 2026527"/>
                  <a:gd name="connsiteY3" fmla="*/ 907886 h 907886"/>
                  <a:gd name="connsiteX4" fmla="*/ 0 w 2026527"/>
                  <a:gd name="connsiteY4" fmla="*/ 662082 h 907886"/>
                  <a:gd name="connsiteX0" fmla="*/ 2026527 w 2026527"/>
                  <a:gd name="connsiteY0" fmla="*/ 0 h 907886"/>
                  <a:gd name="connsiteX1" fmla="*/ 1778304 w 2026527"/>
                  <a:gd name="connsiteY1" fmla="*/ 388327 h 907886"/>
                  <a:gd name="connsiteX2" fmla="*/ 1181391 w 2026527"/>
                  <a:gd name="connsiteY2" fmla="*/ 797779 h 907886"/>
                  <a:gd name="connsiteX3" fmla="*/ 553119 w 2026527"/>
                  <a:gd name="connsiteY3" fmla="*/ 907886 h 907886"/>
                  <a:gd name="connsiteX4" fmla="*/ 0 w 2026527"/>
                  <a:gd name="connsiteY4" fmla="*/ 662082 h 907886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986498"/>
                  <a:gd name="connsiteX1" fmla="*/ 1778304 w 2026527"/>
                  <a:gd name="connsiteY1" fmla="*/ 388327 h 986498"/>
                  <a:gd name="connsiteX2" fmla="*/ 1181391 w 2026527"/>
                  <a:gd name="connsiteY2" fmla="*/ 797779 h 986498"/>
                  <a:gd name="connsiteX3" fmla="*/ 553119 w 2026527"/>
                  <a:gd name="connsiteY3" fmla="*/ 983616 h 986498"/>
                  <a:gd name="connsiteX4" fmla="*/ 0 w 2026527"/>
                  <a:gd name="connsiteY4" fmla="*/ 662082 h 986498"/>
                  <a:gd name="connsiteX0" fmla="*/ 2026527 w 2026527"/>
                  <a:gd name="connsiteY0" fmla="*/ 0 h 986498"/>
                  <a:gd name="connsiteX1" fmla="*/ 1778304 w 2026527"/>
                  <a:gd name="connsiteY1" fmla="*/ 388327 h 986498"/>
                  <a:gd name="connsiteX2" fmla="*/ 1181391 w 2026527"/>
                  <a:gd name="connsiteY2" fmla="*/ 797779 h 986498"/>
                  <a:gd name="connsiteX3" fmla="*/ 553119 w 2026527"/>
                  <a:gd name="connsiteY3" fmla="*/ 983616 h 986498"/>
                  <a:gd name="connsiteX4" fmla="*/ 0 w 2026527"/>
                  <a:gd name="connsiteY4" fmla="*/ 662082 h 986498"/>
                  <a:gd name="connsiteX0" fmla="*/ 2026527 w 2026527"/>
                  <a:gd name="connsiteY0" fmla="*/ 0 h 983616"/>
                  <a:gd name="connsiteX1" fmla="*/ 1778304 w 2026527"/>
                  <a:gd name="connsiteY1" fmla="*/ 388327 h 983616"/>
                  <a:gd name="connsiteX2" fmla="*/ 1181391 w 2026527"/>
                  <a:gd name="connsiteY2" fmla="*/ 797779 h 983616"/>
                  <a:gd name="connsiteX3" fmla="*/ 553119 w 2026527"/>
                  <a:gd name="connsiteY3" fmla="*/ 983616 h 983616"/>
                  <a:gd name="connsiteX4" fmla="*/ 0 w 2026527"/>
                  <a:gd name="connsiteY4" fmla="*/ 662082 h 983616"/>
                  <a:gd name="connsiteX0" fmla="*/ 2026527 w 2026527"/>
                  <a:gd name="connsiteY0" fmla="*/ 0 h 1281729"/>
                  <a:gd name="connsiteX1" fmla="*/ 1778304 w 2026527"/>
                  <a:gd name="connsiteY1" fmla="*/ 388327 h 1281729"/>
                  <a:gd name="connsiteX2" fmla="*/ 1127271 w 2026527"/>
                  <a:gd name="connsiteY2" fmla="*/ 1266352 h 1281729"/>
                  <a:gd name="connsiteX3" fmla="*/ 553119 w 2026527"/>
                  <a:gd name="connsiteY3" fmla="*/ 983616 h 1281729"/>
                  <a:gd name="connsiteX4" fmla="*/ 0 w 2026527"/>
                  <a:gd name="connsiteY4" fmla="*/ 662082 h 1281729"/>
                  <a:gd name="connsiteX0" fmla="*/ 2026527 w 2026527"/>
                  <a:gd name="connsiteY0" fmla="*/ 0 h 1300593"/>
                  <a:gd name="connsiteX1" fmla="*/ 1778304 w 2026527"/>
                  <a:gd name="connsiteY1" fmla="*/ 388327 h 1300593"/>
                  <a:gd name="connsiteX2" fmla="*/ 1127271 w 2026527"/>
                  <a:gd name="connsiteY2" fmla="*/ 1266352 h 1300593"/>
                  <a:gd name="connsiteX3" fmla="*/ 529065 w 2026527"/>
                  <a:gd name="connsiteY3" fmla="*/ 1154006 h 1300593"/>
                  <a:gd name="connsiteX4" fmla="*/ 0 w 2026527"/>
                  <a:gd name="connsiteY4" fmla="*/ 662082 h 1300593"/>
                  <a:gd name="connsiteX0" fmla="*/ 2026527 w 2026527"/>
                  <a:gd name="connsiteY0" fmla="*/ 0 h 1327719"/>
                  <a:gd name="connsiteX1" fmla="*/ 1778304 w 2026527"/>
                  <a:gd name="connsiteY1" fmla="*/ 388327 h 1327719"/>
                  <a:gd name="connsiteX2" fmla="*/ 1127271 w 2026527"/>
                  <a:gd name="connsiteY2" fmla="*/ 1266352 h 1327719"/>
                  <a:gd name="connsiteX3" fmla="*/ 529065 w 2026527"/>
                  <a:gd name="connsiteY3" fmla="*/ 1154006 h 1327719"/>
                  <a:gd name="connsiteX4" fmla="*/ 0 w 2026527"/>
                  <a:gd name="connsiteY4" fmla="*/ 662082 h 1327719"/>
                  <a:gd name="connsiteX0" fmla="*/ 2026527 w 2026527"/>
                  <a:gd name="connsiteY0" fmla="*/ 0 h 1327719"/>
                  <a:gd name="connsiteX1" fmla="*/ 1778304 w 2026527"/>
                  <a:gd name="connsiteY1" fmla="*/ 388327 h 1327719"/>
                  <a:gd name="connsiteX2" fmla="*/ 1127271 w 2026527"/>
                  <a:gd name="connsiteY2" fmla="*/ 1266352 h 1327719"/>
                  <a:gd name="connsiteX3" fmla="*/ 529065 w 2026527"/>
                  <a:gd name="connsiteY3" fmla="*/ 1154006 h 1327719"/>
                  <a:gd name="connsiteX4" fmla="*/ 0 w 2026527"/>
                  <a:gd name="connsiteY4" fmla="*/ 662082 h 1327719"/>
                  <a:gd name="connsiteX0" fmla="*/ 2026527 w 2026527"/>
                  <a:gd name="connsiteY0" fmla="*/ 0 h 1296168"/>
                  <a:gd name="connsiteX1" fmla="*/ 1778304 w 2026527"/>
                  <a:gd name="connsiteY1" fmla="*/ 388327 h 1296168"/>
                  <a:gd name="connsiteX2" fmla="*/ 1127271 w 2026527"/>
                  <a:gd name="connsiteY2" fmla="*/ 1266352 h 1296168"/>
                  <a:gd name="connsiteX3" fmla="*/ 529065 w 2026527"/>
                  <a:gd name="connsiteY3" fmla="*/ 1154006 h 1296168"/>
                  <a:gd name="connsiteX4" fmla="*/ 0 w 2026527"/>
                  <a:gd name="connsiteY4" fmla="*/ 662082 h 1296168"/>
                  <a:gd name="connsiteX0" fmla="*/ 2026527 w 2026527"/>
                  <a:gd name="connsiteY0" fmla="*/ 0 h 1226603"/>
                  <a:gd name="connsiteX1" fmla="*/ 1778304 w 2026527"/>
                  <a:gd name="connsiteY1" fmla="*/ 388327 h 1226603"/>
                  <a:gd name="connsiteX2" fmla="*/ 1247538 w 2026527"/>
                  <a:gd name="connsiteY2" fmla="*/ 1124360 h 1226603"/>
                  <a:gd name="connsiteX3" fmla="*/ 529065 w 2026527"/>
                  <a:gd name="connsiteY3" fmla="*/ 1154006 h 1226603"/>
                  <a:gd name="connsiteX4" fmla="*/ 0 w 2026527"/>
                  <a:gd name="connsiteY4" fmla="*/ 662082 h 1226603"/>
                  <a:gd name="connsiteX0" fmla="*/ 2026527 w 2026527"/>
                  <a:gd name="connsiteY0" fmla="*/ 0 h 1233855"/>
                  <a:gd name="connsiteX1" fmla="*/ 1676077 w 2026527"/>
                  <a:gd name="connsiteY1" fmla="*/ 643911 h 1233855"/>
                  <a:gd name="connsiteX2" fmla="*/ 1247538 w 2026527"/>
                  <a:gd name="connsiteY2" fmla="*/ 1124360 h 1233855"/>
                  <a:gd name="connsiteX3" fmla="*/ 529065 w 2026527"/>
                  <a:gd name="connsiteY3" fmla="*/ 1154006 h 1233855"/>
                  <a:gd name="connsiteX4" fmla="*/ 0 w 2026527"/>
                  <a:gd name="connsiteY4" fmla="*/ 662082 h 1233855"/>
                  <a:gd name="connsiteX0" fmla="*/ 2026527 w 2026527"/>
                  <a:gd name="connsiteY0" fmla="*/ 0 h 1265534"/>
                  <a:gd name="connsiteX1" fmla="*/ 1676077 w 2026527"/>
                  <a:gd name="connsiteY1" fmla="*/ 643911 h 1265534"/>
                  <a:gd name="connsiteX2" fmla="*/ 1247538 w 2026527"/>
                  <a:gd name="connsiteY2" fmla="*/ 1124360 h 1265534"/>
                  <a:gd name="connsiteX3" fmla="*/ 529065 w 2026527"/>
                  <a:gd name="connsiteY3" fmla="*/ 1154006 h 1265534"/>
                  <a:gd name="connsiteX4" fmla="*/ 0 w 2026527"/>
                  <a:gd name="connsiteY4" fmla="*/ 662082 h 1265534"/>
                  <a:gd name="connsiteX0" fmla="*/ 2026527 w 2026527"/>
                  <a:gd name="connsiteY0" fmla="*/ 0 h 1443831"/>
                  <a:gd name="connsiteX1" fmla="*/ 1676077 w 2026527"/>
                  <a:gd name="connsiteY1" fmla="*/ 643911 h 1443831"/>
                  <a:gd name="connsiteX2" fmla="*/ 1169117 w 2026527"/>
                  <a:gd name="connsiteY2" fmla="*/ 1379946 h 1443831"/>
                  <a:gd name="connsiteX3" fmla="*/ 529065 w 2026527"/>
                  <a:gd name="connsiteY3" fmla="*/ 1154006 h 1443831"/>
                  <a:gd name="connsiteX4" fmla="*/ 0 w 2026527"/>
                  <a:gd name="connsiteY4" fmla="*/ 662082 h 1443831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475668"/>
                  <a:gd name="connsiteX1" fmla="*/ 1676077 w 2026527"/>
                  <a:gd name="connsiteY1" fmla="*/ 643911 h 1475668"/>
                  <a:gd name="connsiteX2" fmla="*/ 1169117 w 2026527"/>
                  <a:gd name="connsiteY2" fmla="*/ 1379946 h 1475668"/>
                  <a:gd name="connsiteX3" fmla="*/ 422637 w 2026527"/>
                  <a:gd name="connsiteY3" fmla="*/ 1366994 h 1475668"/>
                  <a:gd name="connsiteX4" fmla="*/ 0 w 2026527"/>
                  <a:gd name="connsiteY4" fmla="*/ 662082 h 1475668"/>
                  <a:gd name="connsiteX0" fmla="*/ 2026527 w 2026527"/>
                  <a:gd name="connsiteY0" fmla="*/ 0 h 1521003"/>
                  <a:gd name="connsiteX1" fmla="*/ 1676077 w 2026527"/>
                  <a:gd name="connsiteY1" fmla="*/ 643911 h 1521003"/>
                  <a:gd name="connsiteX2" fmla="*/ 1169117 w 2026527"/>
                  <a:gd name="connsiteY2" fmla="*/ 1379946 h 1521003"/>
                  <a:gd name="connsiteX3" fmla="*/ 422637 w 2026527"/>
                  <a:gd name="connsiteY3" fmla="*/ 1366994 h 1521003"/>
                  <a:gd name="connsiteX4" fmla="*/ 0 w 2026527"/>
                  <a:gd name="connsiteY4" fmla="*/ 662082 h 1521003"/>
                  <a:gd name="connsiteX0" fmla="*/ 2026527 w 2026527"/>
                  <a:gd name="connsiteY0" fmla="*/ 0 h 1470474"/>
                  <a:gd name="connsiteX1" fmla="*/ 1687280 w 2026527"/>
                  <a:gd name="connsiteY1" fmla="*/ 729107 h 1470474"/>
                  <a:gd name="connsiteX2" fmla="*/ 1169117 w 2026527"/>
                  <a:gd name="connsiteY2" fmla="*/ 1379946 h 1470474"/>
                  <a:gd name="connsiteX3" fmla="*/ 422637 w 2026527"/>
                  <a:gd name="connsiteY3" fmla="*/ 1366994 h 1470474"/>
                  <a:gd name="connsiteX4" fmla="*/ 0 w 2026527"/>
                  <a:gd name="connsiteY4" fmla="*/ 662082 h 1470474"/>
                  <a:gd name="connsiteX0" fmla="*/ 2026527 w 2026527"/>
                  <a:gd name="connsiteY0" fmla="*/ 0 h 1485031"/>
                  <a:gd name="connsiteX1" fmla="*/ 1687280 w 2026527"/>
                  <a:gd name="connsiteY1" fmla="*/ 729107 h 1485031"/>
                  <a:gd name="connsiteX2" fmla="*/ 1085095 w 2026527"/>
                  <a:gd name="connsiteY2" fmla="*/ 1408344 h 1485031"/>
                  <a:gd name="connsiteX3" fmla="*/ 422637 w 2026527"/>
                  <a:gd name="connsiteY3" fmla="*/ 1366994 h 1485031"/>
                  <a:gd name="connsiteX4" fmla="*/ 0 w 2026527"/>
                  <a:gd name="connsiteY4" fmla="*/ 662082 h 1485031"/>
                  <a:gd name="connsiteX0" fmla="*/ 2026527 w 2026527"/>
                  <a:gd name="connsiteY0" fmla="*/ 0 h 1465503"/>
                  <a:gd name="connsiteX1" fmla="*/ 1687280 w 2026527"/>
                  <a:gd name="connsiteY1" fmla="*/ 729107 h 1465503"/>
                  <a:gd name="connsiteX2" fmla="*/ 1085095 w 2026527"/>
                  <a:gd name="connsiteY2" fmla="*/ 1408344 h 1465503"/>
                  <a:gd name="connsiteX3" fmla="*/ 389028 w 2026527"/>
                  <a:gd name="connsiteY3" fmla="*/ 1324397 h 1465503"/>
                  <a:gd name="connsiteX4" fmla="*/ 0 w 2026527"/>
                  <a:gd name="connsiteY4" fmla="*/ 662082 h 1465503"/>
                  <a:gd name="connsiteX0" fmla="*/ 2026527 w 2026527"/>
                  <a:gd name="connsiteY0" fmla="*/ 0 h 1458229"/>
                  <a:gd name="connsiteX1" fmla="*/ 1687280 w 2026527"/>
                  <a:gd name="connsiteY1" fmla="*/ 729107 h 1458229"/>
                  <a:gd name="connsiteX2" fmla="*/ 1085095 w 2026527"/>
                  <a:gd name="connsiteY2" fmla="*/ 1408344 h 1458229"/>
                  <a:gd name="connsiteX3" fmla="*/ 389028 w 2026527"/>
                  <a:gd name="connsiteY3" fmla="*/ 1324397 h 1458229"/>
                  <a:gd name="connsiteX4" fmla="*/ 0 w 2026527"/>
                  <a:gd name="connsiteY4" fmla="*/ 662082 h 1458229"/>
                  <a:gd name="connsiteX0" fmla="*/ 2026527 w 2026527"/>
                  <a:gd name="connsiteY0" fmla="*/ 0 h 1458229"/>
                  <a:gd name="connsiteX1" fmla="*/ 1687280 w 2026527"/>
                  <a:gd name="connsiteY1" fmla="*/ 729107 h 1458229"/>
                  <a:gd name="connsiteX2" fmla="*/ 1085095 w 2026527"/>
                  <a:gd name="connsiteY2" fmla="*/ 1408344 h 1458229"/>
                  <a:gd name="connsiteX3" fmla="*/ 389028 w 2026527"/>
                  <a:gd name="connsiteY3" fmla="*/ 1324397 h 1458229"/>
                  <a:gd name="connsiteX4" fmla="*/ 0 w 2026527"/>
                  <a:gd name="connsiteY4" fmla="*/ 662082 h 1458229"/>
                  <a:gd name="connsiteX0" fmla="*/ 1663217 w 1663217"/>
                  <a:gd name="connsiteY0" fmla="*/ 558032 h 2016260"/>
                  <a:gd name="connsiteX1" fmla="*/ 1323970 w 1663217"/>
                  <a:gd name="connsiteY1" fmla="*/ 1287139 h 2016260"/>
                  <a:gd name="connsiteX2" fmla="*/ 721785 w 1663217"/>
                  <a:gd name="connsiteY2" fmla="*/ 1966376 h 2016260"/>
                  <a:gd name="connsiteX3" fmla="*/ 25718 w 1663217"/>
                  <a:gd name="connsiteY3" fmla="*/ 1882429 h 2016260"/>
                  <a:gd name="connsiteX4" fmla="*/ 302093 w 1663217"/>
                  <a:gd name="connsiteY4" fmla="*/ 0 h 2016260"/>
                  <a:gd name="connsiteX0" fmla="*/ 2164996 w 2164995"/>
                  <a:gd name="connsiteY0" fmla="*/ 1619002 h 2016260"/>
                  <a:gd name="connsiteX1" fmla="*/ 1323969 w 2164995"/>
                  <a:gd name="connsiteY1" fmla="*/ 1287139 h 2016260"/>
                  <a:gd name="connsiteX2" fmla="*/ 721784 w 2164995"/>
                  <a:gd name="connsiteY2" fmla="*/ 1966376 h 2016260"/>
                  <a:gd name="connsiteX3" fmla="*/ 25717 w 2164995"/>
                  <a:gd name="connsiteY3" fmla="*/ 1882429 h 2016260"/>
                  <a:gd name="connsiteX4" fmla="*/ 302092 w 2164995"/>
                  <a:gd name="connsiteY4" fmla="*/ 0 h 2016260"/>
                  <a:gd name="connsiteX0" fmla="*/ 1862904 w 1862904"/>
                  <a:gd name="connsiteY0" fmla="*/ 1619002 h 1991418"/>
                  <a:gd name="connsiteX1" fmla="*/ 1021877 w 1862904"/>
                  <a:gd name="connsiteY1" fmla="*/ 1287139 h 1991418"/>
                  <a:gd name="connsiteX2" fmla="*/ 419692 w 1862904"/>
                  <a:gd name="connsiteY2" fmla="*/ 1966376 h 1991418"/>
                  <a:gd name="connsiteX3" fmla="*/ 378120 w 1862904"/>
                  <a:gd name="connsiteY3" fmla="*/ 237928 h 1991418"/>
                  <a:gd name="connsiteX4" fmla="*/ 0 w 1862904"/>
                  <a:gd name="connsiteY4" fmla="*/ 0 h 1991418"/>
                  <a:gd name="connsiteX0" fmla="*/ 1862904 w 1862904"/>
                  <a:gd name="connsiteY0" fmla="*/ 1619002 h 1991418"/>
                  <a:gd name="connsiteX1" fmla="*/ 1021877 w 1862904"/>
                  <a:gd name="connsiteY1" fmla="*/ 1287139 h 1991418"/>
                  <a:gd name="connsiteX2" fmla="*/ 419692 w 1862904"/>
                  <a:gd name="connsiteY2" fmla="*/ 1966376 h 1991418"/>
                  <a:gd name="connsiteX3" fmla="*/ 378120 w 1862904"/>
                  <a:gd name="connsiteY3" fmla="*/ 237928 h 1991418"/>
                  <a:gd name="connsiteX4" fmla="*/ 0 w 1862904"/>
                  <a:gd name="connsiteY4" fmla="*/ 0 h 1991418"/>
                  <a:gd name="connsiteX0" fmla="*/ 1862904 w 1862904"/>
                  <a:gd name="connsiteY0" fmla="*/ 1619002 h 1991418"/>
                  <a:gd name="connsiteX1" fmla="*/ 1021877 w 1862904"/>
                  <a:gd name="connsiteY1" fmla="*/ 1287139 h 1991418"/>
                  <a:gd name="connsiteX2" fmla="*/ 419692 w 1862904"/>
                  <a:gd name="connsiteY2" fmla="*/ 1966376 h 1991418"/>
                  <a:gd name="connsiteX3" fmla="*/ 378120 w 1862904"/>
                  <a:gd name="connsiteY3" fmla="*/ 237928 h 1991418"/>
                  <a:gd name="connsiteX4" fmla="*/ 0 w 1862904"/>
                  <a:gd name="connsiteY4" fmla="*/ 0 h 1991418"/>
                  <a:gd name="connsiteX0" fmla="*/ 1862904 w 1862904"/>
                  <a:gd name="connsiteY0" fmla="*/ 1619002 h 1993573"/>
                  <a:gd name="connsiteX1" fmla="*/ 1021877 w 1862904"/>
                  <a:gd name="connsiteY1" fmla="*/ 1287139 h 1993573"/>
                  <a:gd name="connsiteX2" fmla="*/ 419692 w 1862904"/>
                  <a:gd name="connsiteY2" fmla="*/ 1966376 h 1993573"/>
                  <a:gd name="connsiteX3" fmla="*/ 367212 w 1862904"/>
                  <a:gd name="connsiteY3" fmla="*/ 184880 h 1993573"/>
                  <a:gd name="connsiteX4" fmla="*/ 0 w 1862904"/>
                  <a:gd name="connsiteY4" fmla="*/ 0 h 1993573"/>
                  <a:gd name="connsiteX0" fmla="*/ 1862904 w 1862904"/>
                  <a:gd name="connsiteY0" fmla="*/ 1619002 h 1619002"/>
                  <a:gd name="connsiteX1" fmla="*/ 1021877 w 1862904"/>
                  <a:gd name="connsiteY1" fmla="*/ 1287139 h 1619002"/>
                  <a:gd name="connsiteX2" fmla="*/ 888748 w 1862904"/>
                  <a:gd name="connsiteY2" fmla="*/ 304191 h 1619002"/>
                  <a:gd name="connsiteX3" fmla="*/ 367212 w 1862904"/>
                  <a:gd name="connsiteY3" fmla="*/ 184880 h 1619002"/>
                  <a:gd name="connsiteX4" fmla="*/ 0 w 1862904"/>
                  <a:gd name="connsiteY4" fmla="*/ 0 h 1619002"/>
                  <a:gd name="connsiteX0" fmla="*/ 1862904 w 1862904"/>
                  <a:gd name="connsiteY0" fmla="*/ 1619002 h 1619002"/>
                  <a:gd name="connsiteX1" fmla="*/ 1272767 w 1862904"/>
                  <a:gd name="connsiteY1" fmla="*/ 1092627 h 1619002"/>
                  <a:gd name="connsiteX2" fmla="*/ 888748 w 1862904"/>
                  <a:gd name="connsiteY2" fmla="*/ 304191 h 1619002"/>
                  <a:gd name="connsiteX3" fmla="*/ 367212 w 1862904"/>
                  <a:gd name="connsiteY3" fmla="*/ 184880 h 1619002"/>
                  <a:gd name="connsiteX4" fmla="*/ 0 w 1862904"/>
                  <a:gd name="connsiteY4" fmla="*/ 0 h 1619002"/>
                  <a:gd name="connsiteX0" fmla="*/ 1862904 w 1862904"/>
                  <a:gd name="connsiteY0" fmla="*/ 1873566 h 1873566"/>
                  <a:gd name="connsiteX1" fmla="*/ 1272767 w 1862904"/>
                  <a:gd name="connsiteY1" fmla="*/ 1347191 h 1873566"/>
                  <a:gd name="connsiteX2" fmla="*/ 888748 w 1862904"/>
                  <a:gd name="connsiteY2" fmla="*/ 558755 h 1873566"/>
                  <a:gd name="connsiteX3" fmla="*/ 367212 w 1862904"/>
                  <a:gd name="connsiteY3" fmla="*/ 439444 h 1873566"/>
                  <a:gd name="connsiteX4" fmla="*/ 0 w 1862904"/>
                  <a:gd name="connsiteY4" fmla="*/ 254564 h 1873566"/>
                  <a:gd name="connsiteX0" fmla="*/ 1862904 w 1862904"/>
                  <a:gd name="connsiteY0" fmla="*/ 2301266 h 2301266"/>
                  <a:gd name="connsiteX1" fmla="*/ 1272767 w 1862904"/>
                  <a:gd name="connsiteY1" fmla="*/ 1774891 h 2301266"/>
                  <a:gd name="connsiteX2" fmla="*/ 888748 w 1862904"/>
                  <a:gd name="connsiteY2" fmla="*/ 986455 h 2301266"/>
                  <a:gd name="connsiteX3" fmla="*/ 661734 w 1862904"/>
                  <a:gd name="connsiteY3" fmla="*/ 36050 h 2301266"/>
                  <a:gd name="connsiteX4" fmla="*/ 0 w 1862904"/>
                  <a:gd name="connsiteY4" fmla="*/ 682264 h 2301266"/>
                  <a:gd name="connsiteX0" fmla="*/ 1862904 w 1862904"/>
                  <a:gd name="connsiteY0" fmla="*/ 2301268 h 2301268"/>
                  <a:gd name="connsiteX1" fmla="*/ 1272767 w 1862904"/>
                  <a:gd name="connsiteY1" fmla="*/ 1774893 h 2301268"/>
                  <a:gd name="connsiteX2" fmla="*/ 1128729 w 1862904"/>
                  <a:gd name="connsiteY2" fmla="*/ 915725 h 2301268"/>
                  <a:gd name="connsiteX3" fmla="*/ 661734 w 1862904"/>
                  <a:gd name="connsiteY3" fmla="*/ 36052 h 2301268"/>
                  <a:gd name="connsiteX4" fmla="*/ 0 w 1862904"/>
                  <a:gd name="connsiteY4" fmla="*/ 682266 h 2301268"/>
                  <a:gd name="connsiteX0" fmla="*/ 1862904 w 1862904"/>
                  <a:gd name="connsiteY0" fmla="*/ 2301268 h 2301268"/>
                  <a:gd name="connsiteX1" fmla="*/ 1349125 w 1862904"/>
                  <a:gd name="connsiteY1" fmla="*/ 1774893 h 2301268"/>
                  <a:gd name="connsiteX2" fmla="*/ 1128729 w 1862904"/>
                  <a:gd name="connsiteY2" fmla="*/ 915725 h 2301268"/>
                  <a:gd name="connsiteX3" fmla="*/ 661734 w 1862904"/>
                  <a:gd name="connsiteY3" fmla="*/ 36052 h 2301268"/>
                  <a:gd name="connsiteX4" fmla="*/ 0 w 1862904"/>
                  <a:gd name="connsiteY4" fmla="*/ 682266 h 2301268"/>
                  <a:gd name="connsiteX0" fmla="*/ 1862904 w 1862904"/>
                  <a:gd name="connsiteY0" fmla="*/ 2301268 h 2301268"/>
                  <a:gd name="connsiteX1" fmla="*/ 1458208 w 1862904"/>
                  <a:gd name="connsiteY1" fmla="*/ 1774893 h 2301268"/>
                  <a:gd name="connsiteX2" fmla="*/ 1128729 w 1862904"/>
                  <a:gd name="connsiteY2" fmla="*/ 915725 h 2301268"/>
                  <a:gd name="connsiteX3" fmla="*/ 661734 w 1862904"/>
                  <a:gd name="connsiteY3" fmla="*/ 36052 h 2301268"/>
                  <a:gd name="connsiteX4" fmla="*/ 0 w 1862904"/>
                  <a:gd name="connsiteY4" fmla="*/ 682266 h 2301268"/>
                  <a:gd name="connsiteX0" fmla="*/ 1884721 w 1884721"/>
                  <a:gd name="connsiteY0" fmla="*/ 2310473 h 2310473"/>
                  <a:gd name="connsiteX1" fmla="*/ 1480025 w 1884721"/>
                  <a:gd name="connsiteY1" fmla="*/ 1784098 h 2310473"/>
                  <a:gd name="connsiteX2" fmla="*/ 1150546 w 1884721"/>
                  <a:gd name="connsiteY2" fmla="*/ 924930 h 2310473"/>
                  <a:gd name="connsiteX3" fmla="*/ 683551 w 1884721"/>
                  <a:gd name="connsiteY3" fmla="*/ 45257 h 2310473"/>
                  <a:gd name="connsiteX4" fmla="*/ 0 w 1884721"/>
                  <a:gd name="connsiteY4" fmla="*/ 620741 h 2310473"/>
                  <a:gd name="connsiteX0" fmla="*/ 1884721 w 1884721"/>
                  <a:gd name="connsiteY0" fmla="*/ 2212661 h 2212661"/>
                  <a:gd name="connsiteX1" fmla="*/ 1480025 w 1884721"/>
                  <a:gd name="connsiteY1" fmla="*/ 1686286 h 2212661"/>
                  <a:gd name="connsiteX2" fmla="*/ 1150546 w 1884721"/>
                  <a:gd name="connsiteY2" fmla="*/ 827118 h 2212661"/>
                  <a:gd name="connsiteX3" fmla="*/ 639919 w 1884721"/>
                  <a:gd name="connsiteY3" fmla="*/ 71225 h 2212661"/>
                  <a:gd name="connsiteX4" fmla="*/ 0 w 1884721"/>
                  <a:gd name="connsiteY4" fmla="*/ 522929 h 2212661"/>
                  <a:gd name="connsiteX0" fmla="*/ 1884721 w 1884721"/>
                  <a:gd name="connsiteY0" fmla="*/ 2212661 h 2212661"/>
                  <a:gd name="connsiteX1" fmla="*/ 1480025 w 1884721"/>
                  <a:gd name="connsiteY1" fmla="*/ 1686286 h 2212661"/>
                  <a:gd name="connsiteX2" fmla="*/ 1128730 w 1884721"/>
                  <a:gd name="connsiteY2" fmla="*/ 897850 h 2212661"/>
                  <a:gd name="connsiteX3" fmla="*/ 639919 w 1884721"/>
                  <a:gd name="connsiteY3" fmla="*/ 71225 h 2212661"/>
                  <a:gd name="connsiteX4" fmla="*/ 0 w 1884721"/>
                  <a:gd name="connsiteY4" fmla="*/ 522929 h 2212661"/>
                  <a:gd name="connsiteX0" fmla="*/ 1884721 w 1884721"/>
                  <a:gd name="connsiteY0" fmla="*/ 2142093 h 2142093"/>
                  <a:gd name="connsiteX1" fmla="*/ 1480025 w 1884721"/>
                  <a:gd name="connsiteY1" fmla="*/ 1615718 h 2142093"/>
                  <a:gd name="connsiteX2" fmla="*/ 1128730 w 1884721"/>
                  <a:gd name="connsiteY2" fmla="*/ 827282 h 2142093"/>
                  <a:gd name="connsiteX3" fmla="*/ 629011 w 1884721"/>
                  <a:gd name="connsiteY3" fmla="*/ 106754 h 2142093"/>
                  <a:gd name="connsiteX4" fmla="*/ 0 w 1884721"/>
                  <a:gd name="connsiteY4" fmla="*/ 452361 h 2142093"/>
                  <a:gd name="connsiteX0" fmla="*/ 1884721 w 1884721"/>
                  <a:gd name="connsiteY0" fmla="*/ 2142091 h 2142091"/>
                  <a:gd name="connsiteX1" fmla="*/ 1480025 w 1884721"/>
                  <a:gd name="connsiteY1" fmla="*/ 1615716 h 2142091"/>
                  <a:gd name="connsiteX2" fmla="*/ 1085098 w 1884721"/>
                  <a:gd name="connsiteY2" fmla="*/ 880327 h 2142091"/>
                  <a:gd name="connsiteX3" fmla="*/ 629011 w 1884721"/>
                  <a:gd name="connsiteY3" fmla="*/ 106752 h 2142091"/>
                  <a:gd name="connsiteX4" fmla="*/ 0 w 1884721"/>
                  <a:gd name="connsiteY4" fmla="*/ 452359 h 2142091"/>
                  <a:gd name="connsiteX0" fmla="*/ 1884721 w 1884721"/>
                  <a:gd name="connsiteY0" fmla="*/ 2142091 h 2142091"/>
                  <a:gd name="connsiteX1" fmla="*/ 1480025 w 1884721"/>
                  <a:gd name="connsiteY1" fmla="*/ 1615716 h 2142091"/>
                  <a:gd name="connsiteX2" fmla="*/ 1085098 w 1884721"/>
                  <a:gd name="connsiteY2" fmla="*/ 880327 h 2142091"/>
                  <a:gd name="connsiteX3" fmla="*/ 629011 w 1884721"/>
                  <a:gd name="connsiteY3" fmla="*/ 106752 h 2142091"/>
                  <a:gd name="connsiteX4" fmla="*/ 0 w 1884721"/>
                  <a:gd name="connsiteY4" fmla="*/ 452359 h 2142091"/>
                  <a:gd name="connsiteX0" fmla="*/ 1 w 2604702"/>
                  <a:gd name="connsiteY0" fmla="*/ 2336603 h 2336603"/>
                  <a:gd name="connsiteX1" fmla="*/ 2496898 w 2604702"/>
                  <a:gd name="connsiteY1" fmla="*/ 1615716 h 2336603"/>
                  <a:gd name="connsiteX2" fmla="*/ 2101971 w 2604702"/>
                  <a:gd name="connsiteY2" fmla="*/ 880327 h 2336603"/>
                  <a:gd name="connsiteX3" fmla="*/ 1645884 w 2604702"/>
                  <a:gd name="connsiteY3" fmla="*/ 106752 h 2336603"/>
                  <a:gd name="connsiteX4" fmla="*/ 1016873 w 2604702"/>
                  <a:gd name="connsiteY4" fmla="*/ 452359 h 2336603"/>
                  <a:gd name="connsiteX0" fmla="*/ 1 w 2604701"/>
                  <a:gd name="connsiteY0" fmla="*/ 2236076 h 2236076"/>
                  <a:gd name="connsiteX1" fmla="*/ 2496898 w 2604701"/>
                  <a:gd name="connsiteY1" fmla="*/ 1515189 h 2236076"/>
                  <a:gd name="connsiteX2" fmla="*/ 2101971 w 2604701"/>
                  <a:gd name="connsiteY2" fmla="*/ 779800 h 2236076"/>
                  <a:gd name="connsiteX3" fmla="*/ 1645884 w 2604701"/>
                  <a:gd name="connsiteY3" fmla="*/ 6225 h 2236076"/>
                  <a:gd name="connsiteX4" fmla="*/ 1038690 w 2604701"/>
                  <a:gd name="connsiteY4" fmla="*/ 1996332 h 2236076"/>
                  <a:gd name="connsiteX0" fmla="*/ 1 w 2629547"/>
                  <a:gd name="connsiteY0" fmla="*/ 1461772 h 1461772"/>
                  <a:gd name="connsiteX1" fmla="*/ 2496898 w 2629547"/>
                  <a:gd name="connsiteY1" fmla="*/ 740885 h 1461772"/>
                  <a:gd name="connsiteX2" fmla="*/ 2101971 w 2629547"/>
                  <a:gd name="connsiteY2" fmla="*/ 5496 h 1461772"/>
                  <a:gd name="connsiteX3" fmla="*/ 533244 w 2629547"/>
                  <a:gd name="connsiteY3" fmla="*/ 1141664 h 1461772"/>
                  <a:gd name="connsiteX4" fmla="*/ 1038690 w 2629547"/>
                  <a:gd name="connsiteY4" fmla="*/ 1222028 h 1461772"/>
                  <a:gd name="connsiteX0" fmla="*/ 25761 w 2129132"/>
                  <a:gd name="connsiteY0" fmla="*/ 1470470 h 2221427"/>
                  <a:gd name="connsiteX1" fmla="*/ 242835 w 2129132"/>
                  <a:gd name="connsiteY1" fmla="*/ 2181892 h 2221427"/>
                  <a:gd name="connsiteX2" fmla="*/ 2127731 w 2129132"/>
                  <a:gd name="connsiteY2" fmla="*/ 14194 h 2221427"/>
                  <a:gd name="connsiteX3" fmla="*/ 559004 w 2129132"/>
                  <a:gd name="connsiteY3" fmla="*/ 1150362 h 2221427"/>
                  <a:gd name="connsiteX4" fmla="*/ 1064450 w 2129132"/>
                  <a:gd name="connsiteY4" fmla="*/ 1230726 h 2221427"/>
                  <a:gd name="connsiteX0" fmla="*/ 32 w 1092904"/>
                  <a:gd name="connsiteY0" fmla="*/ 568250 h 1417778"/>
                  <a:gd name="connsiteX1" fmla="*/ 217106 w 1092904"/>
                  <a:gd name="connsiteY1" fmla="*/ 1279672 h 1417778"/>
                  <a:gd name="connsiteX2" fmla="*/ 694839 w 1092904"/>
                  <a:gd name="connsiteY2" fmla="*/ 1322324 h 1417778"/>
                  <a:gd name="connsiteX3" fmla="*/ 533275 w 1092904"/>
                  <a:gd name="connsiteY3" fmla="*/ 248142 h 1417778"/>
                  <a:gd name="connsiteX4" fmla="*/ 1038721 w 1092904"/>
                  <a:gd name="connsiteY4" fmla="*/ 328506 h 1417778"/>
                  <a:gd name="connsiteX0" fmla="*/ 32 w 1098108"/>
                  <a:gd name="connsiteY0" fmla="*/ 452081 h 1266536"/>
                  <a:gd name="connsiteX1" fmla="*/ 217106 w 1098108"/>
                  <a:gd name="connsiteY1" fmla="*/ 1163503 h 1266536"/>
                  <a:gd name="connsiteX2" fmla="*/ 694839 w 1098108"/>
                  <a:gd name="connsiteY2" fmla="*/ 1206155 h 1266536"/>
                  <a:gd name="connsiteX3" fmla="*/ 631449 w 1098108"/>
                  <a:gd name="connsiteY3" fmla="*/ 627092 h 1266536"/>
                  <a:gd name="connsiteX4" fmla="*/ 1038721 w 1098108"/>
                  <a:gd name="connsiteY4" fmla="*/ 212337 h 1266536"/>
                  <a:gd name="connsiteX0" fmla="*/ 32 w 1038721"/>
                  <a:gd name="connsiteY0" fmla="*/ 239744 h 1083487"/>
                  <a:gd name="connsiteX1" fmla="*/ 217106 w 1038721"/>
                  <a:gd name="connsiteY1" fmla="*/ 951166 h 1083487"/>
                  <a:gd name="connsiteX2" fmla="*/ 694839 w 1038721"/>
                  <a:gd name="connsiteY2" fmla="*/ 993818 h 1083487"/>
                  <a:gd name="connsiteX3" fmla="*/ 1038721 w 1038721"/>
                  <a:gd name="connsiteY3" fmla="*/ 0 h 1083487"/>
                  <a:gd name="connsiteX0" fmla="*/ 32 w 1038721"/>
                  <a:gd name="connsiteY0" fmla="*/ 345839 h 1078507"/>
                  <a:gd name="connsiteX1" fmla="*/ 217106 w 1038721"/>
                  <a:gd name="connsiteY1" fmla="*/ 951166 h 1078507"/>
                  <a:gd name="connsiteX2" fmla="*/ 694839 w 1038721"/>
                  <a:gd name="connsiteY2" fmla="*/ 993818 h 1078507"/>
                  <a:gd name="connsiteX3" fmla="*/ 1038721 w 1038721"/>
                  <a:gd name="connsiteY3" fmla="*/ 0 h 1078507"/>
                  <a:gd name="connsiteX0" fmla="*/ 13 w 1038702"/>
                  <a:gd name="connsiteY0" fmla="*/ 345839 h 1059707"/>
                  <a:gd name="connsiteX1" fmla="*/ 391619 w 1038702"/>
                  <a:gd name="connsiteY1" fmla="*/ 898116 h 1059707"/>
                  <a:gd name="connsiteX2" fmla="*/ 694820 w 1038702"/>
                  <a:gd name="connsiteY2" fmla="*/ 993818 h 1059707"/>
                  <a:gd name="connsiteX3" fmla="*/ 1038702 w 1038702"/>
                  <a:gd name="connsiteY3" fmla="*/ 0 h 1059707"/>
                  <a:gd name="connsiteX0" fmla="*/ 13 w 1038702"/>
                  <a:gd name="connsiteY0" fmla="*/ 345839 h 911112"/>
                  <a:gd name="connsiteX1" fmla="*/ 391619 w 1038702"/>
                  <a:gd name="connsiteY1" fmla="*/ 898116 h 911112"/>
                  <a:gd name="connsiteX2" fmla="*/ 760270 w 1038702"/>
                  <a:gd name="connsiteY2" fmla="*/ 675528 h 911112"/>
                  <a:gd name="connsiteX3" fmla="*/ 1038702 w 1038702"/>
                  <a:gd name="connsiteY3" fmla="*/ 0 h 911112"/>
                  <a:gd name="connsiteX0" fmla="*/ 11 w 1071424"/>
                  <a:gd name="connsiteY0" fmla="*/ 398886 h 908173"/>
                  <a:gd name="connsiteX1" fmla="*/ 424341 w 1071424"/>
                  <a:gd name="connsiteY1" fmla="*/ 898116 h 908173"/>
                  <a:gd name="connsiteX2" fmla="*/ 792992 w 1071424"/>
                  <a:gd name="connsiteY2" fmla="*/ 675528 h 908173"/>
                  <a:gd name="connsiteX3" fmla="*/ 1071424 w 1071424"/>
                  <a:gd name="connsiteY3" fmla="*/ 0 h 908173"/>
                  <a:gd name="connsiteX0" fmla="*/ 11 w 2130392"/>
                  <a:gd name="connsiteY0" fmla="*/ 209257 h 717004"/>
                  <a:gd name="connsiteX1" fmla="*/ 424341 w 2130392"/>
                  <a:gd name="connsiteY1" fmla="*/ 708487 h 717004"/>
                  <a:gd name="connsiteX2" fmla="*/ 792992 w 2130392"/>
                  <a:gd name="connsiteY2" fmla="*/ 485899 h 717004"/>
                  <a:gd name="connsiteX3" fmla="*/ 2130392 w 2130392"/>
                  <a:gd name="connsiteY3" fmla="*/ 0 h 717004"/>
                  <a:gd name="connsiteX0" fmla="*/ 16 w 2130397"/>
                  <a:gd name="connsiteY0" fmla="*/ 209257 h 823861"/>
                  <a:gd name="connsiteX1" fmla="*/ 424346 w 2130397"/>
                  <a:gd name="connsiteY1" fmla="*/ 708487 h 823861"/>
                  <a:gd name="connsiteX2" fmla="*/ 1371737 w 2130397"/>
                  <a:gd name="connsiteY2" fmla="*/ 765353 h 823861"/>
                  <a:gd name="connsiteX3" fmla="*/ 2130397 w 2130397"/>
                  <a:gd name="connsiteY3" fmla="*/ 0 h 823861"/>
                  <a:gd name="connsiteX0" fmla="*/ 16 w 2130397"/>
                  <a:gd name="connsiteY0" fmla="*/ 209257 h 814014"/>
                  <a:gd name="connsiteX1" fmla="*/ 442816 w 2130397"/>
                  <a:gd name="connsiteY1" fmla="*/ 678547 h 814014"/>
                  <a:gd name="connsiteX2" fmla="*/ 1371737 w 2130397"/>
                  <a:gd name="connsiteY2" fmla="*/ 765353 h 814014"/>
                  <a:gd name="connsiteX3" fmla="*/ 2130397 w 2130397"/>
                  <a:gd name="connsiteY3" fmla="*/ 0 h 814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0397" h="814014">
                    <a:moveTo>
                      <a:pt x="16" y="209257"/>
                    </a:moveTo>
                    <a:cubicBezTo>
                      <a:pt x="-2101" y="209257"/>
                      <a:pt x="214196" y="585864"/>
                      <a:pt x="442816" y="678547"/>
                    </a:cubicBezTo>
                    <a:cubicBezTo>
                      <a:pt x="671436" y="771230"/>
                      <a:pt x="1090474" y="878444"/>
                      <a:pt x="1371737" y="765353"/>
                    </a:cubicBezTo>
                    <a:cubicBezTo>
                      <a:pt x="1653000" y="652262"/>
                      <a:pt x="2058755" y="207046"/>
                      <a:pt x="2130397" y="0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3" name="Freeform 98"/>
              <p:cNvSpPr/>
              <p:nvPr/>
            </p:nvSpPr>
            <p:spPr>
              <a:xfrm flipH="1" flipV="1">
                <a:off x="4314895" y="3278536"/>
                <a:ext cx="1050866" cy="100716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14521 h 922841"/>
                  <a:gd name="connsiteX1" fmla="*/ 1610417 w 2047330"/>
                  <a:gd name="connsiteY1" fmla="*/ 80507 h 922841"/>
                  <a:gd name="connsiteX2" fmla="*/ 1198034 w 2047330"/>
                  <a:gd name="connsiteY2" fmla="*/ 774436 h 922841"/>
                  <a:gd name="connsiteX3" fmla="*/ 573922 w 2047330"/>
                  <a:gd name="connsiteY3" fmla="*/ 922407 h 922841"/>
                  <a:gd name="connsiteX4" fmla="*/ 0 w 2047330"/>
                  <a:gd name="connsiteY4" fmla="*/ 799661 h 922841"/>
                  <a:gd name="connsiteX0" fmla="*/ 2047330 w 2047330"/>
                  <a:gd name="connsiteY0" fmla="*/ 0 h 908320"/>
                  <a:gd name="connsiteX1" fmla="*/ 1610417 w 2047330"/>
                  <a:gd name="connsiteY1" fmla="*/ 65986 h 908320"/>
                  <a:gd name="connsiteX2" fmla="*/ 955435 w 2047330"/>
                  <a:gd name="connsiteY2" fmla="*/ 236110 h 908320"/>
                  <a:gd name="connsiteX3" fmla="*/ 573922 w 2047330"/>
                  <a:gd name="connsiteY3" fmla="*/ 907886 h 908320"/>
                  <a:gd name="connsiteX4" fmla="*/ 0 w 2047330"/>
                  <a:gd name="connsiteY4" fmla="*/ 785140 h 908320"/>
                  <a:gd name="connsiteX0" fmla="*/ 2047330 w 2047330"/>
                  <a:gd name="connsiteY0" fmla="*/ 0 h 801052"/>
                  <a:gd name="connsiteX1" fmla="*/ 1610417 w 2047330"/>
                  <a:gd name="connsiteY1" fmla="*/ 65986 h 801052"/>
                  <a:gd name="connsiteX2" fmla="*/ 955435 w 2047330"/>
                  <a:gd name="connsiteY2" fmla="*/ 236110 h 801052"/>
                  <a:gd name="connsiteX3" fmla="*/ 385231 w 2047330"/>
                  <a:gd name="connsiteY3" fmla="*/ 464664 h 801052"/>
                  <a:gd name="connsiteX4" fmla="*/ 0 w 2047330"/>
                  <a:gd name="connsiteY4" fmla="*/ 785140 h 801052"/>
                  <a:gd name="connsiteX0" fmla="*/ 2047330 w 2047330"/>
                  <a:gd name="connsiteY0" fmla="*/ 0 h 801052"/>
                  <a:gd name="connsiteX1" fmla="*/ 1610417 w 2047330"/>
                  <a:gd name="connsiteY1" fmla="*/ 65986 h 801052"/>
                  <a:gd name="connsiteX2" fmla="*/ 955435 w 2047330"/>
                  <a:gd name="connsiteY2" fmla="*/ 236110 h 801052"/>
                  <a:gd name="connsiteX3" fmla="*/ 385231 w 2047330"/>
                  <a:gd name="connsiteY3" fmla="*/ 464664 h 801052"/>
                  <a:gd name="connsiteX4" fmla="*/ 0 w 2047330"/>
                  <a:gd name="connsiteY4" fmla="*/ 785140 h 801052"/>
                  <a:gd name="connsiteX0" fmla="*/ 2047330 w 2047330"/>
                  <a:gd name="connsiteY0" fmla="*/ 61259 h 862311"/>
                  <a:gd name="connsiteX1" fmla="*/ 1610417 w 2047330"/>
                  <a:gd name="connsiteY1" fmla="*/ 127245 h 862311"/>
                  <a:gd name="connsiteX2" fmla="*/ 955435 w 2047330"/>
                  <a:gd name="connsiteY2" fmla="*/ 15320 h 862311"/>
                  <a:gd name="connsiteX3" fmla="*/ 385231 w 2047330"/>
                  <a:gd name="connsiteY3" fmla="*/ 525923 h 862311"/>
                  <a:gd name="connsiteX4" fmla="*/ 0 w 2047330"/>
                  <a:gd name="connsiteY4" fmla="*/ 846399 h 862311"/>
                  <a:gd name="connsiteX0" fmla="*/ 2047330 w 2047330"/>
                  <a:gd name="connsiteY0" fmla="*/ 138803 h 939855"/>
                  <a:gd name="connsiteX1" fmla="*/ 1610417 w 2047330"/>
                  <a:gd name="connsiteY1" fmla="*/ 3324 h 939855"/>
                  <a:gd name="connsiteX2" fmla="*/ 955435 w 2047330"/>
                  <a:gd name="connsiteY2" fmla="*/ 92864 h 939855"/>
                  <a:gd name="connsiteX3" fmla="*/ 385231 w 2047330"/>
                  <a:gd name="connsiteY3" fmla="*/ 603467 h 939855"/>
                  <a:gd name="connsiteX4" fmla="*/ 0 w 2047330"/>
                  <a:gd name="connsiteY4" fmla="*/ 923943 h 939855"/>
                  <a:gd name="connsiteX0" fmla="*/ 2047330 w 2047330"/>
                  <a:gd name="connsiteY0" fmla="*/ 151804 h 936944"/>
                  <a:gd name="connsiteX1" fmla="*/ 1610417 w 2047330"/>
                  <a:gd name="connsiteY1" fmla="*/ 16325 h 936944"/>
                  <a:gd name="connsiteX2" fmla="*/ 955435 w 2047330"/>
                  <a:gd name="connsiteY2" fmla="*/ 105865 h 936944"/>
                  <a:gd name="connsiteX3" fmla="*/ 0 w 2047330"/>
                  <a:gd name="connsiteY3" fmla="*/ 936944 h 936944"/>
                  <a:gd name="connsiteX0" fmla="*/ 2047330 w 2047330"/>
                  <a:gd name="connsiteY0" fmla="*/ 136229 h 921369"/>
                  <a:gd name="connsiteX1" fmla="*/ 1610417 w 2047330"/>
                  <a:gd name="connsiteY1" fmla="*/ 750 h 921369"/>
                  <a:gd name="connsiteX2" fmla="*/ 631965 w 2047330"/>
                  <a:gd name="connsiteY2" fmla="*/ 211166 h 921369"/>
                  <a:gd name="connsiteX3" fmla="*/ 0 w 2047330"/>
                  <a:gd name="connsiteY3" fmla="*/ 921369 h 921369"/>
                  <a:gd name="connsiteX0" fmla="*/ 2047330 w 2047330"/>
                  <a:gd name="connsiteY0" fmla="*/ 96196 h 881336"/>
                  <a:gd name="connsiteX1" fmla="*/ 1340861 w 2047330"/>
                  <a:gd name="connsiteY1" fmla="*/ 1009 h 881336"/>
                  <a:gd name="connsiteX2" fmla="*/ 631965 w 2047330"/>
                  <a:gd name="connsiteY2" fmla="*/ 171133 h 881336"/>
                  <a:gd name="connsiteX3" fmla="*/ 0 w 2047330"/>
                  <a:gd name="connsiteY3" fmla="*/ 881336 h 881336"/>
                  <a:gd name="connsiteX0" fmla="*/ 1971259 w 1971259"/>
                  <a:gd name="connsiteY0" fmla="*/ 0 h 1126271"/>
                  <a:gd name="connsiteX1" fmla="*/ 1340861 w 1971259"/>
                  <a:gd name="connsiteY1" fmla="*/ 245944 h 1126271"/>
                  <a:gd name="connsiteX2" fmla="*/ 631965 w 1971259"/>
                  <a:gd name="connsiteY2" fmla="*/ 416068 h 1126271"/>
                  <a:gd name="connsiteX3" fmla="*/ 0 w 1971259"/>
                  <a:gd name="connsiteY3" fmla="*/ 1126271 h 1126271"/>
                  <a:gd name="connsiteX0" fmla="*/ 1971259 w 1971259"/>
                  <a:gd name="connsiteY0" fmla="*/ 93 h 1126364"/>
                  <a:gd name="connsiteX1" fmla="*/ 1325647 w 1971259"/>
                  <a:gd name="connsiteY1" fmla="*/ 64101 h 1126364"/>
                  <a:gd name="connsiteX2" fmla="*/ 631965 w 1971259"/>
                  <a:gd name="connsiteY2" fmla="*/ 416161 h 1126364"/>
                  <a:gd name="connsiteX3" fmla="*/ 0 w 1971259"/>
                  <a:gd name="connsiteY3" fmla="*/ 1126364 h 1126364"/>
                  <a:gd name="connsiteX0" fmla="*/ 1636545 w 1636545"/>
                  <a:gd name="connsiteY0" fmla="*/ 93 h 1080883"/>
                  <a:gd name="connsiteX1" fmla="*/ 990933 w 1636545"/>
                  <a:gd name="connsiteY1" fmla="*/ 64101 h 1080883"/>
                  <a:gd name="connsiteX2" fmla="*/ 297251 w 1636545"/>
                  <a:gd name="connsiteY2" fmla="*/ 416161 h 1080883"/>
                  <a:gd name="connsiteX3" fmla="*/ 0 w 1636545"/>
                  <a:gd name="connsiteY3" fmla="*/ 1080883 h 1080883"/>
                  <a:gd name="connsiteX0" fmla="*/ 1636545 w 1636545"/>
                  <a:gd name="connsiteY0" fmla="*/ 93 h 1080883"/>
                  <a:gd name="connsiteX1" fmla="*/ 990933 w 1636545"/>
                  <a:gd name="connsiteY1" fmla="*/ 64101 h 1080883"/>
                  <a:gd name="connsiteX2" fmla="*/ 297251 w 1636545"/>
                  <a:gd name="connsiteY2" fmla="*/ 416161 h 1080883"/>
                  <a:gd name="connsiteX3" fmla="*/ 0 w 1636545"/>
                  <a:gd name="connsiteY3" fmla="*/ 1080883 h 1080883"/>
                  <a:gd name="connsiteX0" fmla="*/ 1636545 w 1636545"/>
                  <a:gd name="connsiteY0" fmla="*/ 0 h 1080790"/>
                  <a:gd name="connsiteX1" fmla="*/ 990933 w 1636545"/>
                  <a:gd name="connsiteY1" fmla="*/ 64008 h 1080790"/>
                  <a:gd name="connsiteX2" fmla="*/ 434179 w 1636545"/>
                  <a:gd name="connsiteY2" fmla="*/ 279617 h 1080790"/>
                  <a:gd name="connsiteX3" fmla="*/ 0 w 1636545"/>
                  <a:gd name="connsiteY3" fmla="*/ 1080790 h 1080790"/>
                  <a:gd name="connsiteX0" fmla="*/ 1636545 w 1636545"/>
                  <a:gd name="connsiteY0" fmla="*/ 0 h 1080790"/>
                  <a:gd name="connsiteX1" fmla="*/ 990933 w 1636545"/>
                  <a:gd name="connsiteY1" fmla="*/ 64008 h 1080790"/>
                  <a:gd name="connsiteX2" fmla="*/ 434179 w 1636545"/>
                  <a:gd name="connsiteY2" fmla="*/ 279617 h 1080790"/>
                  <a:gd name="connsiteX3" fmla="*/ 0 w 1636545"/>
                  <a:gd name="connsiteY3" fmla="*/ 1080790 h 1080790"/>
                  <a:gd name="connsiteX0" fmla="*/ 1636545 w 1636545"/>
                  <a:gd name="connsiteY0" fmla="*/ 0 h 1080790"/>
                  <a:gd name="connsiteX1" fmla="*/ 990933 w 1636545"/>
                  <a:gd name="connsiteY1" fmla="*/ 64008 h 1080790"/>
                  <a:gd name="connsiteX2" fmla="*/ 434179 w 1636545"/>
                  <a:gd name="connsiteY2" fmla="*/ 279617 h 1080790"/>
                  <a:gd name="connsiteX3" fmla="*/ 0 w 1636545"/>
                  <a:gd name="connsiteY3" fmla="*/ 1080790 h 1080790"/>
                  <a:gd name="connsiteX0" fmla="*/ 2123401 w 2123401"/>
                  <a:gd name="connsiteY0" fmla="*/ 640252 h 1038783"/>
                  <a:gd name="connsiteX1" fmla="*/ 990933 w 2123401"/>
                  <a:gd name="connsiteY1" fmla="*/ 22001 h 1038783"/>
                  <a:gd name="connsiteX2" fmla="*/ 434179 w 2123401"/>
                  <a:gd name="connsiteY2" fmla="*/ 237610 h 1038783"/>
                  <a:gd name="connsiteX3" fmla="*/ 0 w 2123401"/>
                  <a:gd name="connsiteY3" fmla="*/ 1038783 h 1038783"/>
                  <a:gd name="connsiteX0" fmla="*/ 2123401 w 2123401"/>
                  <a:gd name="connsiteY0" fmla="*/ 414289 h 812820"/>
                  <a:gd name="connsiteX1" fmla="*/ 990933 w 2123401"/>
                  <a:gd name="connsiteY1" fmla="*/ 341841 h 812820"/>
                  <a:gd name="connsiteX2" fmla="*/ 434179 w 2123401"/>
                  <a:gd name="connsiteY2" fmla="*/ 11647 h 812820"/>
                  <a:gd name="connsiteX3" fmla="*/ 0 w 2123401"/>
                  <a:gd name="connsiteY3" fmla="*/ 812820 h 812820"/>
                  <a:gd name="connsiteX0" fmla="*/ 2123401 w 2123401"/>
                  <a:gd name="connsiteY0" fmla="*/ 137595 h 536126"/>
                  <a:gd name="connsiteX1" fmla="*/ 990933 w 2123401"/>
                  <a:gd name="connsiteY1" fmla="*/ 65147 h 536126"/>
                  <a:gd name="connsiteX2" fmla="*/ 418964 w 2123401"/>
                  <a:gd name="connsiteY2" fmla="*/ 30599 h 536126"/>
                  <a:gd name="connsiteX3" fmla="*/ 0 w 2123401"/>
                  <a:gd name="connsiteY3" fmla="*/ 536126 h 536126"/>
                  <a:gd name="connsiteX0" fmla="*/ 2808040 w 2808040"/>
                  <a:gd name="connsiteY0" fmla="*/ 132637 h 462940"/>
                  <a:gd name="connsiteX1" fmla="*/ 1675572 w 2808040"/>
                  <a:gd name="connsiteY1" fmla="*/ 60189 h 462940"/>
                  <a:gd name="connsiteX2" fmla="*/ 1103603 w 2808040"/>
                  <a:gd name="connsiteY2" fmla="*/ 25641 h 462940"/>
                  <a:gd name="connsiteX3" fmla="*/ 0 w 2808040"/>
                  <a:gd name="connsiteY3" fmla="*/ 462940 h 462940"/>
                  <a:gd name="connsiteX0" fmla="*/ 2808040 w 2808040"/>
                  <a:gd name="connsiteY0" fmla="*/ 132637 h 462940"/>
                  <a:gd name="connsiteX1" fmla="*/ 1675572 w 2808040"/>
                  <a:gd name="connsiteY1" fmla="*/ 60189 h 462940"/>
                  <a:gd name="connsiteX2" fmla="*/ 1103603 w 2808040"/>
                  <a:gd name="connsiteY2" fmla="*/ 25641 h 462940"/>
                  <a:gd name="connsiteX3" fmla="*/ 0 w 2808040"/>
                  <a:gd name="connsiteY3" fmla="*/ 462940 h 462940"/>
                  <a:gd name="connsiteX0" fmla="*/ 2808040 w 2808040"/>
                  <a:gd name="connsiteY0" fmla="*/ 114151 h 444454"/>
                  <a:gd name="connsiteX1" fmla="*/ 1675572 w 2808040"/>
                  <a:gd name="connsiteY1" fmla="*/ 41703 h 444454"/>
                  <a:gd name="connsiteX2" fmla="*/ 951461 w 2808040"/>
                  <a:gd name="connsiteY2" fmla="*/ 29898 h 444454"/>
                  <a:gd name="connsiteX3" fmla="*/ 0 w 2808040"/>
                  <a:gd name="connsiteY3" fmla="*/ 444454 h 444454"/>
                  <a:gd name="connsiteX0" fmla="*/ 2808040 w 2808040"/>
                  <a:gd name="connsiteY0" fmla="*/ 93942 h 424245"/>
                  <a:gd name="connsiteX1" fmla="*/ 1675572 w 2808040"/>
                  <a:gd name="connsiteY1" fmla="*/ 21494 h 424245"/>
                  <a:gd name="connsiteX2" fmla="*/ 951461 w 2808040"/>
                  <a:gd name="connsiteY2" fmla="*/ 9689 h 424245"/>
                  <a:gd name="connsiteX3" fmla="*/ 0 w 2808040"/>
                  <a:gd name="connsiteY3" fmla="*/ 424245 h 424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08040" h="424245">
                    <a:moveTo>
                      <a:pt x="2808040" y="93942"/>
                    </a:moveTo>
                    <a:cubicBezTo>
                      <a:pt x="2805923" y="93942"/>
                      <a:pt x="1985002" y="35536"/>
                      <a:pt x="1675572" y="21494"/>
                    </a:cubicBezTo>
                    <a:cubicBezTo>
                      <a:pt x="1366142" y="7452"/>
                      <a:pt x="1230724" y="-11955"/>
                      <a:pt x="951461" y="9689"/>
                    </a:cubicBezTo>
                    <a:cubicBezTo>
                      <a:pt x="672198" y="31333"/>
                      <a:pt x="244692" y="91911"/>
                      <a:pt x="0" y="424245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4" name="Freeform 91"/>
              <p:cNvSpPr/>
              <p:nvPr/>
            </p:nvSpPr>
            <p:spPr>
              <a:xfrm rot="11332891" flipH="1" flipV="1">
                <a:off x="7003082" y="2700248"/>
                <a:ext cx="736796" cy="121591"/>
              </a:xfrm>
              <a:custGeom>
                <a:avLst/>
                <a:gdLst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368300 w 2065867"/>
                  <a:gd name="connsiteY2" fmla="*/ 539045 h 1000478"/>
                  <a:gd name="connsiteX3" fmla="*/ 4233 w 2065867"/>
                  <a:gd name="connsiteY3" fmla="*/ 992011 h 1000478"/>
                  <a:gd name="connsiteX4" fmla="*/ 4233 w 2065867"/>
                  <a:gd name="connsiteY4" fmla="*/ 992011 h 1000478"/>
                  <a:gd name="connsiteX5" fmla="*/ 0 w 2065867"/>
                  <a:gd name="connsiteY5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876300 w 2065867"/>
                  <a:gd name="connsiteY2" fmla="*/ 286129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225778 h 1000478"/>
                  <a:gd name="connsiteX1" fmla="*/ 1291167 w 2065867"/>
                  <a:gd name="connsiteY1" fmla="*/ 52211 h 1000478"/>
                  <a:gd name="connsiteX2" fmla="*/ 778933 w 2065867"/>
                  <a:gd name="connsiteY2" fmla="*/ 175032 h 1000478"/>
                  <a:gd name="connsiteX3" fmla="*/ 368300 w 2065867"/>
                  <a:gd name="connsiteY3" fmla="*/ 539045 h 1000478"/>
                  <a:gd name="connsiteX4" fmla="*/ 4233 w 2065867"/>
                  <a:gd name="connsiteY4" fmla="*/ 992011 h 1000478"/>
                  <a:gd name="connsiteX5" fmla="*/ 4233 w 2065867"/>
                  <a:gd name="connsiteY5" fmla="*/ 992011 h 1000478"/>
                  <a:gd name="connsiteX6" fmla="*/ 0 w 2065867"/>
                  <a:gd name="connsiteY6" fmla="*/ 1000478 h 1000478"/>
                  <a:gd name="connsiteX0" fmla="*/ 2065867 w 2065867"/>
                  <a:gd name="connsiteY0" fmla="*/ 102957 h 877657"/>
                  <a:gd name="connsiteX1" fmla="*/ 778933 w 2065867"/>
                  <a:gd name="connsiteY1" fmla="*/ 52211 h 877657"/>
                  <a:gd name="connsiteX2" fmla="*/ 368300 w 2065867"/>
                  <a:gd name="connsiteY2" fmla="*/ 416224 h 877657"/>
                  <a:gd name="connsiteX3" fmla="*/ 4233 w 2065867"/>
                  <a:gd name="connsiteY3" fmla="*/ 869190 h 877657"/>
                  <a:gd name="connsiteX4" fmla="*/ 4233 w 2065867"/>
                  <a:gd name="connsiteY4" fmla="*/ 869190 h 877657"/>
                  <a:gd name="connsiteX5" fmla="*/ 0 w 2065867"/>
                  <a:gd name="connsiteY5" fmla="*/ 877657 h 877657"/>
                  <a:gd name="connsiteX0" fmla="*/ 2065867 w 2065867"/>
                  <a:gd name="connsiteY0" fmla="*/ 65224 h 839924"/>
                  <a:gd name="connsiteX1" fmla="*/ 1202207 w 2065867"/>
                  <a:gd name="connsiteY1" fmla="*/ 465362 h 839924"/>
                  <a:gd name="connsiteX2" fmla="*/ 778933 w 2065867"/>
                  <a:gd name="connsiteY2" fmla="*/ 14478 h 839924"/>
                  <a:gd name="connsiteX3" fmla="*/ 368300 w 2065867"/>
                  <a:gd name="connsiteY3" fmla="*/ 378491 h 839924"/>
                  <a:gd name="connsiteX4" fmla="*/ 4233 w 2065867"/>
                  <a:gd name="connsiteY4" fmla="*/ 831457 h 839924"/>
                  <a:gd name="connsiteX5" fmla="*/ 4233 w 2065867"/>
                  <a:gd name="connsiteY5" fmla="*/ 831457 h 839924"/>
                  <a:gd name="connsiteX6" fmla="*/ 0 w 2065867"/>
                  <a:gd name="connsiteY6" fmla="*/ 839924 h 839924"/>
                  <a:gd name="connsiteX0" fmla="*/ 1714500 w 1714500"/>
                  <a:gd name="connsiteY0" fmla="*/ 224062 h 839924"/>
                  <a:gd name="connsiteX1" fmla="*/ 1202207 w 1714500"/>
                  <a:gd name="connsiteY1" fmla="*/ 465362 h 839924"/>
                  <a:gd name="connsiteX2" fmla="*/ 778933 w 1714500"/>
                  <a:gd name="connsiteY2" fmla="*/ 14478 h 839924"/>
                  <a:gd name="connsiteX3" fmla="*/ 368300 w 1714500"/>
                  <a:gd name="connsiteY3" fmla="*/ 378491 h 839924"/>
                  <a:gd name="connsiteX4" fmla="*/ 4233 w 1714500"/>
                  <a:gd name="connsiteY4" fmla="*/ 831457 h 839924"/>
                  <a:gd name="connsiteX5" fmla="*/ 4233 w 1714500"/>
                  <a:gd name="connsiteY5" fmla="*/ 831457 h 839924"/>
                  <a:gd name="connsiteX6" fmla="*/ 0 w 1714500"/>
                  <a:gd name="connsiteY6" fmla="*/ 839924 h 839924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368300 w 1714500"/>
                  <a:gd name="connsiteY2" fmla="*/ 15442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714500 w 1714500"/>
                  <a:gd name="connsiteY0" fmla="*/ 0 h 615862"/>
                  <a:gd name="connsiteX1" fmla="*/ 1202207 w 1714500"/>
                  <a:gd name="connsiteY1" fmla="*/ 241300 h 615862"/>
                  <a:gd name="connsiteX2" fmla="*/ 524934 w 1714500"/>
                  <a:gd name="connsiteY2" fmla="*/ 546079 h 615862"/>
                  <a:gd name="connsiteX3" fmla="*/ 4233 w 1714500"/>
                  <a:gd name="connsiteY3" fmla="*/ 607395 h 615862"/>
                  <a:gd name="connsiteX4" fmla="*/ 4233 w 1714500"/>
                  <a:gd name="connsiteY4" fmla="*/ 607395 h 615862"/>
                  <a:gd name="connsiteX5" fmla="*/ 0 w 1714500"/>
                  <a:gd name="connsiteY5" fmla="*/ 615862 h 615862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143933 w 1854200"/>
                  <a:gd name="connsiteY4" fmla="*/ 607395 h 607395"/>
                  <a:gd name="connsiteX5" fmla="*/ 0 w 1854200"/>
                  <a:gd name="connsiteY5" fmla="*/ 463483 h 607395"/>
                  <a:gd name="connsiteX0" fmla="*/ 1854200 w 1854200"/>
                  <a:gd name="connsiteY0" fmla="*/ 0 h 607395"/>
                  <a:gd name="connsiteX1" fmla="*/ 1341907 w 1854200"/>
                  <a:gd name="connsiteY1" fmla="*/ 241300 h 607395"/>
                  <a:gd name="connsiteX2" fmla="*/ 664634 w 1854200"/>
                  <a:gd name="connsiteY2" fmla="*/ 546079 h 607395"/>
                  <a:gd name="connsiteX3" fmla="*/ 143933 w 1854200"/>
                  <a:gd name="connsiteY3" fmla="*/ 607395 h 607395"/>
                  <a:gd name="connsiteX4" fmla="*/ 443594 w 1854200"/>
                  <a:gd name="connsiteY4" fmla="*/ 526962 h 607395"/>
                  <a:gd name="connsiteX5" fmla="*/ 0 w 1854200"/>
                  <a:gd name="connsiteY5" fmla="*/ 463483 h 607395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593689"/>
                  <a:gd name="connsiteX1" fmla="*/ 1341907 w 1854200"/>
                  <a:gd name="connsiteY1" fmla="*/ 241300 h 593689"/>
                  <a:gd name="connsiteX2" fmla="*/ 664634 w 1854200"/>
                  <a:gd name="connsiteY2" fmla="*/ 546079 h 593689"/>
                  <a:gd name="connsiteX3" fmla="*/ 443594 w 1854200"/>
                  <a:gd name="connsiteY3" fmla="*/ 526962 h 593689"/>
                  <a:gd name="connsiteX4" fmla="*/ 0 w 1854200"/>
                  <a:gd name="connsiteY4" fmla="*/ 463483 h 593689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1854200 w 1854200"/>
                  <a:gd name="connsiteY0" fmla="*/ 0 h 603567"/>
                  <a:gd name="connsiteX1" fmla="*/ 1341907 w 1854200"/>
                  <a:gd name="connsiteY1" fmla="*/ 241300 h 603567"/>
                  <a:gd name="connsiteX2" fmla="*/ 664634 w 1854200"/>
                  <a:gd name="connsiteY2" fmla="*/ 546079 h 603567"/>
                  <a:gd name="connsiteX3" fmla="*/ 274261 w 1854200"/>
                  <a:gd name="connsiteY3" fmla="*/ 586229 h 603567"/>
                  <a:gd name="connsiteX4" fmla="*/ 0 w 1854200"/>
                  <a:gd name="connsiteY4" fmla="*/ 463483 h 603567"/>
                  <a:gd name="connsiteX0" fmla="*/ 2047330 w 2047330"/>
                  <a:gd name="connsiteY0" fmla="*/ 0 h 925224"/>
                  <a:gd name="connsiteX1" fmla="*/ 1341907 w 2047330"/>
                  <a:gd name="connsiteY1" fmla="*/ 562957 h 925224"/>
                  <a:gd name="connsiteX2" fmla="*/ 664634 w 2047330"/>
                  <a:gd name="connsiteY2" fmla="*/ 867736 h 925224"/>
                  <a:gd name="connsiteX3" fmla="*/ 274261 w 2047330"/>
                  <a:gd name="connsiteY3" fmla="*/ 907886 h 925224"/>
                  <a:gd name="connsiteX4" fmla="*/ 0 w 2047330"/>
                  <a:gd name="connsiteY4" fmla="*/ 785140 h 925224"/>
                  <a:gd name="connsiteX0" fmla="*/ 2047330 w 2047330"/>
                  <a:gd name="connsiteY0" fmla="*/ 0 h 954329"/>
                  <a:gd name="connsiteX1" fmla="*/ 1799107 w 2047330"/>
                  <a:gd name="connsiteY1" fmla="*/ 388327 h 954329"/>
                  <a:gd name="connsiteX2" fmla="*/ 664634 w 2047330"/>
                  <a:gd name="connsiteY2" fmla="*/ 867736 h 954329"/>
                  <a:gd name="connsiteX3" fmla="*/ 274261 w 2047330"/>
                  <a:gd name="connsiteY3" fmla="*/ 907886 h 954329"/>
                  <a:gd name="connsiteX4" fmla="*/ 0 w 2047330"/>
                  <a:gd name="connsiteY4" fmla="*/ 785140 h 954329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274261 w 2047330"/>
                  <a:gd name="connsiteY3" fmla="*/ 907886 h 912090"/>
                  <a:gd name="connsiteX4" fmla="*/ 0 w 2047330"/>
                  <a:gd name="connsiteY4" fmla="*/ 785140 h 912090"/>
                  <a:gd name="connsiteX0" fmla="*/ 2047330 w 2047330"/>
                  <a:gd name="connsiteY0" fmla="*/ 0 h 912090"/>
                  <a:gd name="connsiteX1" fmla="*/ 1799107 w 2047330"/>
                  <a:gd name="connsiteY1" fmla="*/ 388327 h 912090"/>
                  <a:gd name="connsiteX2" fmla="*/ 1198034 w 2047330"/>
                  <a:gd name="connsiteY2" fmla="*/ 759915 h 912090"/>
                  <a:gd name="connsiteX3" fmla="*/ 573922 w 2047330"/>
                  <a:gd name="connsiteY3" fmla="*/ 907886 h 912090"/>
                  <a:gd name="connsiteX4" fmla="*/ 0 w 2047330"/>
                  <a:gd name="connsiteY4" fmla="*/ 785140 h 912090"/>
                  <a:gd name="connsiteX0" fmla="*/ 2273769 w 2273769"/>
                  <a:gd name="connsiteY0" fmla="*/ -1 h 1038409"/>
                  <a:gd name="connsiteX1" fmla="*/ 1799107 w 2273769"/>
                  <a:gd name="connsiteY1" fmla="*/ 518417 h 1038409"/>
                  <a:gd name="connsiteX2" fmla="*/ 1198034 w 2273769"/>
                  <a:gd name="connsiteY2" fmla="*/ 890005 h 1038409"/>
                  <a:gd name="connsiteX3" fmla="*/ 573922 w 2273769"/>
                  <a:gd name="connsiteY3" fmla="*/ 1037976 h 1038409"/>
                  <a:gd name="connsiteX4" fmla="*/ 0 w 2273769"/>
                  <a:gd name="connsiteY4" fmla="*/ 915230 h 1038409"/>
                  <a:gd name="connsiteX0" fmla="*/ 1719723 w 1719723"/>
                  <a:gd name="connsiteY0" fmla="*/ 50992 h 1088982"/>
                  <a:gd name="connsiteX1" fmla="*/ 1245061 w 1719723"/>
                  <a:gd name="connsiteY1" fmla="*/ 569410 h 1088982"/>
                  <a:gd name="connsiteX2" fmla="*/ 643988 w 1719723"/>
                  <a:gd name="connsiteY2" fmla="*/ 940998 h 1088982"/>
                  <a:gd name="connsiteX3" fmla="*/ 19876 w 1719723"/>
                  <a:gd name="connsiteY3" fmla="*/ 1088969 h 1088982"/>
                  <a:gd name="connsiteX4" fmla="*/ 1045192 w 1719723"/>
                  <a:gd name="connsiteY4" fmla="*/ 0 h 1088982"/>
                  <a:gd name="connsiteX0" fmla="*/ 1075982 w 1075982"/>
                  <a:gd name="connsiteY0" fmla="*/ 146542 h 1058668"/>
                  <a:gd name="connsiteX1" fmla="*/ 601320 w 1075982"/>
                  <a:gd name="connsiteY1" fmla="*/ 664960 h 1058668"/>
                  <a:gd name="connsiteX2" fmla="*/ 247 w 1075982"/>
                  <a:gd name="connsiteY2" fmla="*/ 1036548 h 1058668"/>
                  <a:gd name="connsiteX3" fmla="*/ 673771 w 1075982"/>
                  <a:gd name="connsiteY3" fmla="*/ 14 h 1058668"/>
                  <a:gd name="connsiteX4" fmla="*/ 401451 w 1075982"/>
                  <a:gd name="connsiteY4" fmla="*/ 95550 h 1058668"/>
                  <a:gd name="connsiteX0" fmla="*/ 674531 w 674531"/>
                  <a:gd name="connsiteY0" fmla="*/ 149489 h 668021"/>
                  <a:gd name="connsiteX1" fmla="*/ 199869 w 674531"/>
                  <a:gd name="connsiteY1" fmla="*/ 667907 h 668021"/>
                  <a:gd name="connsiteX2" fmla="*/ 477995 w 674531"/>
                  <a:gd name="connsiteY2" fmla="*/ 95234 h 668021"/>
                  <a:gd name="connsiteX3" fmla="*/ 272320 w 674531"/>
                  <a:gd name="connsiteY3" fmla="*/ 2961 h 668021"/>
                  <a:gd name="connsiteX4" fmla="*/ 0 w 674531"/>
                  <a:gd name="connsiteY4" fmla="*/ 98497 h 668021"/>
                  <a:gd name="connsiteX0" fmla="*/ 674531 w 674531"/>
                  <a:gd name="connsiteY0" fmla="*/ 146691 h 146691"/>
                  <a:gd name="connsiteX1" fmla="*/ 572921 w 674531"/>
                  <a:gd name="connsiteY1" fmla="*/ 103670 h 146691"/>
                  <a:gd name="connsiteX2" fmla="*/ 477995 w 674531"/>
                  <a:gd name="connsiteY2" fmla="*/ 92436 h 146691"/>
                  <a:gd name="connsiteX3" fmla="*/ 272320 w 674531"/>
                  <a:gd name="connsiteY3" fmla="*/ 163 h 146691"/>
                  <a:gd name="connsiteX4" fmla="*/ 0 w 674531"/>
                  <a:gd name="connsiteY4" fmla="*/ 95699 h 146691"/>
                  <a:gd name="connsiteX0" fmla="*/ 674531 w 674531"/>
                  <a:gd name="connsiteY0" fmla="*/ 146690 h 146690"/>
                  <a:gd name="connsiteX1" fmla="*/ 477995 w 674531"/>
                  <a:gd name="connsiteY1" fmla="*/ 92435 h 146690"/>
                  <a:gd name="connsiteX2" fmla="*/ 272320 w 674531"/>
                  <a:gd name="connsiteY2" fmla="*/ 162 h 146690"/>
                  <a:gd name="connsiteX3" fmla="*/ 0 w 674531"/>
                  <a:gd name="connsiteY3" fmla="*/ 95698 h 146690"/>
                  <a:gd name="connsiteX0" fmla="*/ 674531 w 674531"/>
                  <a:gd name="connsiteY0" fmla="*/ 146749 h 146749"/>
                  <a:gd name="connsiteX1" fmla="*/ 491030 w 674531"/>
                  <a:gd name="connsiteY1" fmla="*/ 70140 h 146749"/>
                  <a:gd name="connsiteX2" fmla="*/ 272320 w 674531"/>
                  <a:gd name="connsiteY2" fmla="*/ 221 h 146749"/>
                  <a:gd name="connsiteX3" fmla="*/ 0 w 674531"/>
                  <a:gd name="connsiteY3" fmla="*/ 95757 h 146749"/>
                  <a:gd name="connsiteX0" fmla="*/ 674531 w 674531"/>
                  <a:gd name="connsiteY0" fmla="*/ 146778 h 146778"/>
                  <a:gd name="connsiteX1" fmla="*/ 491030 w 674531"/>
                  <a:gd name="connsiteY1" fmla="*/ 70169 h 146778"/>
                  <a:gd name="connsiteX2" fmla="*/ 272320 w 674531"/>
                  <a:gd name="connsiteY2" fmla="*/ 250 h 146778"/>
                  <a:gd name="connsiteX3" fmla="*/ 0 w 674531"/>
                  <a:gd name="connsiteY3" fmla="*/ 95786 h 146778"/>
                  <a:gd name="connsiteX0" fmla="*/ 674531 w 674531"/>
                  <a:gd name="connsiteY0" fmla="*/ 146778 h 146778"/>
                  <a:gd name="connsiteX1" fmla="*/ 491030 w 674531"/>
                  <a:gd name="connsiteY1" fmla="*/ 70169 h 146778"/>
                  <a:gd name="connsiteX2" fmla="*/ 272320 w 674531"/>
                  <a:gd name="connsiteY2" fmla="*/ 250 h 146778"/>
                  <a:gd name="connsiteX3" fmla="*/ 0 w 674531"/>
                  <a:gd name="connsiteY3" fmla="*/ 95786 h 146778"/>
                  <a:gd name="connsiteX0" fmla="*/ 674531 w 674531"/>
                  <a:gd name="connsiteY0" fmla="*/ 146768 h 146768"/>
                  <a:gd name="connsiteX1" fmla="*/ 544140 w 674531"/>
                  <a:gd name="connsiteY1" fmla="*/ 72977 h 146768"/>
                  <a:gd name="connsiteX2" fmla="*/ 272320 w 674531"/>
                  <a:gd name="connsiteY2" fmla="*/ 240 h 146768"/>
                  <a:gd name="connsiteX3" fmla="*/ 0 w 674531"/>
                  <a:gd name="connsiteY3" fmla="*/ 95776 h 146768"/>
                  <a:gd name="connsiteX0" fmla="*/ 674531 w 674531"/>
                  <a:gd name="connsiteY0" fmla="*/ 146887 h 146887"/>
                  <a:gd name="connsiteX1" fmla="*/ 544140 w 674531"/>
                  <a:gd name="connsiteY1" fmla="*/ 73096 h 146887"/>
                  <a:gd name="connsiteX2" fmla="*/ 272320 w 674531"/>
                  <a:gd name="connsiteY2" fmla="*/ 359 h 146887"/>
                  <a:gd name="connsiteX3" fmla="*/ 0 w 674531"/>
                  <a:gd name="connsiteY3" fmla="*/ 95895 h 146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531" h="146887">
                    <a:moveTo>
                      <a:pt x="674531" y="146887"/>
                    </a:moveTo>
                    <a:cubicBezTo>
                      <a:pt x="633586" y="135584"/>
                      <a:pt x="613589" y="116850"/>
                      <a:pt x="544140" y="73096"/>
                    </a:cubicBezTo>
                    <a:cubicBezTo>
                      <a:pt x="474691" y="29342"/>
                      <a:pt x="471992" y="-3845"/>
                      <a:pt x="272320" y="359"/>
                    </a:cubicBezTo>
                    <a:cubicBezTo>
                      <a:pt x="72648" y="4563"/>
                      <a:pt x="129030" y="36390"/>
                      <a:pt x="0" y="95895"/>
                    </a:cubicBezTo>
                  </a:path>
                </a:pathLst>
              </a:cu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5" name="4-Point Star 64"/>
              <p:cNvSpPr/>
              <p:nvPr/>
            </p:nvSpPr>
            <p:spPr>
              <a:xfrm>
                <a:off x="6871647" y="2583529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6" name="4-Point Star 65"/>
              <p:cNvSpPr/>
              <p:nvPr/>
            </p:nvSpPr>
            <p:spPr>
              <a:xfrm>
                <a:off x="7248817" y="3021907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7" name="4-Point Star 66"/>
              <p:cNvSpPr/>
              <p:nvPr/>
            </p:nvSpPr>
            <p:spPr>
              <a:xfrm>
                <a:off x="6971970" y="2969766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8" name="4-Point Star 67"/>
              <p:cNvSpPr/>
              <p:nvPr/>
            </p:nvSpPr>
            <p:spPr>
              <a:xfrm>
                <a:off x="7503957" y="2944418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9" name="4-Point Star 68"/>
              <p:cNvSpPr/>
              <p:nvPr/>
            </p:nvSpPr>
            <p:spPr>
              <a:xfrm>
                <a:off x="7594456" y="2722344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4179355" y="3155929"/>
                <a:ext cx="159401" cy="206903"/>
              </a:xfrm>
              <a:prstGeom prst="line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0"/>
              <p:cNvCxnSpPr/>
              <p:nvPr/>
            </p:nvCxnSpPr>
            <p:spPr>
              <a:xfrm flipV="1">
                <a:off x="4214335" y="3362833"/>
                <a:ext cx="145711" cy="242879"/>
              </a:xfrm>
              <a:prstGeom prst="line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0"/>
              <p:cNvCxnSpPr/>
              <p:nvPr/>
            </p:nvCxnSpPr>
            <p:spPr>
              <a:xfrm flipH="1" flipV="1">
                <a:off x="4189442" y="3150151"/>
                <a:ext cx="24894" cy="418652"/>
              </a:xfrm>
              <a:prstGeom prst="line">
                <a:avLst/>
              </a:prstGeom>
              <a:ln>
                <a:solidFill>
                  <a:srgbClr val="C6D9F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4-Point Star 73"/>
              <p:cNvSpPr/>
              <p:nvPr/>
            </p:nvSpPr>
            <p:spPr>
              <a:xfrm>
                <a:off x="4090645" y="3425954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5" name="4-Point Star 74"/>
              <p:cNvSpPr/>
              <p:nvPr/>
            </p:nvSpPr>
            <p:spPr>
              <a:xfrm>
                <a:off x="4214335" y="3198580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6" name="4-Point Star 75"/>
              <p:cNvSpPr/>
              <p:nvPr/>
            </p:nvSpPr>
            <p:spPr>
              <a:xfrm>
                <a:off x="4061807" y="2995980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774470" y="2393930"/>
                <a:ext cx="942762" cy="266587"/>
              </a:xfrm>
              <a:prstGeom prst="rect">
                <a:avLst/>
              </a:prstGeom>
              <a:noFill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FFFF"/>
                    </a:solidFill>
                  </a:rPr>
                  <a:t>GÉANT</a:t>
                </a:r>
              </a:p>
            </p:txBody>
          </p:sp>
          <p:sp>
            <p:nvSpPr>
              <p:cNvPr id="70" name="4-Point Star 69"/>
              <p:cNvSpPr/>
              <p:nvPr/>
            </p:nvSpPr>
            <p:spPr>
              <a:xfrm>
                <a:off x="7181221" y="2658457"/>
                <a:ext cx="269401" cy="317522"/>
              </a:xfrm>
              <a:prstGeom prst="star4">
                <a:avLst/>
              </a:prstGeom>
              <a:solidFill>
                <a:srgbClr val="FFFFFF"/>
              </a:solidFill>
              <a:ln>
                <a:solidFill>
                  <a:srgbClr val="C6D9F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595510" y="3905279"/>
              <a:ext cx="910452" cy="276999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</a:rPr>
                <a:t>AMPATH</a:t>
              </a:r>
            </a:p>
          </p:txBody>
        </p:sp>
        <p:sp>
          <p:nvSpPr>
            <p:cNvPr id="12" name="Freeform 11"/>
            <p:cNvSpPr/>
            <p:nvPr/>
          </p:nvSpPr>
          <p:spPr>
            <a:xfrm rot="15432977" flipH="1" flipV="1">
              <a:off x="4752800" y="3467100"/>
              <a:ext cx="609600" cy="76200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178451 h 953151"/>
                <a:gd name="connsiteX1" fmla="*/ 778933 w 2065867"/>
                <a:gd name="connsiteY1" fmla="*/ 127705 h 953151"/>
                <a:gd name="connsiteX2" fmla="*/ 4233 w 2065867"/>
                <a:gd name="connsiteY2" fmla="*/ 944684 h 953151"/>
                <a:gd name="connsiteX3" fmla="*/ 4233 w 2065867"/>
                <a:gd name="connsiteY3" fmla="*/ 944684 h 953151"/>
                <a:gd name="connsiteX4" fmla="*/ 0 w 2065867"/>
                <a:gd name="connsiteY4" fmla="*/ 953151 h 953151"/>
                <a:gd name="connsiteX0" fmla="*/ 2065867 w 2065867"/>
                <a:gd name="connsiteY0" fmla="*/ 272966 h 1047666"/>
                <a:gd name="connsiteX1" fmla="*/ 629680 w 2065867"/>
                <a:gd name="connsiteY1" fmla="*/ 127705 h 1047666"/>
                <a:gd name="connsiteX2" fmla="*/ 4233 w 2065867"/>
                <a:gd name="connsiteY2" fmla="*/ 1039199 h 1047666"/>
                <a:gd name="connsiteX3" fmla="*/ 4233 w 2065867"/>
                <a:gd name="connsiteY3" fmla="*/ 1039199 h 1047666"/>
                <a:gd name="connsiteX4" fmla="*/ 0 w 2065867"/>
                <a:gd name="connsiteY4" fmla="*/ 1047666 h 1047666"/>
                <a:gd name="connsiteX0" fmla="*/ 2065867 w 2065867"/>
                <a:gd name="connsiteY0" fmla="*/ 343855 h 1118555"/>
                <a:gd name="connsiteX1" fmla="*/ 1280707 w 2065867"/>
                <a:gd name="connsiteY1" fmla="*/ 24211 h 1118555"/>
                <a:gd name="connsiteX2" fmla="*/ 629680 w 2065867"/>
                <a:gd name="connsiteY2" fmla="*/ 198594 h 1118555"/>
                <a:gd name="connsiteX3" fmla="*/ 4233 w 2065867"/>
                <a:gd name="connsiteY3" fmla="*/ 1110088 h 1118555"/>
                <a:gd name="connsiteX4" fmla="*/ 4233 w 2065867"/>
                <a:gd name="connsiteY4" fmla="*/ 1110088 h 1118555"/>
                <a:gd name="connsiteX5" fmla="*/ 0 w 2065867"/>
                <a:gd name="connsiteY5" fmla="*/ 1118555 h 1118555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558768 h 1113870"/>
                <a:gd name="connsiteX1" fmla="*/ 1280707 w 2065867"/>
                <a:gd name="connsiteY1" fmla="*/ 19526 h 1113870"/>
                <a:gd name="connsiteX2" fmla="*/ 629680 w 2065867"/>
                <a:gd name="connsiteY2" fmla="*/ 193909 h 1113870"/>
                <a:gd name="connsiteX3" fmla="*/ 4233 w 2065867"/>
                <a:gd name="connsiteY3" fmla="*/ 1105403 h 1113870"/>
                <a:gd name="connsiteX4" fmla="*/ 4233 w 2065867"/>
                <a:gd name="connsiteY4" fmla="*/ 1105403 h 1113870"/>
                <a:gd name="connsiteX5" fmla="*/ 0 w 2065867"/>
                <a:gd name="connsiteY5" fmla="*/ 1113870 h 1113870"/>
                <a:gd name="connsiteX0" fmla="*/ 2065867 w 2065867"/>
                <a:gd name="connsiteY0" fmla="*/ 572031 h 1127133"/>
                <a:gd name="connsiteX1" fmla="*/ 1280707 w 2065867"/>
                <a:gd name="connsiteY1" fmla="*/ 32789 h 1127133"/>
                <a:gd name="connsiteX2" fmla="*/ 629680 w 2065867"/>
                <a:gd name="connsiteY2" fmla="*/ 207172 h 1127133"/>
                <a:gd name="connsiteX3" fmla="*/ 4233 w 2065867"/>
                <a:gd name="connsiteY3" fmla="*/ 1118666 h 1127133"/>
                <a:gd name="connsiteX4" fmla="*/ 4233 w 2065867"/>
                <a:gd name="connsiteY4" fmla="*/ 1118666 h 1127133"/>
                <a:gd name="connsiteX5" fmla="*/ 0 w 2065867"/>
                <a:gd name="connsiteY5" fmla="*/ 1127133 h 112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5867" h="1127133">
                  <a:moveTo>
                    <a:pt x="2065867" y="572031"/>
                  </a:moveTo>
                  <a:cubicBezTo>
                    <a:pt x="1899295" y="400871"/>
                    <a:pt x="1520072" y="93599"/>
                    <a:pt x="1280707" y="32789"/>
                  </a:cubicBezTo>
                  <a:cubicBezTo>
                    <a:pt x="1041342" y="-28021"/>
                    <a:pt x="901291" y="-22174"/>
                    <a:pt x="629680" y="207172"/>
                  </a:cubicBezTo>
                  <a:cubicBezTo>
                    <a:pt x="291769" y="537588"/>
                    <a:pt x="133350" y="982503"/>
                    <a:pt x="4233" y="1118666"/>
                  </a:cubicBezTo>
                  <a:lnTo>
                    <a:pt x="4233" y="1118666"/>
                  </a:lnTo>
                  <a:lnTo>
                    <a:pt x="0" y="1127133"/>
                  </a:ln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96000" y="4782471"/>
              <a:ext cx="1857672" cy="276999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</a:rPr>
                <a:t>SouthernLight</a:t>
              </a:r>
            </a:p>
          </p:txBody>
        </p:sp>
        <p:sp>
          <p:nvSpPr>
            <p:cNvPr id="14" name="Freeform 13"/>
            <p:cNvSpPr/>
            <p:nvPr/>
          </p:nvSpPr>
          <p:spPr>
            <a:xfrm rot="14793467" flipH="1" flipV="1">
              <a:off x="4983988" y="3971455"/>
              <a:ext cx="1467271" cy="686934"/>
            </a:xfrm>
            <a:custGeom>
              <a:avLst/>
              <a:gdLst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368300 w 2065867"/>
                <a:gd name="connsiteY2" fmla="*/ 539045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876300 w 2065867"/>
                <a:gd name="connsiteY2" fmla="*/ 286129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368300 w 2065867"/>
                <a:gd name="connsiteY3" fmla="*/ 539045 h 1000478"/>
                <a:gd name="connsiteX4" fmla="*/ 4233 w 2065867"/>
                <a:gd name="connsiteY4" fmla="*/ 992011 h 1000478"/>
                <a:gd name="connsiteX5" fmla="*/ 4233 w 2065867"/>
                <a:gd name="connsiteY5" fmla="*/ 992011 h 1000478"/>
                <a:gd name="connsiteX6" fmla="*/ 0 w 2065867"/>
                <a:gd name="connsiteY6" fmla="*/ 1000478 h 1000478"/>
                <a:gd name="connsiteX0" fmla="*/ 2065867 w 2065867"/>
                <a:gd name="connsiteY0" fmla="*/ 225778 h 1000478"/>
                <a:gd name="connsiteX1" fmla="*/ 1291167 w 2065867"/>
                <a:gd name="connsiteY1" fmla="*/ 52211 h 1000478"/>
                <a:gd name="connsiteX2" fmla="*/ 778933 w 2065867"/>
                <a:gd name="connsiteY2" fmla="*/ 175032 h 1000478"/>
                <a:gd name="connsiteX3" fmla="*/ 4233 w 2065867"/>
                <a:gd name="connsiteY3" fmla="*/ 992011 h 1000478"/>
                <a:gd name="connsiteX4" fmla="*/ 4233 w 2065867"/>
                <a:gd name="connsiteY4" fmla="*/ 992011 h 1000478"/>
                <a:gd name="connsiteX5" fmla="*/ 0 w 2065867"/>
                <a:gd name="connsiteY5" fmla="*/ 1000478 h 1000478"/>
                <a:gd name="connsiteX0" fmla="*/ 2065867 w 2065867"/>
                <a:gd name="connsiteY0" fmla="*/ 178451 h 953151"/>
                <a:gd name="connsiteX1" fmla="*/ 778933 w 2065867"/>
                <a:gd name="connsiteY1" fmla="*/ 127705 h 953151"/>
                <a:gd name="connsiteX2" fmla="*/ 4233 w 2065867"/>
                <a:gd name="connsiteY2" fmla="*/ 944684 h 953151"/>
                <a:gd name="connsiteX3" fmla="*/ 4233 w 2065867"/>
                <a:gd name="connsiteY3" fmla="*/ 944684 h 953151"/>
                <a:gd name="connsiteX4" fmla="*/ 0 w 2065867"/>
                <a:gd name="connsiteY4" fmla="*/ 953151 h 953151"/>
                <a:gd name="connsiteX0" fmla="*/ 2065867 w 2065867"/>
                <a:gd name="connsiteY0" fmla="*/ 272966 h 1047666"/>
                <a:gd name="connsiteX1" fmla="*/ 629680 w 2065867"/>
                <a:gd name="connsiteY1" fmla="*/ 127705 h 1047666"/>
                <a:gd name="connsiteX2" fmla="*/ 4233 w 2065867"/>
                <a:gd name="connsiteY2" fmla="*/ 1039199 h 1047666"/>
                <a:gd name="connsiteX3" fmla="*/ 4233 w 2065867"/>
                <a:gd name="connsiteY3" fmla="*/ 1039199 h 1047666"/>
                <a:gd name="connsiteX4" fmla="*/ 0 w 2065867"/>
                <a:gd name="connsiteY4" fmla="*/ 1047666 h 1047666"/>
                <a:gd name="connsiteX0" fmla="*/ 2065867 w 2065867"/>
                <a:gd name="connsiteY0" fmla="*/ 343855 h 1118555"/>
                <a:gd name="connsiteX1" fmla="*/ 1280707 w 2065867"/>
                <a:gd name="connsiteY1" fmla="*/ 24211 h 1118555"/>
                <a:gd name="connsiteX2" fmla="*/ 629680 w 2065867"/>
                <a:gd name="connsiteY2" fmla="*/ 198594 h 1118555"/>
                <a:gd name="connsiteX3" fmla="*/ 4233 w 2065867"/>
                <a:gd name="connsiteY3" fmla="*/ 1110088 h 1118555"/>
                <a:gd name="connsiteX4" fmla="*/ 4233 w 2065867"/>
                <a:gd name="connsiteY4" fmla="*/ 1110088 h 1118555"/>
                <a:gd name="connsiteX5" fmla="*/ 0 w 2065867"/>
                <a:gd name="connsiteY5" fmla="*/ 1118555 h 1118555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600052 h 1155154"/>
                <a:gd name="connsiteX1" fmla="*/ 1280707 w 2065867"/>
                <a:gd name="connsiteY1" fmla="*/ 60810 h 1155154"/>
                <a:gd name="connsiteX2" fmla="*/ 629680 w 2065867"/>
                <a:gd name="connsiteY2" fmla="*/ 235193 h 1155154"/>
                <a:gd name="connsiteX3" fmla="*/ 4233 w 2065867"/>
                <a:gd name="connsiteY3" fmla="*/ 1146687 h 1155154"/>
                <a:gd name="connsiteX4" fmla="*/ 4233 w 2065867"/>
                <a:gd name="connsiteY4" fmla="*/ 1146687 h 1155154"/>
                <a:gd name="connsiteX5" fmla="*/ 0 w 2065867"/>
                <a:gd name="connsiteY5" fmla="*/ 1155154 h 1155154"/>
                <a:gd name="connsiteX0" fmla="*/ 2065867 w 2065867"/>
                <a:gd name="connsiteY0" fmla="*/ 558768 h 1113870"/>
                <a:gd name="connsiteX1" fmla="*/ 1280707 w 2065867"/>
                <a:gd name="connsiteY1" fmla="*/ 19526 h 1113870"/>
                <a:gd name="connsiteX2" fmla="*/ 629680 w 2065867"/>
                <a:gd name="connsiteY2" fmla="*/ 193909 h 1113870"/>
                <a:gd name="connsiteX3" fmla="*/ 4233 w 2065867"/>
                <a:gd name="connsiteY3" fmla="*/ 1105403 h 1113870"/>
                <a:gd name="connsiteX4" fmla="*/ 4233 w 2065867"/>
                <a:gd name="connsiteY4" fmla="*/ 1105403 h 1113870"/>
                <a:gd name="connsiteX5" fmla="*/ 0 w 2065867"/>
                <a:gd name="connsiteY5" fmla="*/ 1113870 h 1113870"/>
                <a:gd name="connsiteX0" fmla="*/ 2065867 w 2065867"/>
                <a:gd name="connsiteY0" fmla="*/ 572031 h 1127133"/>
                <a:gd name="connsiteX1" fmla="*/ 1280707 w 2065867"/>
                <a:gd name="connsiteY1" fmla="*/ 32789 h 1127133"/>
                <a:gd name="connsiteX2" fmla="*/ 629680 w 2065867"/>
                <a:gd name="connsiteY2" fmla="*/ 207172 h 1127133"/>
                <a:gd name="connsiteX3" fmla="*/ 4233 w 2065867"/>
                <a:gd name="connsiteY3" fmla="*/ 1118666 h 1127133"/>
                <a:gd name="connsiteX4" fmla="*/ 4233 w 2065867"/>
                <a:gd name="connsiteY4" fmla="*/ 1118666 h 1127133"/>
                <a:gd name="connsiteX5" fmla="*/ 0 w 2065867"/>
                <a:gd name="connsiteY5" fmla="*/ 1127133 h 112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5867" h="1127133">
                  <a:moveTo>
                    <a:pt x="2065867" y="572031"/>
                  </a:moveTo>
                  <a:cubicBezTo>
                    <a:pt x="1899295" y="400871"/>
                    <a:pt x="1520072" y="93599"/>
                    <a:pt x="1280707" y="32789"/>
                  </a:cubicBezTo>
                  <a:cubicBezTo>
                    <a:pt x="1041342" y="-28021"/>
                    <a:pt x="901291" y="-22174"/>
                    <a:pt x="629680" y="207172"/>
                  </a:cubicBezTo>
                  <a:cubicBezTo>
                    <a:pt x="291769" y="537588"/>
                    <a:pt x="133350" y="982503"/>
                    <a:pt x="4233" y="1118666"/>
                  </a:cubicBezTo>
                  <a:lnTo>
                    <a:pt x="4233" y="1118666"/>
                  </a:lnTo>
                  <a:lnTo>
                    <a:pt x="0" y="1127133"/>
                  </a:lnTo>
                </a:path>
              </a:pathLst>
            </a:custGeom>
            <a:ln>
              <a:solidFill>
                <a:srgbClr val="C6D9F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5" name="4-Point Star 14"/>
            <p:cNvSpPr/>
            <p:nvPr/>
          </p:nvSpPr>
          <p:spPr>
            <a:xfrm>
              <a:off x="5220968" y="3200400"/>
              <a:ext cx="265432" cy="329923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79422" y="3534792"/>
              <a:ext cx="910452" cy="178043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</a:rPr>
                <a:t>WIX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36740" y="5166869"/>
              <a:ext cx="1017162" cy="276999"/>
            </a:xfrm>
            <a:prstGeom prst="rect">
              <a:avLst/>
            </a:prstGeom>
            <a:no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</a:rPr>
                <a:t>RNP</a:t>
              </a:r>
            </a:p>
          </p:txBody>
        </p:sp>
        <p:sp>
          <p:nvSpPr>
            <p:cNvPr id="18" name="4-Point Star 17"/>
            <p:cNvSpPr/>
            <p:nvPr/>
          </p:nvSpPr>
          <p:spPr>
            <a:xfrm>
              <a:off x="4981862" y="3657600"/>
              <a:ext cx="265432" cy="329923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9" name="4-Point Star 18"/>
            <p:cNvSpPr/>
            <p:nvPr/>
          </p:nvSpPr>
          <p:spPr>
            <a:xfrm>
              <a:off x="5867400" y="4800600"/>
              <a:ext cx="265432" cy="329923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4-Point Star 19"/>
            <p:cNvSpPr/>
            <p:nvPr/>
          </p:nvSpPr>
          <p:spPr>
            <a:xfrm>
              <a:off x="5638800" y="4953000"/>
              <a:ext cx="265432" cy="329923"/>
            </a:xfrm>
            <a:prstGeom prst="star4">
              <a:avLst/>
            </a:prstGeom>
            <a:solidFill>
              <a:srgbClr val="FFFFFF"/>
            </a:solidFill>
            <a:ln>
              <a:solidFill>
                <a:srgbClr val="C6D9F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78" name="4-Point Star 77">
            <a:extLst>
              <a:ext uri="{FF2B5EF4-FFF2-40B4-BE49-F238E27FC236}">
                <a16:creationId xmlns:a16="http://schemas.microsoft.com/office/drawing/2014/main" id="{67CE30FB-464C-7E4B-8C69-02624C372ACA}"/>
              </a:ext>
            </a:extLst>
          </p:cNvPr>
          <p:cNvSpPr/>
          <p:nvPr/>
        </p:nvSpPr>
        <p:spPr>
          <a:xfrm>
            <a:off x="7167579" y="1618448"/>
            <a:ext cx="412960" cy="513295"/>
          </a:xfrm>
          <a:prstGeom prst="star4">
            <a:avLst/>
          </a:prstGeom>
          <a:solidFill>
            <a:srgbClr val="FFFFFF"/>
          </a:solidFill>
          <a:ln>
            <a:solidFill>
              <a:srgbClr val="C6D9F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E3D7FF1-F007-D44F-81DF-5BC434251B2B}"/>
              </a:ext>
            </a:extLst>
          </p:cNvPr>
          <p:cNvCxnSpPr>
            <a:cxnSpLocks/>
            <a:stCxn id="59" idx="3"/>
            <a:endCxn id="78" idx="1"/>
          </p:cNvCxnSpPr>
          <p:nvPr/>
        </p:nvCxnSpPr>
        <p:spPr>
          <a:xfrm flipV="1">
            <a:off x="6941724" y="1875096"/>
            <a:ext cx="225855" cy="191471"/>
          </a:xfrm>
          <a:prstGeom prst="line">
            <a:avLst/>
          </a:prstGeom>
          <a:ln>
            <a:solidFill>
              <a:srgbClr val="C6D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Freeform 79">
            <a:extLst>
              <a:ext uri="{FF2B5EF4-FFF2-40B4-BE49-F238E27FC236}">
                <a16:creationId xmlns:a16="http://schemas.microsoft.com/office/drawing/2014/main" id="{29E3881D-FE4E-4448-BDAA-EB8C6FEE5DF1}"/>
              </a:ext>
            </a:extLst>
          </p:cNvPr>
          <p:cNvSpPr/>
          <p:nvPr/>
        </p:nvSpPr>
        <p:spPr>
          <a:xfrm rot="787564" flipH="1" flipV="1">
            <a:off x="7504193" y="1153596"/>
            <a:ext cx="2799667" cy="1098748"/>
          </a:xfrm>
          <a:custGeom>
            <a:avLst/>
            <a:gdLst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368300 w 2065867"/>
              <a:gd name="connsiteY2" fmla="*/ 539045 h 1000478"/>
              <a:gd name="connsiteX3" fmla="*/ 4233 w 2065867"/>
              <a:gd name="connsiteY3" fmla="*/ 992011 h 1000478"/>
              <a:gd name="connsiteX4" fmla="*/ 4233 w 2065867"/>
              <a:gd name="connsiteY4" fmla="*/ 992011 h 1000478"/>
              <a:gd name="connsiteX5" fmla="*/ 0 w 2065867"/>
              <a:gd name="connsiteY5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876300 w 2065867"/>
              <a:gd name="connsiteY2" fmla="*/ 286129 h 1000478"/>
              <a:gd name="connsiteX3" fmla="*/ 368300 w 2065867"/>
              <a:gd name="connsiteY3" fmla="*/ 539045 h 1000478"/>
              <a:gd name="connsiteX4" fmla="*/ 4233 w 2065867"/>
              <a:gd name="connsiteY4" fmla="*/ 992011 h 1000478"/>
              <a:gd name="connsiteX5" fmla="*/ 4233 w 2065867"/>
              <a:gd name="connsiteY5" fmla="*/ 992011 h 1000478"/>
              <a:gd name="connsiteX6" fmla="*/ 0 w 2065867"/>
              <a:gd name="connsiteY6" fmla="*/ 1000478 h 1000478"/>
              <a:gd name="connsiteX0" fmla="*/ 2065867 w 2065867"/>
              <a:gd name="connsiteY0" fmla="*/ 225778 h 1000478"/>
              <a:gd name="connsiteX1" fmla="*/ 1291167 w 2065867"/>
              <a:gd name="connsiteY1" fmla="*/ 52211 h 1000478"/>
              <a:gd name="connsiteX2" fmla="*/ 778933 w 2065867"/>
              <a:gd name="connsiteY2" fmla="*/ 175032 h 1000478"/>
              <a:gd name="connsiteX3" fmla="*/ 368300 w 2065867"/>
              <a:gd name="connsiteY3" fmla="*/ 539045 h 1000478"/>
              <a:gd name="connsiteX4" fmla="*/ 4233 w 2065867"/>
              <a:gd name="connsiteY4" fmla="*/ 992011 h 1000478"/>
              <a:gd name="connsiteX5" fmla="*/ 4233 w 2065867"/>
              <a:gd name="connsiteY5" fmla="*/ 992011 h 1000478"/>
              <a:gd name="connsiteX6" fmla="*/ 0 w 2065867"/>
              <a:gd name="connsiteY6" fmla="*/ 1000478 h 1000478"/>
              <a:gd name="connsiteX0" fmla="*/ 2065867 w 2065867"/>
              <a:gd name="connsiteY0" fmla="*/ 102957 h 877657"/>
              <a:gd name="connsiteX1" fmla="*/ 778933 w 2065867"/>
              <a:gd name="connsiteY1" fmla="*/ 52211 h 877657"/>
              <a:gd name="connsiteX2" fmla="*/ 368300 w 2065867"/>
              <a:gd name="connsiteY2" fmla="*/ 416224 h 877657"/>
              <a:gd name="connsiteX3" fmla="*/ 4233 w 2065867"/>
              <a:gd name="connsiteY3" fmla="*/ 869190 h 877657"/>
              <a:gd name="connsiteX4" fmla="*/ 4233 w 2065867"/>
              <a:gd name="connsiteY4" fmla="*/ 869190 h 877657"/>
              <a:gd name="connsiteX5" fmla="*/ 0 w 2065867"/>
              <a:gd name="connsiteY5" fmla="*/ 877657 h 877657"/>
              <a:gd name="connsiteX0" fmla="*/ 2065867 w 2065867"/>
              <a:gd name="connsiteY0" fmla="*/ 65224 h 839924"/>
              <a:gd name="connsiteX1" fmla="*/ 1202207 w 2065867"/>
              <a:gd name="connsiteY1" fmla="*/ 465362 h 839924"/>
              <a:gd name="connsiteX2" fmla="*/ 778933 w 2065867"/>
              <a:gd name="connsiteY2" fmla="*/ 14478 h 839924"/>
              <a:gd name="connsiteX3" fmla="*/ 368300 w 2065867"/>
              <a:gd name="connsiteY3" fmla="*/ 378491 h 839924"/>
              <a:gd name="connsiteX4" fmla="*/ 4233 w 2065867"/>
              <a:gd name="connsiteY4" fmla="*/ 831457 h 839924"/>
              <a:gd name="connsiteX5" fmla="*/ 4233 w 2065867"/>
              <a:gd name="connsiteY5" fmla="*/ 831457 h 839924"/>
              <a:gd name="connsiteX6" fmla="*/ 0 w 2065867"/>
              <a:gd name="connsiteY6" fmla="*/ 839924 h 839924"/>
              <a:gd name="connsiteX0" fmla="*/ 1714500 w 1714500"/>
              <a:gd name="connsiteY0" fmla="*/ 224062 h 839924"/>
              <a:gd name="connsiteX1" fmla="*/ 1202207 w 1714500"/>
              <a:gd name="connsiteY1" fmla="*/ 465362 h 839924"/>
              <a:gd name="connsiteX2" fmla="*/ 778933 w 1714500"/>
              <a:gd name="connsiteY2" fmla="*/ 14478 h 839924"/>
              <a:gd name="connsiteX3" fmla="*/ 368300 w 1714500"/>
              <a:gd name="connsiteY3" fmla="*/ 378491 h 839924"/>
              <a:gd name="connsiteX4" fmla="*/ 4233 w 1714500"/>
              <a:gd name="connsiteY4" fmla="*/ 831457 h 839924"/>
              <a:gd name="connsiteX5" fmla="*/ 4233 w 1714500"/>
              <a:gd name="connsiteY5" fmla="*/ 831457 h 839924"/>
              <a:gd name="connsiteX6" fmla="*/ 0 w 1714500"/>
              <a:gd name="connsiteY6" fmla="*/ 839924 h 839924"/>
              <a:gd name="connsiteX0" fmla="*/ 1714500 w 1714500"/>
              <a:gd name="connsiteY0" fmla="*/ 0 h 615862"/>
              <a:gd name="connsiteX1" fmla="*/ 1202207 w 1714500"/>
              <a:gd name="connsiteY1" fmla="*/ 241300 h 615862"/>
              <a:gd name="connsiteX2" fmla="*/ 368300 w 1714500"/>
              <a:gd name="connsiteY2" fmla="*/ 154429 h 615862"/>
              <a:gd name="connsiteX3" fmla="*/ 4233 w 1714500"/>
              <a:gd name="connsiteY3" fmla="*/ 607395 h 615862"/>
              <a:gd name="connsiteX4" fmla="*/ 4233 w 1714500"/>
              <a:gd name="connsiteY4" fmla="*/ 607395 h 615862"/>
              <a:gd name="connsiteX5" fmla="*/ 0 w 1714500"/>
              <a:gd name="connsiteY5" fmla="*/ 615862 h 615862"/>
              <a:gd name="connsiteX0" fmla="*/ 1714500 w 1714500"/>
              <a:gd name="connsiteY0" fmla="*/ 0 h 615862"/>
              <a:gd name="connsiteX1" fmla="*/ 1202207 w 1714500"/>
              <a:gd name="connsiteY1" fmla="*/ 241300 h 615862"/>
              <a:gd name="connsiteX2" fmla="*/ 524934 w 1714500"/>
              <a:gd name="connsiteY2" fmla="*/ 546079 h 615862"/>
              <a:gd name="connsiteX3" fmla="*/ 4233 w 1714500"/>
              <a:gd name="connsiteY3" fmla="*/ 607395 h 615862"/>
              <a:gd name="connsiteX4" fmla="*/ 4233 w 1714500"/>
              <a:gd name="connsiteY4" fmla="*/ 607395 h 615862"/>
              <a:gd name="connsiteX5" fmla="*/ 0 w 1714500"/>
              <a:gd name="connsiteY5" fmla="*/ 615862 h 615862"/>
              <a:gd name="connsiteX0" fmla="*/ 1854200 w 1854200"/>
              <a:gd name="connsiteY0" fmla="*/ 0 h 607395"/>
              <a:gd name="connsiteX1" fmla="*/ 1341907 w 1854200"/>
              <a:gd name="connsiteY1" fmla="*/ 241300 h 607395"/>
              <a:gd name="connsiteX2" fmla="*/ 664634 w 1854200"/>
              <a:gd name="connsiteY2" fmla="*/ 546079 h 607395"/>
              <a:gd name="connsiteX3" fmla="*/ 143933 w 1854200"/>
              <a:gd name="connsiteY3" fmla="*/ 607395 h 607395"/>
              <a:gd name="connsiteX4" fmla="*/ 143933 w 1854200"/>
              <a:gd name="connsiteY4" fmla="*/ 607395 h 607395"/>
              <a:gd name="connsiteX5" fmla="*/ 0 w 1854200"/>
              <a:gd name="connsiteY5" fmla="*/ 463483 h 607395"/>
              <a:gd name="connsiteX0" fmla="*/ 1854200 w 1854200"/>
              <a:gd name="connsiteY0" fmla="*/ 0 h 607395"/>
              <a:gd name="connsiteX1" fmla="*/ 1341907 w 1854200"/>
              <a:gd name="connsiteY1" fmla="*/ 241300 h 607395"/>
              <a:gd name="connsiteX2" fmla="*/ 664634 w 1854200"/>
              <a:gd name="connsiteY2" fmla="*/ 546079 h 607395"/>
              <a:gd name="connsiteX3" fmla="*/ 143933 w 1854200"/>
              <a:gd name="connsiteY3" fmla="*/ 607395 h 607395"/>
              <a:gd name="connsiteX4" fmla="*/ 443594 w 1854200"/>
              <a:gd name="connsiteY4" fmla="*/ 526962 h 607395"/>
              <a:gd name="connsiteX5" fmla="*/ 0 w 1854200"/>
              <a:gd name="connsiteY5" fmla="*/ 463483 h 607395"/>
              <a:gd name="connsiteX0" fmla="*/ 1854200 w 1854200"/>
              <a:gd name="connsiteY0" fmla="*/ 0 h 593689"/>
              <a:gd name="connsiteX1" fmla="*/ 1341907 w 1854200"/>
              <a:gd name="connsiteY1" fmla="*/ 241300 h 593689"/>
              <a:gd name="connsiteX2" fmla="*/ 664634 w 1854200"/>
              <a:gd name="connsiteY2" fmla="*/ 546079 h 593689"/>
              <a:gd name="connsiteX3" fmla="*/ 443594 w 1854200"/>
              <a:gd name="connsiteY3" fmla="*/ 526962 h 593689"/>
              <a:gd name="connsiteX4" fmla="*/ 0 w 1854200"/>
              <a:gd name="connsiteY4" fmla="*/ 463483 h 593689"/>
              <a:gd name="connsiteX0" fmla="*/ 1854200 w 1854200"/>
              <a:gd name="connsiteY0" fmla="*/ 0 h 593689"/>
              <a:gd name="connsiteX1" fmla="*/ 1341907 w 1854200"/>
              <a:gd name="connsiteY1" fmla="*/ 241300 h 593689"/>
              <a:gd name="connsiteX2" fmla="*/ 664634 w 1854200"/>
              <a:gd name="connsiteY2" fmla="*/ 546079 h 593689"/>
              <a:gd name="connsiteX3" fmla="*/ 443594 w 1854200"/>
              <a:gd name="connsiteY3" fmla="*/ 526962 h 593689"/>
              <a:gd name="connsiteX4" fmla="*/ 0 w 1854200"/>
              <a:gd name="connsiteY4" fmla="*/ 463483 h 593689"/>
              <a:gd name="connsiteX0" fmla="*/ 1854200 w 1854200"/>
              <a:gd name="connsiteY0" fmla="*/ 0 h 603567"/>
              <a:gd name="connsiteX1" fmla="*/ 1341907 w 1854200"/>
              <a:gd name="connsiteY1" fmla="*/ 241300 h 603567"/>
              <a:gd name="connsiteX2" fmla="*/ 664634 w 1854200"/>
              <a:gd name="connsiteY2" fmla="*/ 546079 h 603567"/>
              <a:gd name="connsiteX3" fmla="*/ 274261 w 1854200"/>
              <a:gd name="connsiteY3" fmla="*/ 586229 h 603567"/>
              <a:gd name="connsiteX4" fmla="*/ 0 w 1854200"/>
              <a:gd name="connsiteY4" fmla="*/ 463483 h 603567"/>
              <a:gd name="connsiteX0" fmla="*/ 1854200 w 1854200"/>
              <a:gd name="connsiteY0" fmla="*/ 0 h 603567"/>
              <a:gd name="connsiteX1" fmla="*/ 1341907 w 1854200"/>
              <a:gd name="connsiteY1" fmla="*/ 241300 h 603567"/>
              <a:gd name="connsiteX2" fmla="*/ 664634 w 1854200"/>
              <a:gd name="connsiteY2" fmla="*/ 546079 h 603567"/>
              <a:gd name="connsiteX3" fmla="*/ 274261 w 1854200"/>
              <a:gd name="connsiteY3" fmla="*/ 586229 h 603567"/>
              <a:gd name="connsiteX4" fmla="*/ 0 w 1854200"/>
              <a:gd name="connsiteY4" fmla="*/ 463483 h 603567"/>
              <a:gd name="connsiteX0" fmla="*/ 2047330 w 2047330"/>
              <a:gd name="connsiteY0" fmla="*/ 0 h 925224"/>
              <a:gd name="connsiteX1" fmla="*/ 1341907 w 2047330"/>
              <a:gd name="connsiteY1" fmla="*/ 562957 h 925224"/>
              <a:gd name="connsiteX2" fmla="*/ 664634 w 2047330"/>
              <a:gd name="connsiteY2" fmla="*/ 867736 h 925224"/>
              <a:gd name="connsiteX3" fmla="*/ 274261 w 2047330"/>
              <a:gd name="connsiteY3" fmla="*/ 907886 h 925224"/>
              <a:gd name="connsiteX4" fmla="*/ 0 w 2047330"/>
              <a:gd name="connsiteY4" fmla="*/ 785140 h 925224"/>
              <a:gd name="connsiteX0" fmla="*/ 2047330 w 2047330"/>
              <a:gd name="connsiteY0" fmla="*/ 0 h 954329"/>
              <a:gd name="connsiteX1" fmla="*/ 1799107 w 2047330"/>
              <a:gd name="connsiteY1" fmla="*/ 388327 h 954329"/>
              <a:gd name="connsiteX2" fmla="*/ 664634 w 2047330"/>
              <a:gd name="connsiteY2" fmla="*/ 867736 h 954329"/>
              <a:gd name="connsiteX3" fmla="*/ 274261 w 2047330"/>
              <a:gd name="connsiteY3" fmla="*/ 907886 h 954329"/>
              <a:gd name="connsiteX4" fmla="*/ 0 w 2047330"/>
              <a:gd name="connsiteY4" fmla="*/ 785140 h 954329"/>
              <a:gd name="connsiteX0" fmla="*/ 2047330 w 2047330"/>
              <a:gd name="connsiteY0" fmla="*/ 0 h 912090"/>
              <a:gd name="connsiteX1" fmla="*/ 1799107 w 2047330"/>
              <a:gd name="connsiteY1" fmla="*/ 388327 h 912090"/>
              <a:gd name="connsiteX2" fmla="*/ 1198034 w 2047330"/>
              <a:gd name="connsiteY2" fmla="*/ 759915 h 912090"/>
              <a:gd name="connsiteX3" fmla="*/ 274261 w 2047330"/>
              <a:gd name="connsiteY3" fmla="*/ 907886 h 912090"/>
              <a:gd name="connsiteX4" fmla="*/ 0 w 2047330"/>
              <a:gd name="connsiteY4" fmla="*/ 785140 h 912090"/>
              <a:gd name="connsiteX0" fmla="*/ 2047330 w 2047330"/>
              <a:gd name="connsiteY0" fmla="*/ 0 h 912090"/>
              <a:gd name="connsiteX1" fmla="*/ 1799107 w 2047330"/>
              <a:gd name="connsiteY1" fmla="*/ 388327 h 912090"/>
              <a:gd name="connsiteX2" fmla="*/ 1198034 w 2047330"/>
              <a:gd name="connsiteY2" fmla="*/ 759915 h 912090"/>
              <a:gd name="connsiteX3" fmla="*/ 573922 w 2047330"/>
              <a:gd name="connsiteY3" fmla="*/ 907886 h 912090"/>
              <a:gd name="connsiteX4" fmla="*/ 0 w 2047330"/>
              <a:gd name="connsiteY4" fmla="*/ 785140 h 912090"/>
              <a:gd name="connsiteX0" fmla="*/ 2026527 w 2026527"/>
              <a:gd name="connsiteY0" fmla="*/ 0 h 907973"/>
              <a:gd name="connsiteX1" fmla="*/ 1778304 w 2026527"/>
              <a:gd name="connsiteY1" fmla="*/ 388327 h 907973"/>
              <a:gd name="connsiteX2" fmla="*/ 1177231 w 2026527"/>
              <a:gd name="connsiteY2" fmla="*/ 759915 h 907973"/>
              <a:gd name="connsiteX3" fmla="*/ 553119 w 2026527"/>
              <a:gd name="connsiteY3" fmla="*/ 907886 h 907973"/>
              <a:gd name="connsiteX4" fmla="*/ 0 w 2026527"/>
              <a:gd name="connsiteY4" fmla="*/ 662082 h 907973"/>
              <a:gd name="connsiteX0" fmla="*/ 2026527 w 2026527"/>
              <a:gd name="connsiteY0" fmla="*/ 0 h 907973"/>
              <a:gd name="connsiteX1" fmla="*/ 1778304 w 2026527"/>
              <a:gd name="connsiteY1" fmla="*/ 388327 h 907973"/>
              <a:gd name="connsiteX2" fmla="*/ 1181391 w 2026527"/>
              <a:gd name="connsiteY2" fmla="*/ 797779 h 907973"/>
              <a:gd name="connsiteX3" fmla="*/ 553119 w 2026527"/>
              <a:gd name="connsiteY3" fmla="*/ 907886 h 907973"/>
              <a:gd name="connsiteX4" fmla="*/ 0 w 2026527"/>
              <a:gd name="connsiteY4" fmla="*/ 662082 h 907973"/>
              <a:gd name="connsiteX0" fmla="*/ 2026527 w 2026527"/>
              <a:gd name="connsiteY0" fmla="*/ 0 h 907973"/>
              <a:gd name="connsiteX1" fmla="*/ 1778304 w 2026527"/>
              <a:gd name="connsiteY1" fmla="*/ 388327 h 907973"/>
              <a:gd name="connsiteX2" fmla="*/ 1181391 w 2026527"/>
              <a:gd name="connsiteY2" fmla="*/ 797779 h 907973"/>
              <a:gd name="connsiteX3" fmla="*/ 553119 w 2026527"/>
              <a:gd name="connsiteY3" fmla="*/ 907886 h 907973"/>
              <a:gd name="connsiteX4" fmla="*/ 0 w 2026527"/>
              <a:gd name="connsiteY4" fmla="*/ 662082 h 907973"/>
              <a:gd name="connsiteX0" fmla="*/ 2026527 w 2026527"/>
              <a:gd name="connsiteY0" fmla="*/ 0 h 907886"/>
              <a:gd name="connsiteX1" fmla="*/ 1778304 w 2026527"/>
              <a:gd name="connsiteY1" fmla="*/ 388327 h 907886"/>
              <a:gd name="connsiteX2" fmla="*/ 1181391 w 2026527"/>
              <a:gd name="connsiteY2" fmla="*/ 797779 h 907886"/>
              <a:gd name="connsiteX3" fmla="*/ 553119 w 2026527"/>
              <a:gd name="connsiteY3" fmla="*/ 907886 h 907886"/>
              <a:gd name="connsiteX4" fmla="*/ 0 w 2026527"/>
              <a:gd name="connsiteY4" fmla="*/ 662082 h 907886"/>
              <a:gd name="connsiteX0" fmla="*/ 2026527 w 2026527"/>
              <a:gd name="connsiteY0" fmla="*/ 0 h 907886"/>
              <a:gd name="connsiteX1" fmla="*/ 1778304 w 2026527"/>
              <a:gd name="connsiteY1" fmla="*/ 388327 h 907886"/>
              <a:gd name="connsiteX2" fmla="*/ 1181391 w 2026527"/>
              <a:gd name="connsiteY2" fmla="*/ 797779 h 907886"/>
              <a:gd name="connsiteX3" fmla="*/ 553119 w 2026527"/>
              <a:gd name="connsiteY3" fmla="*/ 907886 h 907886"/>
              <a:gd name="connsiteX4" fmla="*/ 0 w 2026527"/>
              <a:gd name="connsiteY4" fmla="*/ 662082 h 907886"/>
              <a:gd name="connsiteX0" fmla="*/ 2026527 w 2026527"/>
              <a:gd name="connsiteY0" fmla="*/ 0 h 983616"/>
              <a:gd name="connsiteX1" fmla="*/ 1778304 w 2026527"/>
              <a:gd name="connsiteY1" fmla="*/ 388327 h 983616"/>
              <a:gd name="connsiteX2" fmla="*/ 1181391 w 2026527"/>
              <a:gd name="connsiteY2" fmla="*/ 797779 h 983616"/>
              <a:gd name="connsiteX3" fmla="*/ 553119 w 2026527"/>
              <a:gd name="connsiteY3" fmla="*/ 983616 h 983616"/>
              <a:gd name="connsiteX4" fmla="*/ 0 w 2026527"/>
              <a:gd name="connsiteY4" fmla="*/ 662082 h 983616"/>
              <a:gd name="connsiteX0" fmla="*/ 2026527 w 2026527"/>
              <a:gd name="connsiteY0" fmla="*/ 0 h 983616"/>
              <a:gd name="connsiteX1" fmla="*/ 1778304 w 2026527"/>
              <a:gd name="connsiteY1" fmla="*/ 388327 h 983616"/>
              <a:gd name="connsiteX2" fmla="*/ 1181391 w 2026527"/>
              <a:gd name="connsiteY2" fmla="*/ 797779 h 983616"/>
              <a:gd name="connsiteX3" fmla="*/ 553119 w 2026527"/>
              <a:gd name="connsiteY3" fmla="*/ 983616 h 983616"/>
              <a:gd name="connsiteX4" fmla="*/ 0 w 2026527"/>
              <a:gd name="connsiteY4" fmla="*/ 662082 h 983616"/>
              <a:gd name="connsiteX0" fmla="*/ 2026527 w 2026527"/>
              <a:gd name="connsiteY0" fmla="*/ 0 h 986498"/>
              <a:gd name="connsiteX1" fmla="*/ 1778304 w 2026527"/>
              <a:gd name="connsiteY1" fmla="*/ 388327 h 986498"/>
              <a:gd name="connsiteX2" fmla="*/ 1181391 w 2026527"/>
              <a:gd name="connsiteY2" fmla="*/ 797779 h 986498"/>
              <a:gd name="connsiteX3" fmla="*/ 553119 w 2026527"/>
              <a:gd name="connsiteY3" fmla="*/ 983616 h 986498"/>
              <a:gd name="connsiteX4" fmla="*/ 0 w 2026527"/>
              <a:gd name="connsiteY4" fmla="*/ 662082 h 986498"/>
              <a:gd name="connsiteX0" fmla="*/ 2026527 w 2026527"/>
              <a:gd name="connsiteY0" fmla="*/ 0 h 986498"/>
              <a:gd name="connsiteX1" fmla="*/ 1778304 w 2026527"/>
              <a:gd name="connsiteY1" fmla="*/ 388327 h 986498"/>
              <a:gd name="connsiteX2" fmla="*/ 1181391 w 2026527"/>
              <a:gd name="connsiteY2" fmla="*/ 797779 h 986498"/>
              <a:gd name="connsiteX3" fmla="*/ 553119 w 2026527"/>
              <a:gd name="connsiteY3" fmla="*/ 983616 h 986498"/>
              <a:gd name="connsiteX4" fmla="*/ 0 w 2026527"/>
              <a:gd name="connsiteY4" fmla="*/ 662082 h 986498"/>
              <a:gd name="connsiteX0" fmla="*/ 2026527 w 2026527"/>
              <a:gd name="connsiteY0" fmla="*/ 0 h 983616"/>
              <a:gd name="connsiteX1" fmla="*/ 1778304 w 2026527"/>
              <a:gd name="connsiteY1" fmla="*/ 388327 h 983616"/>
              <a:gd name="connsiteX2" fmla="*/ 1181391 w 2026527"/>
              <a:gd name="connsiteY2" fmla="*/ 797779 h 983616"/>
              <a:gd name="connsiteX3" fmla="*/ 553119 w 2026527"/>
              <a:gd name="connsiteY3" fmla="*/ 983616 h 983616"/>
              <a:gd name="connsiteX4" fmla="*/ 0 w 2026527"/>
              <a:gd name="connsiteY4" fmla="*/ 662082 h 983616"/>
              <a:gd name="connsiteX0" fmla="*/ 2026527 w 2026527"/>
              <a:gd name="connsiteY0" fmla="*/ 0 h 1281729"/>
              <a:gd name="connsiteX1" fmla="*/ 1778304 w 2026527"/>
              <a:gd name="connsiteY1" fmla="*/ 388327 h 1281729"/>
              <a:gd name="connsiteX2" fmla="*/ 1127271 w 2026527"/>
              <a:gd name="connsiteY2" fmla="*/ 1266352 h 1281729"/>
              <a:gd name="connsiteX3" fmla="*/ 553119 w 2026527"/>
              <a:gd name="connsiteY3" fmla="*/ 983616 h 1281729"/>
              <a:gd name="connsiteX4" fmla="*/ 0 w 2026527"/>
              <a:gd name="connsiteY4" fmla="*/ 662082 h 1281729"/>
              <a:gd name="connsiteX0" fmla="*/ 2026527 w 2026527"/>
              <a:gd name="connsiteY0" fmla="*/ 0 h 1300593"/>
              <a:gd name="connsiteX1" fmla="*/ 1778304 w 2026527"/>
              <a:gd name="connsiteY1" fmla="*/ 388327 h 1300593"/>
              <a:gd name="connsiteX2" fmla="*/ 1127271 w 2026527"/>
              <a:gd name="connsiteY2" fmla="*/ 1266352 h 1300593"/>
              <a:gd name="connsiteX3" fmla="*/ 529065 w 2026527"/>
              <a:gd name="connsiteY3" fmla="*/ 1154006 h 1300593"/>
              <a:gd name="connsiteX4" fmla="*/ 0 w 2026527"/>
              <a:gd name="connsiteY4" fmla="*/ 662082 h 1300593"/>
              <a:gd name="connsiteX0" fmla="*/ 2026527 w 2026527"/>
              <a:gd name="connsiteY0" fmla="*/ 0 h 1327719"/>
              <a:gd name="connsiteX1" fmla="*/ 1778304 w 2026527"/>
              <a:gd name="connsiteY1" fmla="*/ 388327 h 1327719"/>
              <a:gd name="connsiteX2" fmla="*/ 1127271 w 2026527"/>
              <a:gd name="connsiteY2" fmla="*/ 1266352 h 1327719"/>
              <a:gd name="connsiteX3" fmla="*/ 529065 w 2026527"/>
              <a:gd name="connsiteY3" fmla="*/ 1154006 h 1327719"/>
              <a:gd name="connsiteX4" fmla="*/ 0 w 2026527"/>
              <a:gd name="connsiteY4" fmla="*/ 662082 h 1327719"/>
              <a:gd name="connsiteX0" fmla="*/ 2026527 w 2026527"/>
              <a:gd name="connsiteY0" fmla="*/ 0 h 1327719"/>
              <a:gd name="connsiteX1" fmla="*/ 1778304 w 2026527"/>
              <a:gd name="connsiteY1" fmla="*/ 388327 h 1327719"/>
              <a:gd name="connsiteX2" fmla="*/ 1127271 w 2026527"/>
              <a:gd name="connsiteY2" fmla="*/ 1266352 h 1327719"/>
              <a:gd name="connsiteX3" fmla="*/ 529065 w 2026527"/>
              <a:gd name="connsiteY3" fmla="*/ 1154006 h 1327719"/>
              <a:gd name="connsiteX4" fmla="*/ 0 w 2026527"/>
              <a:gd name="connsiteY4" fmla="*/ 662082 h 1327719"/>
              <a:gd name="connsiteX0" fmla="*/ 2026527 w 2026527"/>
              <a:gd name="connsiteY0" fmla="*/ 0 h 1296168"/>
              <a:gd name="connsiteX1" fmla="*/ 1778304 w 2026527"/>
              <a:gd name="connsiteY1" fmla="*/ 388327 h 1296168"/>
              <a:gd name="connsiteX2" fmla="*/ 1127271 w 2026527"/>
              <a:gd name="connsiteY2" fmla="*/ 1266352 h 1296168"/>
              <a:gd name="connsiteX3" fmla="*/ 529065 w 2026527"/>
              <a:gd name="connsiteY3" fmla="*/ 1154006 h 1296168"/>
              <a:gd name="connsiteX4" fmla="*/ 0 w 2026527"/>
              <a:gd name="connsiteY4" fmla="*/ 662082 h 1296168"/>
              <a:gd name="connsiteX0" fmla="*/ 2026527 w 2026527"/>
              <a:gd name="connsiteY0" fmla="*/ 0 h 1226603"/>
              <a:gd name="connsiteX1" fmla="*/ 1778304 w 2026527"/>
              <a:gd name="connsiteY1" fmla="*/ 388327 h 1226603"/>
              <a:gd name="connsiteX2" fmla="*/ 1247538 w 2026527"/>
              <a:gd name="connsiteY2" fmla="*/ 1124360 h 1226603"/>
              <a:gd name="connsiteX3" fmla="*/ 529065 w 2026527"/>
              <a:gd name="connsiteY3" fmla="*/ 1154006 h 1226603"/>
              <a:gd name="connsiteX4" fmla="*/ 0 w 2026527"/>
              <a:gd name="connsiteY4" fmla="*/ 662082 h 1226603"/>
              <a:gd name="connsiteX0" fmla="*/ 2026527 w 2026527"/>
              <a:gd name="connsiteY0" fmla="*/ 0 h 1233855"/>
              <a:gd name="connsiteX1" fmla="*/ 1676077 w 2026527"/>
              <a:gd name="connsiteY1" fmla="*/ 643911 h 1233855"/>
              <a:gd name="connsiteX2" fmla="*/ 1247538 w 2026527"/>
              <a:gd name="connsiteY2" fmla="*/ 1124360 h 1233855"/>
              <a:gd name="connsiteX3" fmla="*/ 529065 w 2026527"/>
              <a:gd name="connsiteY3" fmla="*/ 1154006 h 1233855"/>
              <a:gd name="connsiteX4" fmla="*/ 0 w 2026527"/>
              <a:gd name="connsiteY4" fmla="*/ 662082 h 1233855"/>
              <a:gd name="connsiteX0" fmla="*/ 2026527 w 2026527"/>
              <a:gd name="connsiteY0" fmla="*/ 0 h 1265534"/>
              <a:gd name="connsiteX1" fmla="*/ 1676077 w 2026527"/>
              <a:gd name="connsiteY1" fmla="*/ 643911 h 1265534"/>
              <a:gd name="connsiteX2" fmla="*/ 1247538 w 2026527"/>
              <a:gd name="connsiteY2" fmla="*/ 1124360 h 1265534"/>
              <a:gd name="connsiteX3" fmla="*/ 529065 w 2026527"/>
              <a:gd name="connsiteY3" fmla="*/ 1154006 h 1265534"/>
              <a:gd name="connsiteX4" fmla="*/ 0 w 2026527"/>
              <a:gd name="connsiteY4" fmla="*/ 662082 h 1265534"/>
              <a:gd name="connsiteX0" fmla="*/ 2026527 w 2026527"/>
              <a:gd name="connsiteY0" fmla="*/ 0 h 1443831"/>
              <a:gd name="connsiteX1" fmla="*/ 1676077 w 2026527"/>
              <a:gd name="connsiteY1" fmla="*/ 643911 h 1443831"/>
              <a:gd name="connsiteX2" fmla="*/ 1169117 w 2026527"/>
              <a:gd name="connsiteY2" fmla="*/ 1379946 h 1443831"/>
              <a:gd name="connsiteX3" fmla="*/ 529065 w 2026527"/>
              <a:gd name="connsiteY3" fmla="*/ 1154006 h 1443831"/>
              <a:gd name="connsiteX4" fmla="*/ 0 w 2026527"/>
              <a:gd name="connsiteY4" fmla="*/ 662082 h 1443831"/>
              <a:gd name="connsiteX0" fmla="*/ 2026527 w 2026527"/>
              <a:gd name="connsiteY0" fmla="*/ 0 h 1475668"/>
              <a:gd name="connsiteX1" fmla="*/ 1676077 w 2026527"/>
              <a:gd name="connsiteY1" fmla="*/ 643911 h 1475668"/>
              <a:gd name="connsiteX2" fmla="*/ 1169117 w 2026527"/>
              <a:gd name="connsiteY2" fmla="*/ 1379946 h 1475668"/>
              <a:gd name="connsiteX3" fmla="*/ 422637 w 2026527"/>
              <a:gd name="connsiteY3" fmla="*/ 1366994 h 1475668"/>
              <a:gd name="connsiteX4" fmla="*/ 0 w 2026527"/>
              <a:gd name="connsiteY4" fmla="*/ 662082 h 1475668"/>
              <a:gd name="connsiteX0" fmla="*/ 2026527 w 2026527"/>
              <a:gd name="connsiteY0" fmla="*/ 0 h 1475668"/>
              <a:gd name="connsiteX1" fmla="*/ 1676077 w 2026527"/>
              <a:gd name="connsiteY1" fmla="*/ 643911 h 1475668"/>
              <a:gd name="connsiteX2" fmla="*/ 1169117 w 2026527"/>
              <a:gd name="connsiteY2" fmla="*/ 1379946 h 1475668"/>
              <a:gd name="connsiteX3" fmla="*/ 422637 w 2026527"/>
              <a:gd name="connsiteY3" fmla="*/ 1366994 h 1475668"/>
              <a:gd name="connsiteX4" fmla="*/ 0 w 2026527"/>
              <a:gd name="connsiteY4" fmla="*/ 662082 h 1475668"/>
              <a:gd name="connsiteX0" fmla="*/ 2026527 w 2026527"/>
              <a:gd name="connsiteY0" fmla="*/ 0 h 1475668"/>
              <a:gd name="connsiteX1" fmla="*/ 1676077 w 2026527"/>
              <a:gd name="connsiteY1" fmla="*/ 643911 h 1475668"/>
              <a:gd name="connsiteX2" fmla="*/ 1169117 w 2026527"/>
              <a:gd name="connsiteY2" fmla="*/ 1379946 h 1475668"/>
              <a:gd name="connsiteX3" fmla="*/ 422637 w 2026527"/>
              <a:gd name="connsiteY3" fmla="*/ 1366994 h 1475668"/>
              <a:gd name="connsiteX4" fmla="*/ 0 w 2026527"/>
              <a:gd name="connsiteY4" fmla="*/ 662082 h 1475668"/>
              <a:gd name="connsiteX0" fmla="*/ 2026527 w 2026527"/>
              <a:gd name="connsiteY0" fmla="*/ 0 h 1521003"/>
              <a:gd name="connsiteX1" fmla="*/ 1676077 w 2026527"/>
              <a:gd name="connsiteY1" fmla="*/ 643911 h 1521003"/>
              <a:gd name="connsiteX2" fmla="*/ 1169117 w 2026527"/>
              <a:gd name="connsiteY2" fmla="*/ 1379946 h 1521003"/>
              <a:gd name="connsiteX3" fmla="*/ 422637 w 2026527"/>
              <a:gd name="connsiteY3" fmla="*/ 1366994 h 1521003"/>
              <a:gd name="connsiteX4" fmla="*/ 0 w 2026527"/>
              <a:gd name="connsiteY4" fmla="*/ 662082 h 1521003"/>
              <a:gd name="connsiteX0" fmla="*/ 2026527 w 2026527"/>
              <a:gd name="connsiteY0" fmla="*/ 0 h 1470474"/>
              <a:gd name="connsiteX1" fmla="*/ 1687280 w 2026527"/>
              <a:gd name="connsiteY1" fmla="*/ 729107 h 1470474"/>
              <a:gd name="connsiteX2" fmla="*/ 1169117 w 2026527"/>
              <a:gd name="connsiteY2" fmla="*/ 1379946 h 1470474"/>
              <a:gd name="connsiteX3" fmla="*/ 422637 w 2026527"/>
              <a:gd name="connsiteY3" fmla="*/ 1366994 h 1470474"/>
              <a:gd name="connsiteX4" fmla="*/ 0 w 2026527"/>
              <a:gd name="connsiteY4" fmla="*/ 662082 h 1470474"/>
              <a:gd name="connsiteX0" fmla="*/ 2026527 w 2026527"/>
              <a:gd name="connsiteY0" fmla="*/ 0 h 1485031"/>
              <a:gd name="connsiteX1" fmla="*/ 1687280 w 2026527"/>
              <a:gd name="connsiteY1" fmla="*/ 729107 h 1485031"/>
              <a:gd name="connsiteX2" fmla="*/ 1085095 w 2026527"/>
              <a:gd name="connsiteY2" fmla="*/ 1408344 h 1485031"/>
              <a:gd name="connsiteX3" fmla="*/ 422637 w 2026527"/>
              <a:gd name="connsiteY3" fmla="*/ 1366994 h 1485031"/>
              <a:gd name="connsiteX4" fmla="*/ 0 w 2026527"/>
              <a:gd name="connsiteY4" fmla="*/ 662082 h 1485031"/>
              <a:gd name="connsiteX0" fmla="*/ 2026527 w 2026527"/>
              <a:gd name="connsiteY0" fmla="*/ 0 h 1465503"/>
              <a:gd name="connsiteX1" fmla="*/ 1687280 w 2026527"/>
              <a:gd name="connsiteY1" fmla="*/ 729107 h 1465503"/>
              <a:gd name="connsiteX2" fmla="*/ 1085095 w 2026527"/>
              <a:gd name="connsiteY2" fmla="*/ 1408344 h 1465503"/>
              <a:gd name="connsiteX3" fmla="*/ 389028 w 2026527"/>
              <a:gd name="connsiteY3" fmla="*/ 1324397 h 1465503"/>
              <a:gd name="connsiteX4" fmla="*/ 0 w 2026527"/>
              <a:gd name="connsiteY4" fmla="*/ 662082 h 1465503"/>
              <a:gd name="connsiteX0" fmla="*/ 2026527 w 2026527"/>
              <a:gd name="connsiteY0" fmla="*/ 0 h 1458229"/>
              <a:gd name="connsiteX1" fmla="*/ 1687280 w 2026527"/>
              <a:gd name="connsiteY1" fmla="*/ 729107 h 1458229"/>
              <a:gd name="connsiteX2" fmla="*/ 1085095 w 2026527"/>
              <a:gd name="connsiteY2" fmla="*/ 1408344 h 1458229"/>
              <a:gd name="connsiteX3" fmla="*/ 389028 w 2026527"/>
              <a:gd name="connsiteY3" fmla="*/ 1324397 h 1458229"/>
              <a:gd name="connsiteX4" fmla="*/ 0 w 2026527"/>
              <a:gd name="connsiteY4" fmla="*/ 662082 h 1458229"/>
              <a:gd name="connsiteX0" fmla="*/ 2026527 w 2026527"/>
              <a:gd name="connsiteY0" fmla="*/ 0 h 1458229"/>
              <a:gd name="connsiteX1" fmla="*/ 1687280 w 2026527"/>
              <a:gd name="connsiteY1" fmla="*/ 729107 h 1458229"/>
              <a:gd name="connsiteX2" fmla="*/ 1085095 w 2026527"/>
              <a:gd name="connsiteY2" fmla="*/ 1408344 h 1458229"/>
              <a:gd name="connsiteX3" fmla="*/ 389028 w 2026527"/>
              <a:gd name="connsiteY3" fmla="*/ 1324397 h 1458229"/>
              <a:gd name="connsiteX4" fmla="*/ 0 w 2026527"/>
              <a:gd name="connsiteY4" fmla="*/ 662082 h 1458229"/>
              <a:gd name="connsiteX0" fmla="*/ 2801337 w 2801337"/>
              <a:gd name="connsiteY0" fmla="*/ 0 h 1458227"/>
              <a:gd name="connsiteX1" fmla="*/ 2462090 w 2801337"/>
              <a:gd name="connsiteY1" fmla="*/ 729107 h 1458227"/>
              <a:gd name="connsiteX2" fmla="*/ 1859905 w 2801337"/>
              <a:gd name="connsiteY2" fmla="*/ 1408344 h 1458227"/>
              <a:gd name="connsiteX3" fmla="*/ 1163838 w 2801337"/>
              <a:gd name="connsiteY3" fmla="*/ 1324397 h 1458227"/>
              <a:gd name="connsiteX4" fmla="*/ 0 w 2801337"/>
              <a:gd name="connsiteY4" fmla="*/ 1001419 h 1458227"/>
              <a:gd name="connsiteX0" fmla="*/ 2801337 w 2801337"/>
              <a:gd name="connsiteY0" fmla="*/ 0 h 1346974"/>
              <a:gd name="connsiteX1" fmla="*/ 2462090 w 2801337"/>
              <a:gd name="connsiteY1" fmla="*/ 729107 h 1346974"/>
              <a:gd name="connsiteX2" fmla="*/ 1427218 w 2801337"/>
              <a:gd name="connsiteY2" fmla="*/ 929281 h 1346974"/>
              <a:gd name="connsiteX3" fmla="*/ 1163838 w 2801337"/>
              <a:gd name="connsiteY3" fmla="*/ 1324397 h 1346974"/>
              <a:gd name="connsiteX4" fmla="*/ 0 w 2801337"/>
              <a:gd name="connsiteY4" fmla="*/ 1001419 h 1346974"/>
              <a:gd name="connsiteX0" fmla="*/ 2801337 w 2801337"/>
              <a:gd name="connsiteY0" fmla="*/ 0 h 1349347"/>
              <a:gd name="connsiteX1" fmla="*/ 2190403 w 2801337"/>
              <a:gd name="connsiteY1" fmla="*/ 419712 h 1349347"/>
              <a:gd name="connsiteX2" fmla="*/ 1427218 w 2801337"/>
              <a:gd name="connsiteY2" fmla="*/ 929281 h 1349347"/>
              <a:gd name="connsiteX3" fmla="*/ 1163838 w 2801337"/>
              <a:gd name="connsiteY3" fmla="*/ 1324397 h 1349347"/>
              <a:gd name="connsiteX4" fmla="*/ 0 w 2801337"/>
              <a:gd name="connsiteY4" fmla="*/ 1001419 h 1349347"/>
              <a:gd name="connsiteX0" fmla="*/ 2801337 w 2801337"/>
              <a:gd name="connsiteY0" fmla="*/ 0 h 1349347"/>
              <a:gd name="connsiteX1" fmla="*/ 2190403 w 2801337"/>
              <a:gd name="connsiteY1" fmla="*/ 419712 h 1349347"/>
              <a:gd name="connsiteX2" fmla="*/ 1427218 w 2801337"/>
              <a:gd name="connsiteY2" fmla="*/ 929281 h 1349347"/>
              <a:gd name="connsiteX3" fmla="*/ 1163839 w 2801337"/>
              <a:gd name="connsiteY3" fmla="*/ 1324397 h 1349347"/>
              <a:gd name="connsiteX4" fmla="*/ 0 w 2801337"/>
              <a:gd name="connsiteY4" fmla="*/ 1001419 h 1349347"/>
              <a:gd name="connsiteX0" fmla="*/ 2801337 w 2801337"/>
              <a:gd name="connsiteY0" fmla="*/ 0 h 1173759"/>
              <a:gd name="connsiteX1" fmla="*/ 2190403 w 2801337"/>
              <a:gd name="connsiteY1" fmla="*/ 419712 h 1173759"/>
              <a:gd name="connsiteX2" fmla="*/ 1427218 w 2801337"/>
              <a:gd name="connsiteY2" fmla="*/ 929281 h 1173759"/>
              <a:gd name="connsiteX3" fmla="*/ 459466 w 2801337"/>
              <a:gd name="connsiteY3" fmla="*/ 1124786 h 1173759"/>
              <a:gd name="connsiteX4" fmla="*/ 0 w 2801337"/>
              <a:gd name="connsiteY4" fmla="*/ 1001419 h 1173759"/>
              <a:gd name="connsiteX0" fmla="*/ 2801337 w 2801337"/>
              <a:gd name="connsiteY0" fmla="*/ 0 h 1173759"/>
              <a:gd name="connsiteX1" fmla="*/ 2190403 w 2801337"/>
              <a:gd name="connsiteY1" fmla="*/ 419712 h 1173759"/>
              <a:gd name="connsiteX2" fmla="*/ 1427218 w 2801337"/>
              <a:gd name="connsiteY2" fmla="*/ 929281 h 1173759"/>
              <a:gd name="connsiteX3" fmla="*/ 459466 w 2801337"/>
              <a:gd name="connsiteY3" fmla="*/ 1124786 h 1173759"/>
              <a:gd name="connsiteX4" fmla="*/ 0 w 2801337"/>
              <a:gd name="connsiteY4" fmla="*/ 1001419 h 1173759"/>
              <a:gd name="connsiteX0" fmla="*/ 2801337 w 2801337"/>
              <a:gd name="connsiteY0" fmla="*/ 0 h 1201442"/>
              <a:gd name="connsiteX1" fmla="*/ 2190403 w 2801337"/>
              <a:gd name="connsiteY1" fmla="*/ 419712 h 1201442"/>
              <a:gd name="connsiteX2" fmla="*/ 1427218 w 2801337"/>
              <a:gd name="connsiteY2" fmla="*/ 929281 h 1201442"/>
              <a:gd name="connsiteX3" fmla="*/ 459466 w 2801337"/>
              <a:gd name="connsiteY3" fmla="*/ 1124786 h 1201442"/>
              <a:gd name="connsiteX4" fmla="*/ 0 w 2801337"/>
              <a:gd name="connsiteY4" fmla="*/ 1001419 h 1201442"/>
              <a:gd name="connsiteX0" fmla="*/ 2801337 w 2801337"/>
              <a:gd name="connsiteY0" fmla="*/ 0 h 1124785"/>
              <a:gd name="connsiteX1" fmla="*/ 2190403 w 2801337"/>
              <a:gd name="connsiteY1" fmla="*/ 419712 h 1124785"/>
              <a:gd name="connsiteX2" fmla="*/ 1427218 w 2801337"/>
              <a:gd name="connsiteY2" fmla="*/ 929281 h 1124785"/>
              <a:gd name="connsiteX3" fmla="*/ 459466 w 2801337"/>
              <a:gd name="connsiteY3" fmla="*/ 1124786 h 1124785"/>
              <a:gd name="connsiteX4" fmla="*/ 0 w 2801337"/>
              <a:gd name="connsiteY4" fmla="*/ 1001419 h 1124785"/>
              <a:gd name="connsiteX0" fmla="*/ 2801337 w 2801337"/>
              <a:gd name="connsiteY0" fmla="*/ 0 h 1114806"/>
              <a:gd name="connsiteX1" fmla="*/ 2190403 w 2801337"/>
              <a:gd name="connsiteY1" fmla="*/ 419712 h 1114806"/>
              <a:gd name="connsiteX2" fmla="*/ 1427218 w 2801337"/>
              <a:gd name="connsiteY2" fmla="*/ 929281 h 1114806"/>
              <a:gd name="connsiteX3" fmla="*/ 811653 w 2801337"/>
              <a:gd name="connsiteY3" fmla="*/ 1114806 h 1114806"/>
              <a:gd name="connsiteX4" fmla="*/ 0 w 2801337"/>
              <a:gd name="connsiteY4" fmla="*/ 1001419 h 1114806"/>
              <a:gd name="connsiteX0" fmla="*/ 2801337 w 2801337"/>
              <a:gd name="connsiteY0" fmla="*/ 0 h 1114806"/>
              <a:gd name="connsiteX1" fmla="*/ 2190403 w 2801337"/>
              <a:gd name="connsiteY1" fmla="*/ 419712 h 1114806"/>
              <a:gd name="connsiteX2" fmla="*/ 1427218 w 2801337"/>
              <a:gd name="connsiteY2" fmla="*/ 929281 h 1114806"/>
              <a:gd name="connsiteX3" fmla="*/ 811653 w 2801337"/>
              <a:gd name="connsiteY3" fmla="*/ 1114806 h 1114806"/>
              <a:gd name="connsiteX4" fmla="*/ 0 w 2801337"/>
              <a:gd name="connsiteY4" fmla="*/ 1001419 h 1114806"/>
              <a:gd name="connsiteX0" fmla="*/ 2801337 w 2801337"/>
              <a:gd name="connsiteY0" fmla="*/ 0 h 1120853"/>
              <a:gd name="connsiteX1" fmla="*/ 2190403 w 2801337"/>
              <a:gd name="connsiteY1" fmla="*/ 419712 h 1120853"/>
              <a:gd name="connsiteX2" fmla="*/ 1427218 w 2801337"/>
              <a:gd name="connsiteY2" fmla="*/ 929281 h 1120853"/>
              <a:gd name="connsiteX3" fmla="*/ 811653 w 2801337"/>
              <a:gd name="connsiteY3" fmla="*/ 1114806 h 1120853"/>
              <a:gd name="connsiteX4" fmla="*/ 0 w 2801337"/>
              <a:gd name="connsiteY4" fmla="*/ 1001419 h 11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1337" h="1120853">
                <a:moveTo>
                  <a:pt x="2801337" y="0"/>
                </a:moveTo>
                <a:cubicBezTo>
                  <a:pt x="2799220" y="0"/>
                  <a:pt x="2419423" y="264832"/>
                  <a:pt x="2190403" y="419712"/>
                </a:cubicBezTo>
                <a:cubicBezTo>
                  <a:pt x="1961383" y="574592"/>
                  <a:pt x="1657010" y="813432"/>
                  <a:pt x="1427218" y="929281"/>
                </a:cubicBezTo>
                <a:cubicBezTo>
                  <a:pt x="1197426" y="1045130"/>
                  <a:pt x="1073046" y="1048767"/>
                  <a:pt x="811653" y="1114806"/>
                </a:cubicBezTo>
                <a:cubicBezTo>
                  <a:pt x="469256" y="1130425"/>
                  <a:pt x="304546" y="1123284"/>
                  <a:pt x="0" y="1001419"/>
                </a:cubicBezTo>
              </a:path>
            </a:pathLst>
          </a:custGeom>
          <a:ln>
            <a:solidFill>
              <a:srgbClr val="C6D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081C11F-7152-4645-8CFC-A799FDE29122}"/>
              </a:ext>
            </a:extLst>
          </p:cNvPr>
          <p:cNvSpPr txBox="1"/>
          <p:nvPr/>
        </p:nvSpPr>
        <p:spPr>
          <a:xfrm>
            <a:off x="7378469" y="1522605"/>
            <a:ext cx="1416483" cy="276999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MOXY</a:t>
            </a:r>
          </a:p>
        </p:txBody>
      </p:sp>
      <p:sp>
        <p:nvSpPr>
          <p:cNvPr id="82" name="4-Point Star 81">
            <a:extLst>
              <a:ext uri="{FF2B5EF4-FFF2-40B4-BE49-F238E27FC236}">
                <a16:creationId xmlns:a16="http://schemas.microsoft.com/office/drawing/2014/main" id="{A38D8C97-073C-C044-897A-39F8FEB30803}"/>
              </a:ext>
            </a:extLst>
          </p:cNvPr>
          <p:cNvSpPr/>
          <p:nvPr/>
        </p:nvSpPr>
        <p:spPr>
          <a:xfrm>
            <a:off x="7074369" y="2266621"/>
            <a:ext cx="412960" cy="513295"/>
          </a:xfrm>
          <a:prstGeom prst="star4">
            <a:avLst/>
          </a:prstGeom>
          <a:solidFill>
            <a:srgbClr val="FFFFFF"/>
          </a:solidFill>
          <a:ln>
            <a:solidFill>
              <a:srgbClr val="C6D9F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19E595-745F-064B-A01B-6060752F76A2}"/>
              </a:ext>
            </a:extLst>
          </p:cNvPr>
          <p:cNvSpPr txBox="1"/>
          <p:nvPr/>
        </p:nvSpPr>
        <p:spPr>
          <a:xfrm>
            <a:off x="7582255" y="2208229"/>
            <a:ext cx="1416483" cy="430955"/>
          </a:xfrm>
          <a:prstGeom prst="rect">
            <a:avLst/>
          </a:prstGeom>
          <a:noFill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MAN LAN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5BED66-080E-284B-9882-85666A337F9C}"/>
              </a:ext>
            </a:extLst>
          </p:cNvPr>
          <p:cNvSpPr txBox="1"/>
          <p:nvPr/>
        </p:nvSpPr>
        <p:spPr>
          <a:xfrm>
            <a:off x="429770" y="6270379"/>
            <a:ext cx="545813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Schematic overview of the AutoGOLE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F94B4F-49DD-6C48-BF9E-B98C238A0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695" y="432961"/>
            <a:ext cx="3647701" cy="68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14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1"/>
                </a:solidFill>
                <a:cs typeface="Verdana"/>
              </a:rPr>
              <a:t>AutoGOLE: multi-domain </a:t>
            </a:r>
            <a:r>
              <a:rPr lang="nl-NL" dirty="0" err="1">
                <a:solidFill>
                  <a:schemeClr val="accent1"/>
                </a:solidFill>
                <a:cs typeface="Verdana"/>
              </a:rPr>
              <a:t>network</a:t>
            </a:r>
            <a:r>
              <a:rPr lang="nl-NL" dirty="0">
                <a:solidFill>
                  <a:schemeClr val="accent1"/>
                </a:solidFill>
                <a:cs typeface="Verdana"/>
              </a:rPr>
              <a:t> services on-demand</a:t>
            </a:r>
          </a:p>
        </p:txBody>
      </p:sp>
      <p:cxnSp>
        <p:nvCxnSpPr>
          <p:cNvPr id="59" name="Straight Connector 58"/>
          <p:cNvCxnSpPr>
            <a:cxnSpLocks noChangeAspect="1"/>
            <a:stCxn id="55" idx="6"/>
            <a:endCxn id="51" idx="2"/>
          </p:cNvCxnSpPr>
          <p:nvPr/>
        </p:nvCxnSpPr>
        <p:spPr bwMode="auto">
          <a:xfrm flipV="1">
            <a:off x="1522930" y="5329860"/>
            <a:ext cx="642392" cy="60061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>
            <a:cxnSpLocks noChangeAspect="1"/>
            <a:stCxn id="52" idx="2"/>
            <a:endCxn id="51" idx="6"/>
          </p:cNvCxnSpPr>
          <p:nvPr/>
        </p:nvCxnSpPr>
        <p:spPr bwMode="auto">
          <a:xfrm flipH="1" flipV="1">
            <a:off x="2378193" y="5329860"/>
            <a:ext cx="702954" cy="120122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>
            <a:cxnSpLocks noChangeAspect="1"/>
            <a:stCxn id="54" idx="2"/>
            <a:endCxn id="52" idx="6"/>
          </p:cNvCxnSpPr>
          <p:nvPr/>
        </p:nvCxnSpPr>
        <p:spPr bwMode="auto">
          <a:xfrm flipH="1">
            <a:off x="3294017" y="5209738"/>
            <a:ext cx="1251617" cy="240244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cxnSpLocks noChangeAspect="1"/>
            <a:stCxn id="53" idx="2"/>
            <a:endCxn id="55" idx="5"/>
          </p:cNvCxnSpPr>
          <p:nvPr/>
        </p:nvCxnSpPr>
        <p:spPr bwMode="auto">
          <a:xfrm flipH="1" flipV="1">
            <a:off x="1491757" y="5467085"/>
            <a:ext cx="886439" cy="583508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>
            <a:cxnSpLocks noChangeAspect="1"/>
            <a:stCxn id="53" idx="6"/>
            <a:endCxn id="58" idx="2"/>
          </p:cNvCxnSpPr>
          <p:nvPr/>
        </p:nvCxnSpPr>
        <p:spPr bwMode="auto">
          <a:xfrm flipV="1">
            <a:off x="2591065" y="5930469"/>
            <a:ext cx="1251614" cy="120124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>
            <a:cxnSpLocks noChangeAspect="1"/>
            <a:stCxn id="54" idx="6"/>
            <a:endCxn id="57" idx="2"/>
          </p:cNvCxnSpPr>
          <p:nvPr/>
        </p:nvCxnSpPr>
        <p:spPr bwMode="auto">
          <a:xfrm>
            <a:off x="4758504" y="5209738"/>
            <a:ext cx="886437" cy="93046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>
            <a:cxnSpLocks noChangeAspect="1"/>
            <a:stCxn id="53" idx="7"/>
            <a:endCxn id="52" idx="3"/>
          </p:cNvCxnSpPr>
          <p:nvPr/>
        </p:nvCxnSpPr>
        <p:spPr bwMode="auto">
          <a:xfrm flipV="1">
            <a:off x="2559891" y="5527145"/>
            <a:ext cx="552429" cy="446282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cxnSpLocks noChangeAspect="1"/>
            <a:stCxn id="58" idx="6"/>
            <a:endCxn id="56" idx="2"/>
          </p:cNvCxnSpPr>
          <p:nvPr/>
        </p:nvCxnSpPr>
        <p:spPr bwMode="auto">
          <a:xfrm>
            <a:off x="4055550" y="5930469"/>
            <a:ext cx="958722" cy="120124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>
            <a:cxnSpLocks noChangeAspect="1"/>
            <a:stCxn id="56" idx="7"/>
            <a:endCxn id="57" idx="4"/>
          </p:cNvCxnSpPr>
          <p:nvPr/>
        </p:nvCxnSpPr>
        <p:spPr bwMode="auto">
          <a:xfrm flipV="1">
            <a:off x="5195968" y="5411911"/>
            <a:ext cx="555409" cy="561518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Straight Connector 67"/>
          <p:cNvCxnSpPr>
            <a:cxnSpLocks noChangeAspect="1"/>
            <a:stCxn id="57" idx="3"/>
            <a:endCxn id="58" idx="7"/>
          </p:cNvCxnSpPr>
          <p:nvPr/>
        </p:nvCxnSpPr>
        <p:spPr bwMode="auto">
          <a:xfrm flipH="1">
            <a:off x="4024377" y="5379948"/>
            <a:ext cx="1651739" cy="473356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Arrow Connector 68"/>
          <p:cNvCxnSpPr>
            <a:cxnSpLocks noChangeAspect="1"/>
            <a:endCxn id="51" idx="7"/>
          </p:cNvCxnSpPr>
          <p:nvPr/>
        </p:nvCxnSpPr>
        <p:spPr bwMode="auto">
          <a:xfrm flipH="1">
            <a:off x="2347019" y="4510996"/>
            <a:ext cx="1101192" cy="74169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>
            <a:cxnSpLocks noChangeAspect="1"/>
            <a:endCxn id="52" idx="0"/>
          </p:cNvCxnSpPr>
          <p:nvPr/>
        </p:nvCxnSpPr>
        <p:spPr bwMode="auto">
          <a:xfrm flipH="1">
            <a:off x="3187583" y="4510997"/>
            <a:ext cx="260629" cy="829858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cxnSpLocks noChangeAspect="1"/>
            <a:endCxn id="55" idx="7"/>
          </p:cNvCxnSpPr>
          <p:nvPr/>
        </p:nvCxnSpPr>
        <p:spPr bwMode="auto">
          <a:xfrm flipH="1">
            <a:off x="1491756" y="4510996"/>
            <a:ext cx="1956455" cy="80175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>
            <a:cxnSpLocks noChangeAspect="1"/>
            <a:endCxn id="53" idx="0"/>
          </p:cNvCxnSpPr>
          <p:nvPr/>
        </p:nvCxnSpPr>
        <p:spPr bwMode="auto">
          <a:xfrm flipH="1">
            <a:off x="2484630" y="4510996"/>
            <a:ext cx="963580" cy="143046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>
            <a:cxnSpLocks noChangeAspect="1"/>
            <a:endCxn id="54" idx="1"/>
          </p:cNvCxnSpPr>
          <p:nvPr/>
        </p:nvCxnSpPr>
        <p:spPr bwMode="auto">
          <a:xfrm>
            <a:off x="3448211" y="4510996"/>
            <a:ext cx="1128597" cy="621577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>
            <a:cxnSpLocks noChangeAspect="1"/>
            <a:endCxn id="58" idx="0"/>
          </p:cNvCxnSpPr>
          <p:nvPr/>
        </p:nvCxnSpPr>
        <p:spPr bwMode="auto">
          <a:xfrm>
            <a:off x="3448211" y="4510997"/>
            <a:ext cx="500905" cy="1310345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>
            <a:cxnSpLocks noChangeAspect="1"/>
            <a:endCxn id="57" idx="1"/>
          </p:cNvCxnSpPr>
          <p:nvPr/>
        </p:nvCxnSpPr>
        <p:spPr bwMode="auto">
          <a:xfrm>
            <a:off x="3448211" y="4510996"/>
            <a:ext cx="2227904" cy="714622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cxnSpLocks noChangeAspect="1"/>
            <a:endCxn id="56" idx="1"/>
          </p:cNvCxnSpPr>
          <p:nvPr/>
        </p:nvCxnSpPr>
        <p:spPr bwMode="auto">
          <a:xfrm>
            <a:off x="3448210" y="4510997"/>
            <a:ext cx="1597235" cy="1462432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>
            <a:spLocks noChangeAspect="1"/>
          </p:cNvSpPr>
          <p:nvPr/>
        </p:nvSpPr>
        <p:spPr>
          <a:xfrm>
            <a:off x="3179219" y="1326979"/>
            <a:ext cx="1135312" cy="242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cs typeface="Verdana"/>
              </a:rPr>
              <a:t>User</a:t>
            </a:r>
          </a:p>
        </p:txBody>
      </p:sp>
      <p:cxnSp>
        <p:nvCxnSpPr>
          <p:cNvPr id="100" name="Straight Connector 99"/>
          <p:cNvCxnSpPr>
            <a:endCxn id="55" idx="2"/>
          </p:cNvCxnSpPr>
          <p:nvPr/>
        </p:nvCxnSpPr>
        <p:spPr>
          <a:xfrm flipV="1">
            <a:off x="1134321" y="5389921"/>
            <a:ext cx="175738" cy="49066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Oval 50"/>
          <p:cNvSpPr>
            <a:spLocks noChangeAspect="1"/>
          </p:cNvSpPr>
          <p:nvPr/>
        </p:nvSpPr>
        <p:spPr bwMode="auto">
          <a:xfrm>
            <a:off x="2165323" y="5220733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 bwMode="auto">
          <a:xfrm>
            <a:off x="3081147" y="5340855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 bwMode="auto">
          <a:xfrm>
            <a:off x="2378196" y="5941466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 bwMode="auto">
          <a:xfrm>
            <a:off x="4545634" y="5100611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 bwMode="auto">
          <a:xfrm>
            <a:off x="1310060" y="5280794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76200" cmpd="sng">
                <a:solidFill>
                  <a:srgbClr val="000000"/>
                </a:solidFill>
              </a:ln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76200" cmpd="sng">
                <a:solidFill>
                  <a:srgbClr val="000000"/>
                </a:solidFill>
              </a:ln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 bwMode="auto">
          <a:xfrm>
            <a:off x="5014272" y="5941466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 bwMode="auto">
          <a:xfrm>
            <a:off x="5644942" y="5193657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 bwMode="auto">
          <a:xfrm>
            <a:off x="3842680" y="5821342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flipH="1">
            <a:off x="4055550" y="2350984"/>
            <a:ext cx="734737" cy="59338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Straight Arrow Connector 91"/>
          <p:cNvCxnSpPr>
            <a:stCxn id="89" idx="0"/>
            <a:endCxn id="4" idx="2"/>
          </p:cNvCxnSpPr>
          <p:nvPr/>
        </p:nvCxnSpPr>
        <p:spPr>
          <a:xfrm>
            <a:off x="3430028" y="2948167"/>
            <a:ext cx="18183" cy="1545725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" name="Rounded Rectangle 2"/>
          <p:cNvSpPr/>
          <p:nvPr/>
        </p:nvSpPr>
        <p:spPr>
          <a:xfrm>
            <a:off x="2013013" y="3477444"/>
            <a:ext cx="2870394" cy="46037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Network Service Agent (NSA)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013013" y="4013405"/>
            <a:ext cx="2870394" cy="48048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Network Resource Manager (NRM)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1994831" y="2948167"/>
            <a:ext cx="2870394" cy="46037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Aggregator</a:t>
            </a:r>
          </a:p>
        </p:txBody>
      </p:sp>
      <p:sp>
        <p:nvSpPr>
          <p:cNvPr id="93" name="TextBox 92"/>
          <p:cNvSpPr txBox="1">
            <a:spLocks noChangeAspect="1"/>
          </p:cNvSpPr>
          <p:nvPr/>
        </p:nvSpPr>
        <p:spPr>
          <a:xfrm>
            <a:off x="2966420" y="2065719"/>
            <a:ext cx="674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B050"/>
                </a:solidFill>
                <a:cs typeface="Verdana"/>
              </a:rPr>
              <a:t>NSI</a:t>
            </a:r>
          </a:p>
        </p:txBody>
      </p:sp>
      <p:cxnSp>
        <p:nvCxnSpPr>
          <p:cNvPr id="42" name="Straight Connector 41"/>
          <p:cNvCxnSpPr>
            <a:cxnSpLocks noChangeAspect="1"/>
            <a:stCxn id="103" idx="6"/>
            <a:endCxn id="98" idx="2"/>
          </p:cNvCxnSpPr>
          <p:nvPr/>
        </p:nvCxnSpPr>
        <p:spPr bwMode="auto">
          <a:xfrm flipV="1">
            <a:off x="6500419" y="5188404"/>
            <a:ext cx="642392" cy="60061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cxnSpLocks noChangeAspect="1"/>
            <a:stCxn id="99" idx="2"/>
            <a:endCxn id="98" idx="6"/>
          </p:cNvCxnSpPr>
          <p:nvPr/>
        </p:nvCxnSpPr>
        <p:spPr bwMode="auto">
          <a:xfrm flipH="1" flipV="1">
            <a:off x="7355682" y="5188404"/>
            <a:ext cx="702954" cy="120122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>
            <a:cxnSpLocks noChangeAspect="1"/>
            <a:stCxn id="102" idx="2"/>
            <a:endCxn id="99" idx="6"/>
          </p:cNvCxnSpPr>
          <p:nvPr/>
        </p:nvCxnSpPr>
        <p:spPr bwMode="auto">
          <a:xfrm flipH="1">
            <a:off x="8271506" y="5068282"/>
            <a:ext cx="1251617" cy="240244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>
            <a:cxnSpLocks noChangeAspect="1"/>
            <a:stCxn id="101" idx="2"/>
            <a:endCxn id="103" idx="5"/>
          </p:cNvCxnSpPr>
          <p:nvPr/>
        </p:nvCxnSpPr>
        <p:spPr bwMode="auto">
          <a:xfrm flipH="1" flipV="1">
            <a:off x="6469246" y="5325629"/>
            <a:ext cx="886439" cy="583508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cxnSpLocks noChangeAspect="1"/>
            <a:stCxn id="101" idx="6"/>
            <a:endCxn id="106" idx="2"/>
          </p:cNvCxnSpPr>
          <p:nvPr/>
        </p:nvCxnSpPr>
        <p:spPr bwMode="auto">
          <a:xfrm flipV="1">
            <a:off x="7568554" y="5789013"/>
            <a:ext cx="1251614" cy="120124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>
            <a:cxnSpLocks noChangeAspect="1"/>
            <a:stCxn id="102" idx="6"/>
            <a:endCxn id="105" idx="2"/>
          </p:cNvCxnSpPr>
          <p:nvPr/>
        </p:nvCxnSpPr>
        <p:spPr bwMode="auto">
          <a:xfrm>
            <a:off x="9735993" y="5068282"/>
            <a:ext cx="886437" cy="93046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cxnSpLocks noChangeAspect="1"/>
            <a:stCxn id="101" idx="7"/>
            <a:endCxn id="99" idx="3"/>
          </p:cNvCxnSpPr>
          <p:nvPr/>
        </p:nvCxnSpPr>
        <p:spPr bwMode="auto">
          <a:xfrm flipV="1">
            <a:off x="7537380" y="5385689"/>
            <a:ext cx="552429" cy="446282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>
            <a:cxnSpLocks noChangeAspect="1"/>
            <a:stCxn id="106" idx="6"/>
            <a:endCxn id="104" idx="2"/>
          </p:cNvCxnSpPr>
          <p:nvPr/>
        </p:nvCxnSpPr>
        <p:spPr bwMode="auto">
          <a:xfrm>
            <a:off x="9033039" y="5789013"/>
            <a:ext cx="958722" cy="120124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cxnSpLocks noChangeAspect="1"/>
            <a:stCxn id="104" idx="7"/>
            <a:endCxn id="105" idx="4"/>
          </p:cNvCxnSpPr>
          <p:nvPr/>
        </p:nvCxnSpPr>
        <p:spPr bwMode="auto">
          <a:xfrm flipV="1">
            <a:off x="10173457" y="5270455"/>
            <a:ext cx="555409" cy="561518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>
            <a:cxnSpLocks noChangeAspect="1"/>
            <a:stCxn id="105" idx="3"/>
            <a:endCxn id="106" idx="7"/>
          </p:cNvCxnSpPr>
          <p:nvPr/>
        </p:nvCxnSpPr>
        <p:spPr bwMode="auto">
          <a:xfrm flipH="1">
            <a:off x="9001866" y="5238492"/>
            <a:ext cx="1651739" cy="473356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Arrow Connector 77"/>
          <p:cNvCxnSpPr>
            <a:cxnSpLocks noChangeAspect="1"/>
            <a:endCxn id="98" idx="7"/>
          </p:cNvCxnSpPr>
          <p:nvPr/>
        </p:nvCxnSpPr>
        <p:spPr bwMode="auto">
          <a:xfrm flipH="1">
            <a:off x="7324508" y="4369540"/>
            <a:ext cx="1101192" cy="74169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0" name="Straight Arrow Connector 79"/>
          <p:cNvCxnSpPr>
            <a:cxnSpLocks noChangeAspect="1"/>
            <a:endCxn id="99" idx="0"/>
          </p:cNvCxnSpPr>
          <p:nvPr/>
        </p:nvCxnSpPr>
        <p:spPr bwMode="auto">
          <a:xfrm flipH="1">
            <a:off x="8165072" y="4369541"/>
            <a:ext cx="260629" cy="829858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1" name="Straight Arrow Connector 80"/>
          <p:cNvCxnSpPr>
            <a:cxnSpLocks noChangeAspect="1"/>
            <a:endCxn id="103" idx="7"/>
          </p:cNvCxnSpPr>
          <p:nvPr/>
        </p:nvCxnSpPr>
        <p:spPr bwMode="auto">
          <a:xfrm flipH="1">
            <a:off x="6469245" y="4369540"/>
            <a:ext cx="1956455" cy="80175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>
            <a:cxnSpLocks noChangeAspect="1"/>
            <a:endCxn id="101" idx="0"/>
          </p:cNvCxnSpPr>
          <p:nvPr/>
        </p:nvCxnSpPr>
        <p:spPr bwMode="auto">
          <a:xfrm flipH="1">
            <a:off x="7462119" y="4369540"/>
            <a:ext cx="963580" cy="1430469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3" name="Straight Arrow Connector 82"/>
          <p:cNvCxnSpPr>
            <a:cxnSpLocks noChangeAspect="1"/>
            <a:endCxn id="102" idx="1"/>
          </p:cNvCxnSpPr>
          <p:nvPr/>
        </p:nvCxnSpPr>
        <p:spPr bwMode="auto">
          <a:xfrm>
            <a:off x="8425700" y="4369540"/>
            <a:ext cx="1128597" cy="621577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>
            <a:cxnSpLocks noChangeAspect="1"/>
            <a:endCxn id="106" idx="0"/>
          </p:cNvCxnSpPr>
          <p:nvPr/>
        </p:nvCxnSpPr>
        <p:spPr bwMode="auto">
          <a:xfrm>
            <a:off x="8425700" y="4369541"/>
            <a:ext cx="500905" cy="1310345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>
            <a:cxnSpLocks noChangeAspect="1"/>
            <a:endCxn id="105" idx="1"/>
          </p:cNvCxnSpPr>
          <p:nvPr/>
        </p:nvCxnSpPr>
        <p:spPr bwMode="auto">
          <a:xfrm>
            <a:off x="8425700" y="4369540"/>
            <a:ext cx="2227904" cy="714622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87" name="Straight Arrow Connector 86"/>
          <p:cNvCxnSpPr>
            <a:cxnSpLocks noChangeAspect="1"/>
            <a:endCxn id="104" idx="1"/>
          </p:cNvCxnSpPr>
          <p:nvPr/>
        </p:nvCxnSpPr>
        <p:spPr bwMode="auto">
          <a:xfrm>
            <a:off x="8425699" y="4369541"/>
            <a:ext cx="1597235" cy="1462432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70C0"/>
            </a:solidFill>
            <a:prstDash val="sysDot"/>
            <a:round/>
            <a:headEnd type="none" w="med" len="med"/>
            <a:tailEnd type="arrow"/>
          </a:ln>
          <a:effectLst/>
        </p:spPr>
      </p:cxnSp>
      <p:cxnSp>
        <p:nvCxnSpPr>
          <p:cNvPr id="96" name="Straight Connector 95"/>
          <p:cNvCxnSpPr>
            <a:stCxn id="105" idx="6"/>
          </p:cNvCxnSpPr>
          <p:nvPr/>
        </p:nvCxnSpPr>
        <p:spPr>
          <a:xfrm>
            <a:off x="10835301" y="5161327"/>
            <a:ext cx="245561" cy="0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>
            <a:stCxn id="57" idx="6"/>
            <a:endCxn id="103" idx="2"/>
          </p:cNvCxnSpPr>
          <p:nvPr/>
        </p:nvCxnSpPr>
        <p:spPr>
          <a:xfrm flipV="1">
            <a:off x="5857812" y="5248465"/>
            <a:ext cx="429737" cy="54319"/>
          </a:xfrm>
          <a:prstGeom prst="line">
            <a:avLst/>
          </a:prstGeom>
          <a:solidFill>
            <a:srgbClr val="FF6600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Oval 97"/>
          <p:cNvSpPr>
            <a:spLocks noChangeAspect="1"/>
          </p:cNvSpPr>
          <p:nvPr/>
        </p:nvSpPr>
        <p:spPr bwMode="auto">
          <a:xfrm>
            <a:off x="7142812" y="5079277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99" name="Oval 98"/>
          <p:cNvSpPr>
            <a:spLocks noChangeAspect="1"/>
          </p:cNvSpPr>
          <p:nvPr/>
        </p:nvSpPr>
        <p:spPr bwMode="auto">
          <a:xfrm>
            <a:off x="8058636" y="5199399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1" name="Oval 100"/>
          <p:cNvSpPr>
            <a:spLocks noChangeAspect="1"/>
          </p:cNvSpPr>
          <p:nvPr/>
        </p:nvSpPr>
        <p:spPr bwMode="auto">
          <a:xfrm>
            <a:off x="7355685" y="5800010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 bwMode="auto">
          <a:xfrm>
            <a:off x="9523123" y="4959155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3" name="Oval 102"/>
          <p:cNvSpPr>
            <a:spLocks noChangeAspect="1"/>
          </p:cNvSpPr>
          <p:nvPr/>
        </p:nvSpPr>
        <p:spPr bwMode="auto">
          <a:xfrm>
            <a:off x="6287549" y="5139338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76200" cmpd="sng">
                <a:solidFill>
                  <a:srgbClr val="000000"/>
                </a:solidFill>
              </a:ln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76200" cmpd="sng">
                <a:solidFill>
                  <a:srgbClr val="000000"/>
                </a:solidFill>
              </a:ln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4" name="Oval 103"/>
          <p:cNvSpPr>
            <a:spLocks noChangeAspect="1"/>
          </p:cNvSpPr>
          <p:nvPr/>
        </p:nvSpPr>
        <p:spPr bwMode="auto">
          <a:xfrm>
            <a:off x="9991761" y="5800010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5" name="Oval 104"/>
          <p:cNvSpPr>
            <a:spLocks noChangeAspect="1"/>
          </p:cNvSpPr>
          <p:nvPr/>
        </p:nvSpPr>
        <p:spPr bwMode="auto">
          <a:xfrm>
            <a:off x="10622431" y="5052201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106" name="Oval 105"/>
          <p:cNvSpPr>
            <a:spLocks noChangeAspect="1"/>
          </p:cNvSpPr>
          <p:nvPr/>
        </p:nvSpPr>
        <p:spPr bwMode="auto">
          <a:xfrm>
            <a:off x="8820169" y="5679886"/>
            <a:ext cx="212870" cy="218254"/>
          </a:xfrm>
          <a:prstGeom prst="ellipse">
            <a:avLst/>
          </a:prstGeom>
          <a:solidFill>
            <a:srgbClr val="FFFFFF">
              <a:lumMod val="5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  <a:p>
            <a:pPr algn="ctr">
              <a:defRPr/>
            </a:pPr>
            <a:endParaRPr lang="en-US" sz="2000" b="1" kern="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/>
              <a:cs typeface="Verdana"/>
            </a:endParaRPr>
          </a:p>
        </p:txBody>
      </p:sp>
      <p:cxnSp>
        <p:nvCxnSpPr>
          <p:cNvPr id="108" name="Straight Arrow Connector 107"/>
          <p:cNvCxnSpPr>
            <a:stCxn id="111" idx="0"/>
            <a:endCxn id="110" idx="2"/>
          </p:cNvCxnSpPr>
          <p:nvPr/>
        </p:nvCxnSpPr>
        <p:spPr>
          <a:xfrm>
            <a:off x="8407517" y="2806711"/>
            <a:ext cx="18183" cy="1545725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9" name="Rounded Rectangle 108"/>
          <p:cNvSpPr/>
          <p:nvPr/>
        </p:nvSpPr>
        <p:spPr>
          <a:xfrm>
            <a:off x="6990502" y="3335988"/>
            <a:ext cx="2870394" cy="46037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Network Service Agent (NSA)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90502" y="3871949"/>
            <a:ext cx="2870394" cy="48048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Network Resource Manager (NRM)</a:t>
            </a:r>
          </a:p>
        </p:txBody>
      </p:sp>
      <p:sp>
        <p:nvSpPr>
          <p:cNvPr id="111" name="Rounded Rectangle 110"/>
          <p:cNvSpPr/>
          <p:nvPr/>
        </p:nvSpPr>
        <p:spPr>
          <a:xfrm>
            <a:off x="6972320" y="2806711"/>
            <a:ext cx="2870394" cy="460376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Aggregator</a:t>
            </a:r>
          </a:p>
        </p:txBody>
      </p:sp>
      <p:sp>
        <p:nvSpPr>
          <p:cNvPr id="112" name="TextBox 111"/>
          <p:cNvSpPr txBox="1">
            <a:spLocks noChangeAspect="1"/>
          </p:cNvSpPr>
          <p:nvPr/>
        </p:nvSpPr>
        <p:spPr>
          <a:xfrm>
            <a:off x="5382491" y="2861007"/>
            <a:ext cx="1067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Verdana"/>
              </a:rPr>
              <a:t>NSI</a:t>
            </a:r>
          </a:p>
        </p:txBody>
      </p:sp>
      <p:cxnSp>
        <p:nvCxnSpPr>
          <p:cNvPr id="6" name="Straight Arrow Connector 5"/>
          <p:cNvCxnSpPr>
            <a:stCxn id="89" idx="3"/>
            <a:endCxn id="111" idx="1"/>
          </p:cNvCxnSpPr>
          <p:nvPr/>
        </p:nvCxnSpPr>
        <p:spPr>
          <a:xfrm flipV="1">
            <a:off x="4865225" y="3036899"/>
            <a:ext cx="2107095" cy="141456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Shape 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399" y="1171351"/>
            <a:ext cx="2772899" cy="12940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" name="Straight Arrow Connector 94"/>
          <p:cNvCxnSpPr/>
          <p:nvPr/>
        </p:nvCxnSpPr>
        <p:spPr>
          <a:xfrm>
            <a:off x="3961575" y="1569569"/>
            <a:ext cx="796929" cy="521851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Straight Arrow Connector 106"/>
          <p:cNvCxnSpPr>
            <a:stCxn id="79" idx="2"/>
          </p:cNvCxnSpPr>
          <p:nvPr/>
        </p:nvCxnSpPr>
        <p:spPr>
          <a:xfrm flipH="1">
            <a:off x="3317898" y="1569569"/>
            <a:ext cx="428977" cy="1285351"/>
          </a:xfrm>
          <a:prstGeom prst="straightConnector1">
            <a:avLst/>
          </a:prstGeom>
          <a:solidFill>
            <a:srgbClr val="FF6600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125" y="1281741"/>
            <a:ext cx="1260570" cy="667361"/>
          </a:xfrm>
          <a:prstGeom prst="rect">
            <a:avLst/>
          </a:prstGeom>
        </p:spPr>
      </p:pic>
      <p:sp>
        <p:nvSpPr>
          <p:cNvPr id="113" name="TextBox 112"/>
          <p:cNvSpPr txBox="1">
            <a:spLocks noChangeAspect="1"/>
          </p:cNvSpPr>
          <p:nvPr/>
        </p:nvSpPr>
        <p:spPr>
          <a:xfrm>
            <a:off x="3759781" y="2336515"/>
            <a:ext cx="1067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Verdana"/>
              </a:rPr>
              <a:t>NSI</a:t>
            </a:r>
          </a:p>
        </p:txBody>
      </p:sp>
      <p:sp>
        <p:nvSpPr>
          <p:cNvPr id="114" name="TextBox 113"/>
          <p:cNvSpPr txBox="1">
            <a:spLocks noChangeAspect="1"/>
          </p:cNvSpPr>
          <p:nvPr/>
        </p:nvSpPr>
        <p:spPr>
          <a:xfrm>
            <a:off x="3996294" y="1552464"/>
            <a:ext cx="1067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cs typeface="Verdana"/>
              </a:rPr>
              <a:t>GUI</a:t>
            </a:r>
          </a:p>
        </p:txBody>
      </p:sp>
      <p:cxnSp>
        <p:nvCxnSpPr>
          <p:cNvPr id="115" name="Straight Arrow Connector 114"/>
          <p:cNvCxnSpPr/>
          <p:nvPr/>
        </p:nvCxnSpPr>
        <p:spPr>
          <a:xfrm flipV="1">
            <a:off x="4850326" y="3555954"/>
            <a:ext cx="2107095" cy="141456"/>
          </a:xfrm>
          <a:prstGeom prst="straightConnector1">
            <a:avLst/>
          </a:prstGeom>
          <a:ln>
            <a:solidFill>
              <a:srgbClr val="00B050"/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Shape 268"/>
          <p:cNvSpPr txBox="1">
            <a:spLocks/>
          </p:cNvSpPr>
          <p:nvPr/>
        </p:nvSpPr>
        <p:spPr>
          <a:xfrm>
            <a:off x="10929900" y="6458150"/>
            <a:ext cx="738187" cy="365125"/>
          </a:xfrm>
          <a:prstGeom prst="rect">
            <a:avLst/>
          </a:prstGeom>
        </p:spPr>
        <p:txBody>
          <a:bodyPr wrap="none" lIns="121900" tIns="60933" rIns="121900" bIns="60933" anchor="t" anchorCtr="0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 smtClean="0"/>
              <a:pPr>
                <a:buClr>
                  <a:srgbClr val="000000"/>
                </a:buClr>
                <a:buSzPct val="25000"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4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E37A22-AB7E-7E4B-BA97-B46086C94E0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7D883E-391A-B343-947F-7EAF90A60CB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5F8574-1ABC-C040-B43F-0335E9F53AD8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1585903" y="1573212"/>
            <a:ext cx="7160532" cy="2110892"/>
          </a:xfrm>
        </p:spPr>
        <p:txBody>
          <a:bodyPr anchor="ctr"/>
          <a:lstStyle/>
          <a:p>
            <a:pPr algn="ctr"/>
            <a:r>
              <a:rPr lang="nl-NL" sz="6000" dirty="0" err="1"/>
              <a:t>Themes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39324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 err="1">
                <a:solidFill>
                  <a:schemeClr val="accent1"/>
                </a:solidFill>
              </a:rPr>
              <a:t>Themes</a:t>
            </a:r>
            <a:endParaRPr lang="nl-NL" sz="3600" dirty="0">
              <a:solidFill>
                <a:schemeClr val="accent1"/>
              </a:solidFill>
            </a:endParaRP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412058"/>
            <a:ext cx="9523163" cy="4456846"/>
          </a:xfrm>
        </p:spPr>
        <p:txBody>
          <a:bodyPr/>
          <a:lstStyle/>
          <a:p>
            <a:r>
              <a:rPr lang="en-US" dirty="0"/>
              <a:t>Commercial cloud suppliers already deliver commodity network + compute + storage</a:t>
            </a:r>
          </a:p>
          <a:p>
            <a:pPr lvl="2"/>
            <a:r>
              <a:rPr lang="en-US" dirty="0"/>
              <a:t>What about the R&amp;E networks and Science Facilities?</a:t>
            </a:r>
          </a:p>
          <a:p>
            <a:pPr lvl="2"/>
            <a:endParaRPr lang="en-US" dirty="0"/>
          </a:p>
          <a:p>
            <a:r>
              <a:rPr lang="en-US" dirty="0"/>
              <a:t>From pilot to production</a:t>
            </a:r>
          </a:p>
          <a:p>
            <a:pPr lvl="2"/>
            <a:r>
              <a:rPr lang="en-US" dirty="0"/>
              <a:t>Moving towards automated provisioning by NOCs</a:t>
            </a:r>
          </a:p>
          <a:p>
            <a:pPr lvl="2"/>
            <a:r>
              <a:rPr lang="en-US" dirty="0"/>
              <a:t>Implementations, dynamic ANA</a:t>
            </a:r>
          </a:p>
          <a:p>
            <a:pPr lvl="2"/>
            <a:endParaRPr lang="en-US" dirty="0"/>
          </a:p>
          <a:p>
            <a:r>
              <a:rPr lang="en-US" dirty="0"/>
              <a:t>Evolving MEICAN</a:t>
            </a:r>
          </a:p>
          <a:p>
            <a:pPr lvl="2"/>
            <a:r>
              <a:rPr lang="en-US" dirty="0"/>
              <a:t>Features, multi-resource provisioning, …</a:t>
            </a:r>
          </a:p>
          <a:p>
            <a:pPr marL="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60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989425A-036D-5B4A-A24A-9169B914BB9A}"/>
              </a:ext>
            </a:extLst>
          </p:cNvPr>
          <p:cNvSpPr/>
          <p:nvPr/>
        </p:nvSpPr>
        <p:spPr>
          <a:xfrm>
            <a:off x="1905000" y="848673"/>
            <a:ext cx="9128760" cy="532352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48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shade val="100000"/>
                  <a:satMod val="115000"/>
                  <a:lumMod val="12000"/>
                  <a:lumOff val="88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F1BC072-F9A8-6044-83BA-878A0BED38A7}"/>
              </a:ext>
            </a:extLst>
          </p:cNvPr>
          <p:cNvSpPr/>
          <p:nvPr/>
        </p:nvSpPr>
        <p:spPr>
          <a:xfrm>
            <a:off x="2592223" y="3179623"/>
            <a:ext cx="680226" cy="275705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/>
              <a:t>Network Optical Layer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648ACFC-4FBC-744D-90F5-EA43ED08F4E7}"/>
              </a:ext>
            </a:extLst>
          </p:cNvPr>
          <p:cNvSpPr/>
          <p:nvPr/>
        </p:nvSpPr>
        <p:spPr>
          <a:xfrm>
            <a:off x="3548187" y="3179623"/>
            <a:ext cx="680226" cy="275705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/>
              <a:t>Network Firewall-</a:t>
            </a:r>
            <a:r>
              <a:rPr lang="nl-NL" dirty="0" err="1"/>
              <a:t>aaS</a:t>
            </a:r>
            <a:endParaRPr lang="nl-NL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BC0F550-8E5C-3D40-A684-3AB289FA8062}"/>
              </a:ext>
            </a:extLst>
          </p:cNvPr>
          <p:cNvSpPr/>
          <p:nvPr/>
        </p:nvSpPr>
        <p:spPr>
          <a:xfrm>
            <a:off x="4504151" y="3179623"/>
            <a:ext cx="680226" cy="275705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/>
              <a:t>Network Service Layer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7E00E66-5A75-CE4E-8FAD-E6F008DAAB28}"/>
              </a:ext>
            </a:extLst>
          </p:cNvPr>
          <p:cNvSpPr/>
          <p:nvPr/>
        </p:nvSpPr>
        <p:spPr>
          <a:xfrm>
            <a:off x="5460115" y="3179623"/>
            <a:ext cx="680226" cy="275705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/>
              <a:t>Compute or Storage Layer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B823710-0F8D-FA43-9947-9E9695DBDD59}"/>
              </a:ext>
            </a:extLst>
          </p:cNvPr>
          <p:cNvSpPr/>
          <p:nvPr/>
        </p:nvSpPr>
        <p:spPr>
          <a:xfrm>
            <a:off x="6416079" y="3179623"/>
            <a:ext cx="680226" cy="275705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/>
              <a:t>New Technical Domain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8404163-614C-8A4E-9FAE-ABEFFBB17D72}"/>
              </a:ext>
            </a:extLst>
          </p:cNvPr>
          <p:cNvSpPr/>
          <p:nvPr/>
        </p:nvSpPr>
        <p:spPr>
          <a:xfrm>
            <a:off x="7553504" y="1772141"/>
            <a:ext cx="3048000" cy="59541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Business Support Systems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64DED12-E6F7-F64D-AF70-AF0974A7EE60}"/>
              </a:ext>
            </a:extLst>
          </p:cNvPr>
          <p:cNvSpPr/>
          <p:nvPr/>
        </p:nvSpPr>
        <p:spPr>
          <a:xfrm>
            <a:off x="7553504" y="2471622"/>
            <a:ext cx="3048000" cy="59541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 Operational Support Systems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1B6814-212A-7244-AD8B-111DAF64BD27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2932336" y="2840016"/>
            <a:ext cx="0" cy="339607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3CAF53D-B668-ED45-930A-E7D909DEEAA3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3888300" y="2840016"/>
            <a:ext cx="0" cy="339607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80F643-3E97-4D47-8EA7-379D8CD8D9DF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4844264" y="2840017"/>
            <a:ext cx="0" cy="339606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9252699-2610-FC46-A4C5-D755C20149D2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800228" y="2840016"/>
            <a:ext cx="0" cy="339607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72C4AB9-27B1-7443-80F8-CB2766E53BB4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6756192" y="2840017"/>
            <a:ext cx="0" cy="339606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121782-3936-4D42-BFC2-828FFA3F1F14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7081774" y="2769327"/>
            <a:ext cx="471730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08AF3EC-510D-4D44-B683-3AB987342A66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7096305" y="2069846"/>
            <a:ext cx="457199" cy="1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8BBCD58-A7B0-814C-B122-140776C16476}"/>
              </a:ext>
            </a:extLst>
          </p:cNvPr>
          <p:cNvSpPr txBox="1"/>
          <p:nvPr/>
        </p:nvSpPr>
        <p:spPr>
          <a:xfrm>
            <a:off x="228598" y="152400"/>
            <a:ext cx="11636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/>
                </a:solidFill>
              </a:rPr>
              <a:t>SURF </a:t>
            </a:r>
            <a:r>
              <a:rPr lang="nl-NL" b="1" dirty="0" err="1">
                <a:solidFill>
                  <a:schemeClr val="accent1"/>
                </a:solidFill>
              </a:rPr>
              <a:t>vision</a:t>
            </a:r>
            <a:r>
              <a:rPr lang="nl-NL" b="1" dirty="0">
                <a:solidFill>
                  <a:schemeClr val="accent1"/>
                </a:solidFill>
              </a:rPr>
              <a:t> on Automation &amp; Orchestration: </a:t>
            </a:r>
            <a:r>
              <a:rPr lang="nl-NL" b="1" dirty="0" err="1">
                <a:solidFill>
                  <a:schemeClr val="accent1"/>
                </a:solidFill>
              </a:rPr>
              <a:t>mid</a:t>
            </a:r>
            <a:r>
              <a:rPr lang="nl-NL" b="1" dirty="0">
                <a:solidFill>
                  <a:schemeClr val="accent1"/>
                </a:solidFill>
              </a:rPr>
              <a:t> term, </a:t>
            </a:r>
            <a:r>
              <a:rPr lang="nl-NL" b="1" dirty="0" err="1">
                <a:solidFill>
                  <a:schemeClr val="accent1"/>
                </a:solidFill>
              </a:rPr>
              <a:t>adding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optical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layer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and</a:t>
            </a:r>
            <a:r>
              <a:rPr lang="nl-NL" b="1" dirty="0">
                <a:solidFill>
                  <a:schemeClr val="accent1"/>
                </a:solidFill>
              </a:rPr>
              <a:t> research on new </a:t>
            </a:r>
            <a:r>
              <a:rPr lang="nl-NL" b="1" dirty="0" err="1">
                <a:solidFill>
                  <a:schemeClr val="accent1"/>
                </a:solidFill>
              </a:rPr>
              <a:t>technical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domains</a:t>
            </a:r>
            <a:endParaRPr lang="nl-NL" b="1" dirty="0">
              <a:solidFill>
                <a:schemeClr val="accent1"/>
              </a:solidFill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BE7EE8B-3583-E34E-AF75-466418A0EB85}"/>
              </a:ext>
            </a:extLst>
          </p:cNvPr>
          <p:cNvSpPr/>
          <p:nvPr/>
        </p:nvSpPr>
        <p:spPr>
          <a:xfrm>
            <a:off x="2592222" y="1151941"/>
            <a:ext cx="4489552" cy="51660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Customer Dashboard &amp; </a:t>
            </a:r>
            <a:r>
              <a:rPr lang="nl-NL" dirty="0" err="1"/>
              <a:t>APIs</a:t>
            </a:r>
            <a:endParaRPr lang="nl-NL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B8ECBF-30B3-9542-905E-E57A79EE0336}"/>
              </a:ext>
            </a:extLst>
          </p:cNvPr>
          <p:cNvCxnSpPr>
            <a:cxnSpLocks/>
            <a:stCxn id="19" idx="2"/>
            <a:endCxn id="4" idx="0"/>
          </p:cNvCxnSpPr>
          <p:nvPr/>
        </p:nvCxnSpPr>
        <p:spPr>
          <a:xfrm>
            <a:off x="4836998" y="1668541"/>
            <a:ext cx="0" cy="248733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CBE9D24-0937-F44A-9D84-D69B19826920}"/>
              </a:ext>
            </a:extLst>
          </p:cNvPr>
          <p:cNvSpPr/>
          <p:nvPr/>
        </p:nvSpPr>
        <p:spPr>
          <a:xfrm>
            <a:off x="2592222" y="1917274"/>
            <a:ext cx="4489551" cy="955793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3123C4F-EA20-F440-ACC7-6808A40E1BF0}"/>
              </a:ext>
            </a:extLst>
          </p:cNvPr>
          <p:cNvSpPr/>
          <p:nvPr/>
        </p:nvSpPr>
        <p:spPr>
          <a:xfrm>
            <a:off x="2732123" y="2070023"/>
            <a:ext cx="1510145" cy="66746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Management</a:t>
            </a:r>
          </a:p>
          <a:p>
            <a:pPr algn="ctr"/>
            <a:r>
              <a:rPr lang="nl-NL" dirty="0"/>
              <a:t>Dashboard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C4B56-20B6-F24F-94B1-FB031B2CC6E5}"/>
              </a:ext>
            </a:extLst>
          </p:cNvPr>
          <p:cNvSpPr txBox="1"/>
          <p:nvPr/>
        </p:nvSpPr>
        <p:spPr>
          <a:xfrm>
            <a:off x="4187525" y="1933505"/>
            <a:ext cx="2964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SURF</a:t>
            </a:r>
          </a:p>
          <a:p>
            <a:pPr algn="ctr"/>
            <a:r>
              <a:rPr lang="nl-NL" dirty="0">
                <a:solidFill>
                  <a:schemeClr val="bg1"/>
                </a:solidFill>
              </a:rPr>
              <a:t>Automation &amp; Orchestration</a:t>
            </a:r>
          </a:p>
          <a:p>
            <a:pPr algn="ctr"/>
            <a:r>
              <a:rPr lang="nl-NL" dirty="0">
                <a:solidFill>
                  <a:schemeClr val="bg1"/>
                </a:solidFill>
              </a:rPr>
              <a:t>Platform</a:t>
            </a:r>
          </a:p>
        </p:txBody>
      </p:sp>
    </p:spTree>
    <p:extLst>
      <p:ext uri="{BB962C8B-B14F-4D97-AF65-F5344CB8AC3E}">
        <p14:creationId xmlns:p14="http://schemas.microsoft.com/office/powerpoint/2010/main" val="1514574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08BBCD58-A7B0-814C-B122-140776C16476}"/>
              </a:ext>
            </a:extLst>
          </p:cNvPr>
          <p:cNvSpPr txBox="1"/>
          <p:nvPr/>
        </p:nvSpPr>
        <p:spPr>
          <a:xfrm>
            <a:off x="228599" y="152400"/>
            <a:ext cx="1106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>
                <a:solidFill>
                  <a:schemeClr val="accent1"/>
                </a:solidFill>
              </a:rPr>
              <a:t>Vision</a:t>
            </a:r>
            <a:r>
              <a:rPr lang="nl-NL" b="1" dirty="0">
                <a:solidFill>
                  <a:schemeClr val="accent1"/>
                </a:solidFill>
              </a:rPr>
              <a:t> on Automation &amp; Orchestration: </a:t>
            </a:r>
            <a:r>
              <a:rPr lang="nl-NL" b="1" dirty="0" err="1">
                <a:solidFill>
                  <a:schemeClr val="accent1"/>
                </a:solidFill>
              </a:rPr>
              <a:t>multidomain</a:t>
            </a:r>
            <a:r>
              <a:rPr lang="nl-NL" b="1" dirty="0">
                <a:solidFill>
                  <a:schemeClr val="accent1"/>
                </a:solidFill>
              </a:rPr>
              <a:t> </a:t>
            </a:r>
            <a:r>
              <a:rPr lang="nl-NL" b="1" dirty="0" err="1">
                <a:solidFill>
                  <a:schemeClr val="accent1"/>
                </a:solidFill>
              </a:rPr>
              <a:t>interoperability</a:t>
            </a:r>
            <a:r>
              <a:rPr lang="nl-NL" b="1" dirty="0">
                <a:solidFill>
                  <a:schemeClr val="accent1"/>
                </a:solidFill>
              </a:rPr>
              <a:t>, R&amp;E + Commercial + </a:t>
            </a:r>
            <a:r>
              <a:rPr lang="nl-NL" b="1" dirty="0" err="1">
                <a:solidFill>
                  <a:schemeClr val="accent1"/>
                </a:solidFill>
              </a:rPr>
              <a:t>Scientific</a:t>
            </a:r>
            <a:r>
              <a:rPr lang="nl-NL" b="1" dirty="0">
                <a:solidFill>
                  <a:schemeClr val="accent1"/>
                </a:solidFill>
              </a:rPr>
              <a:t> Facility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FAB84EB-ADFA-1A44-87B0-9D15DB47D46E}"/>
              </a:ext>
            </a:extLst>
          </p:cNvPr>
          <p:cNvCxnSpPr>
            <a:cxnSpLocks/>
            <a:stCxn id="135" idx="3"/>
            <a:endCxn id="156" idx="1"/>
          </p:cNvCxnSpPr>
          <p:nvPr/>
        </p:nvCxnSpPr>
        <p:spPr>
          <a:xfrm flipV="1">
            <a:off x="7813709" y="2138835"/>
            <a:ext cx="62362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C5ECAAE2-6819-294D-834F-8A256A47F376}"/>
              </a:ext>
            </a:extLst>
          </p:cNvPr>
          <p:cNvSpPr txBox="1"/>
          <p:nvPr/>
        </p:nvSpPr>
        <p:spPr>
          <a:xfrm>
            <a:off x="4753960" y="3429000"/>
            <a:ext cx="1518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SURF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48CE404-F998-7D45-9416-BFB462962BD7}"/>
              </a:ext>
            </a:extLst>
          </p:cNvPr>
          <p:cNvSpPr txBox="1"/>
          <p:nvPr/>
        </p:nvSpPr>
        <p:spPr>
          <a:xfrm>
            <a:off x="8437337" y="3429000"/>
            <a:ext cx="3505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Other</a:t>
            </a:r>
            <a:r>
              <a:rPr lang="nl-NL" dirty="0"/>
              <a:t> R&amp;E domain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2D4C3E6-F7DB-1146-A96E-153700A36602}"/>
              </a:ext>
            </a:extLst>
          </p:cNvPr>
          <p:cNvSpPr txBox="1"/>
          <p:nvPr/>
        </p:nvSpPr>
        <p:spPr>
          <a:xfrm>
            <a:off x="222272" y="3429000"/>
            <a:ext cx="3505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Commercial domain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6B98B87F-4908-DF45-BC15-F6C87264DD6D}"/>
              </a:ext>
            </a:extLst>
          </p:cNvPr>
          <p:cNvCxnSpPr>
            <a:cxnSpLocks/>
            <a:stCxn id="114" idx="3"/>
            <a:endCxn id="135" idx="1"/>
          </p:cNvCxnSpPr>
          <p:nvPr/>
        </p:nvCxnSpPr>
        <p:spPr>
          <a:xfrm flipV="1">
            <a:off x="3727796" y="2138836"/>
            <a:ext cx="580389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5C937E64-4A7C-0641-A8CA-FF9AF0C5EB25}"/>
              </a:ext>
            </a:extLst>
          </p:cNvPr>
          <p:cNvSpPr txBox="1"/>
          <p:nvPr/>
        </p:nvSpPr>
        <p:spPr>
          <a:xfrm>
            <a:off x="4285330" y="6391831"/>
            <a:ext cx="352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Scientific</a:t>
            </a:r>
            <a:r>
              <a:rPr lang="nl-NL" dirty="0"/>
              <a:t> Facility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550CCEAC-B089-B846-A701-3431161BD465}"/>
              </a:ext>
            </a:extLst>
          </p:cNvPr>
          <p:cNvCxnSpPr>
            <a:cxnSpLocks/>
            <a:stCxn id="135" idx="2"/>
            <a:endCxn id="177" idx="0"/>
          </p:cNvCxnSpPr>
          <p:nvPr/>
        </p:nvCxnSpPr>
        <p:spPr>
          <a:xfrm>
            <a:off x="6060947" y="3428999"/>
            <a:ext cx="1566" cy="3693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2BD2231-5E26-EF40-8E08-BD800D95C48F}"/>
              </a:ext>
            </a:extLst>
          </p:cNvPr>
          <p:cNvGrpSpPr/>
          <p:nvPr/>
        </p:nvGrpSpPr>
        <p:grpSpPr>
          <a:xfrm>
            <a:off x="222272" y="848673"/>
            <a:ext cx="3505524" cy="2580327"/>
            <a:chOff x="1905000" y="848673"/>
            <a:chExt cx="9128760" cy="5323528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DA16664E-F555-8F43-A5EF-922BA4351E50}"/>
                </a:ext>
              </a:extLst>
            </p:cNvPr>
            <p:cNvSpPr/>
            <p:nvPr/>
          </p:nvSpPr>
          <p:spPr>
            <a:xfrm>
              <a:off x="1905000" y="848673"/>
              <a:ext cx="9128760" cy="5323528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4800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shade val="100000"/>
                    <a:satMod val="115000"/>
                    <a:lumMod val="12000"/>
                    <a:lumOff val="88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/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F499CFBD-D497-5045-8E91-5B34ADE10B03}"/>
                </a:ext>
              </a:extLst>
            </p:cNvPr>
            <p:cNvSpPr/>
            <p:nvPr/>
          </p:nvSpPr>
          <p:spPr>
            <a:xfrm>
              <a:off x="2592223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Optical Layer</a:t>
              </a:r>
            </a:p>
          </p:txBody>
        </p:sp>
        <p:sp>
          <p:nvSpPr>
            <p:cNvPr id="116" name="Rounded Rectangle 115">
              <a:extLst>
                <a:ext uri="{FF2B5EF4-FFF2-40B4-BE49-F238E27FC236}">
                  <a16:creationId xmlns:a16="http://schemas.microsoft.com/office/drawing/2014/main" id="{E3D60D47-6C74-A84D-B5A3-5D4403ABC5F8}"/>
                </a:ext>
              </a:extLst>
            </p:cNvPr>
            <p:cNvSpPr/>
            <p:nvPr/>
          </p:nvSpPr>
          <p:spPr>
            <a:xfrm>
              <a:off x="3548187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Firewall-</a:t>
              </a:r>
              <a:r>
                <a:rPr lang="nl-NL" sz="600" dirty="0" err="1"/>
                <a:t>aaS</a:t>
              </a:r>
              <a:endParaRPr lang="nl-NL" sz="600" dirty="0"/>
            </a:p>
          </p:txBody>
        </p:sp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55E3BAAF-CFDB-9243-B91B-C945FF1845C1}"/>
                </a:ext>
              </a:extLst>
            </p:cNvPr>
            <p:cNvSpPr/>
            <p:nvPr/>
          </p:nvSpPr>
          <p:spPr>
            <a:xfrm>
              <a:off x="4504151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Service Layer</a:t>
              </a:r>
            </a:p>
          </p:txBody>
        </p:sp>
        <p:sp>
          <p:nvSpPr>
            <p:cNvPr id="118" name="Rounded Rectangle 117">
              <a:extLst>
                <a:ext uri="{FF2B5EF4-FFF2-40B4-BE49-F238E27FC236}">
                  <a16:creationId xmlns:a16="http://schemas.microsoft.com/office/drawing/2014/main" id="{BD08915F-E2A2-0E4B-8F5E-1DD697F87DBF}"/>
                </a:ext>
              </a:extLst>
            </p:cNvPr>
            <p:cNvSpPr/>
            <p:nvPr/>
          </p:nvSpPr>
          <p:spPr>
            <a:xfrm>
              <a:off x="5460115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Compute or Storage Layer</a:t>
              </a:r>
            </a:p>
          </p:txBody>
        </p:sp>
        <p:sp>
          <p:nvSpPr>
            <p:cNvPr id="119" name="Rounded Rectangle 118">
              <a:extLst>
                <a:ext uri="{FF2B5EF4-FFF2-40B4-BE49-F238E27FC236}">
                  <a16:creationId xmlns:a16="http://schemas.microsoft.com/office/drawing/2014/main" id="{36E71626-0604-DD45-991A-CC59A66048A2}"/>
                </a:ext>
              </a:extLst>
            </p:cNvPr>
            <p:cNvSpPr/>
            <p:nvPr/>
          </p:nvSpPr>
          <p:spPr>
            <a:xfrm>
              <a:off x="6416079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New Technical Domain</a:t>
              </a:r>
            </a:p>
          </p:txBody>
        </p:sp>
        <p:sp>
          <p:nvSpPr>
            <p:cNvPr id="120" name="Rounded Rectangle 119">
              <a:extLst>
                <a:ext uri="{FF2B5EF4-FFF2-40B4-BE49-F238E27FC236}">
                  <a16:creationId xmlns:a16="http://schemas.microsoft.com/office/drawing/2014/main" id="{10D72BF7-8218-EB44-8941-438FDCB57A25}"/>
                </a:ext>
              </a:extLst>
            </p:cNvPr>
            <p:cNvSpPr/>
            <p:nvPr/>
          </p:nvSpPr>
          <p:spPr>
            <a:xfrm>
              <a:off x="7553504" y="1772141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Business Support Systems</a:t>
              </a:r>
            </a:p>
          </p:txBody>
        </p: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A47FDFEE-0A32-E94B-BAAF-EC22373C4835}"/>
                </a:ext>
              </a:extLst>
            </p:cNvPr>
            <p:cNvSpPr/>
            <p:nvPr/>
          </p:nvSpPr>
          <p:spPr>
            <a:xfrm>
              <a:off x="7553504" y="2471622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 Operational Support Systems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07277981-B9F7-5349-90B8-6BA74BFF05D8}"/>
                </a:ext>
              </a:extLst>
            </p:cNvPr>
            <p:cNvCxnSpPr>
              <a:cxnSpLocks/>
              <a:stCxn id="115" idx="0"/>
            </p:cNvCxnSpPr>
            <p:nvPr/>
          </p:nvCxnSpPr>
          <p:spPr>
            <a:xfrm flipV="1">
              <a:off x="2932336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5CAE94BD-22DC-C541-9619-1C02217754D7}"/>
                </a:ext>
              </a:extLst>
            </p:cNvPr>
            <p:cNvCxnSpPr>
              <a:cxnSpLocks/>
              <a:stCxn id="116" idx="0"/>
            </p:cNvCxnSpPr>
            <p:nvPr/>
          </p:nvCxnSpPr>
          <p:spPr>
            <a:xfrm flipV="1">
              <a:off x="3888300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8C74EC1E-312B-6C4A-B14C-EC47EC213D22}"/>
                </a:ext>
              </a:extLst>
            </p:cNvPr>
            <p:cNvCxnSpPr>
              <a:cxnSpLocks/>
              <a:stCxn id="117" idx="0"/>
            </p:cNvCxnSpPr>
            <p:nvPr/>
          </p:nvCxnSpPr>
          <p:spPr>
            <a:xfrm flipV="1">
              <a:off x="4844264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EC23DD6-E530-D54E-B60C-0DAFF01C1B0D}"/>
                </a:ext>
              </a:extLst>
            </p:cNvPr>
            <p:cNvCxnSpPr>
              <a:cxnSpLocks/>
              <a:stCxn id="118" idx="0"/>
            </p:cNvCxnSpPr>
            <p:nvPr/>
          </p:nvCxnSpPr>
          <p:spPr>
            <a:xfrm flipV="1">
              <a:off x="5800228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9EC7BB71-C8DC-BC45-85EA-ACF5E468625E}"/>
                </a:ext>
              </a:extLst>
            </p:cNvPr>
            <p:cNvCxnSpPr>
              <a:cxnSpLocks/>
              <a:stCxn id="119" idx="0"/>
            </p:cNvCxnSpPr>
            <p:nvPr/>
          </p:nvCxnSpPr>
          <p:spPr>
            <a:xfrm flipV="1">
              <a:off x="6756192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25C46AE-84AE-5747-8677-C48F908A54DD}"/>
                </a:ext>
              </a:extLst>
            </p:cNvPr>
            <p:cNvCxnSpPr>
              <a:cxnSpLocks/>
              <a:endCxn id="121" idx="1"/>
            </p:cNvCxnSpPr>
            <p:nvPr/>
          </p:nvCxnSpPr>
          <p:spPr>
            <a:xfrm>
              <a:off x="7081774" y="2769327"/>
              <a:ext cx="471730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BE9A85A-AE50-DA42-8DCA-567DE890B427}"/>
                </a:ext>
              </a:extLst>
            </p:cNvPr>
            <p:cNvCxnSpPr>
              <a:cxnSpLocks/>
              <a:endCxn id="120" idx="1"/>
            </p:cNvCxnSpPr>
            <p:nvPr/>
          </p:nvCxnSpPr>
          <p:spPr>
            <a:xfrm flipV="1">
              <a:off x="7096305" y="2069846"/>
              <a:ext cx="457199" cy="1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>
              <a:extLst>
                <a:ext uri="{FF2B5EF4-FFF2-40B4-BE49-F238E27FC236}">
                  <a16:creationId xmlns:a16="http://schemas.microsoft.com/office/drawing/2014/main" id="{EE049430-81E6-F44F-A5D1-D1514691BCB3}"/>
                </a:ext>
              </a:extLst>
            </p:cNvPr>
            <p:cNvSpPr/>
            <p:nvPr/>
          </p:nvSpPr>
          <p:spPr>
            <a:xfrm>
              <a:off x="2592222" y="1151941"/>
              <a:ext cx="4489552" cy="5166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/>
                <a:t>Customer Dashboard &amp; </a:t>
              </a:r>
              <a:r>
                <a:rPr lang="nl-NL" sz="600" dirty="0" err="1"/>
                <a:t>APIs</a:t>
              </a:r>
              <a:endParaRPr lang="nl-NL" sz="600" dirty="0"/>
            </a:p>
          </p:txBody>
        </p: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4F9C7409-A0CE-1143-A72D-4B08B8BE1E33}"/>
                </a:ext>
              </a:extLst>
            </p:cNvPr>
            <p:cNvCxnSpPr>
              <a:cxnSpLocks/>
              <a:stCxn id="129" idx="2"/>
              <a:endCxn id="131" idx="0"/>
            </p:cNvCxnSpPr>
            <p:nvPr/>
          </p:nvCxnSpPr>
          <p:spPr>
            <a:xfrm>
              <a:off x="4836998" y="1668541"/>
              <a:ext cx="0" cy="248733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B6D8A17B-B353-6D49-B300-5645B1899144}"/>
                </a:ext>
              </a:extLst>
            </p:cNvPr>
            <p:cNvSpPr/>
            <p:nvPr/>
          </p:nvSpPr>
          <p:spPr>
            <a:xfrm>
              <a:off x="2592222" y="1917274"/>
              <a:ext cx="4489551" cy="95579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 dirty="0"/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155F27B6-766C-5F44-99BC-DAA48639D49A}"/>
                </a:ext>
              </a:extLst>
            </p:cNvPr>
            <p:cNvSpPr/>
            <p:nvPr/>
          </p:nvSpPr>
          <p:spPr>
            <a:xfrm>
              <a:off x="2732123" y="2070023"/>
              <a:ext cx="1510145" cy="66746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 err="1"/>
                <a:t>Mgmt</a:t>
              </a:r>
              <a:endParaRPr lang="nl-NL" sz="600" dirty="0"/>
            </a:p>
            <a:p>
              <a:pPr algn="ctr"/>
              <a:r>
                <a:rPr lang="nl-NL" sz="600" dirty="0"/>
                <a:t>Dashboard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5AB7B8E-BA4D-DF4F-B5FC-3C36D7F16ED0}"/>
                </a:ext>
              </a:extLst>
            </p:cNvPr>
            <p:cNvSpPr txBox="1"/>
            <p:nvPr/>
          </p:nvSpPr>
          <p:spPr>
            <a:xfrm>
              <a:off x="4216215" y="2001694"/>
              <a:ext cx="2964875" cy="761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SURF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Automation &amp; Orchestration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Platform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1CF87450-79DB-304B-B4A2-3182D27AD1CF}"/>
              </a:ext>
            </a:extLst>
          </p:cNvPr>
          <p:cNvGrpSpPr/>
          <p:nvPr/>
        </p:nvGrpSpPr>
        <p:grpSpPr>
          <a:xfrm>
            <a:off x="4308185" y="848672"/>
            <a:ext cx="3505524" cy="2580327"/>
            <a:chOff x="1905000" y="848673"/>
            <a:chExt cx="9128760" cy="5323528"/>
          </a:xfrm>
        </p:grpSpPr>
        <p:sp>
          <p:nvSpPr>
            <p:cNvPr id="135" name="Rounded Rectangle 134">
              <a:extLst>
                <a:ext uri="{FF2B5EF4-FFF2-40B4-BE49-F238E27FC236}">
                  <a16:creationId xmlns:a16="http://schemas.microsoft.com/office/drawing/2014/main" id="{5E423B2C-B8C7-844E-9F3E-EE15470AEA9B}"/>
                </a:ext>
              </a:extLst>
            </p:cNvPr>
            <p:cNvSpPr/>
            <p:nvPr/>
          </p:nvSpPr>
          <p:spPr>
            <a:xfrm>
              <a:off x="1905000" y="848673"/>
              <a:ext cx="9128760" cy="5323528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4800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shade val="100000"/>
                    <a:satMod val="115000"/>
                    <a:lumMod val="12000"/>
                    <a:lumOff val="88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/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C46D7E8E-ACF6-6543-A9BE-FB2C142A8D20}"/>
                </a:ext>
              </a:extLst>
            </p:cNvPr>
            <p:cNvSpPr/>
            <p:nvPr/>
          </p:nvSpPr>
          <p:spPr>
            <a:xfrm>
              <a:off x="2592223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Optical Layer</a:t>
              </a:r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3757C885-1918-524D-97B2-7D083E02380E}"/>
                </a:ext>
              </a:extLst>
            </p:cNvPr>
            <p:cNvSpPr/>
            <p:nvPr/>
          </p:nvSpPr>
          <p:spPr>
            <a:xfrm>
              <a:off x="3548187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Firewall-</a:t>
              </a:r>
              <a:r>
                <a:rPr lang="nl-NL" sz="600" dirty="0" err="1"/>
                <a:t>aaS</a:t>
              </a:r>
              <a:endParaRPr lang="nl-NL" sz="600" dirty="0"/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F4B687C8-6594-DF47-A944-FEF04BC0B5B2}"/>
                </a:ext>
              </a:extLst>
            </p:cNvPr>
            <p:cNvSpPr/>
            <p:nvPr/>
          </p:nvSpPr>
          <p:spPr>
            <a:xfrm>
              <a:off x="4504151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Service Layer</a:t>
              </a:r>
            </a:p>
          </p:txBody>
        </p:sp>
        <p:sp>
          <p:nvSpPr>
            <p:cNvPr id="139" name="Rounded Rectangle 138">
              <a:extLst>
                <a:ext uri="{FF2B5EF4-FFF2-40B4-BE49-F238E27FC236}">
                  <a16:creationId xmlns:a16="http://schemas.microsoft.com/office/drawing/2014/main" id="{8BE9E947-DD82-234A-9523-BE505FD25BDF}"/>
                </a:ext>
              </a:extLst>
            </p:cNvPr>
            <p:cNvSpPr/>
            <p:nvPr/>
          </p:nvSpPr>
          <p:spPr>
            <a:xfrm>
              <a:off x="5460115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Compute or Storage Layer</a:t>
              </a:r>
            </a:p>
          </p:txBody>
        </p:sp>
        <p:sp>
          <p:nvSpPr>
            <p:cNvPr id="140" name="Rounded Rectangle 139">
              <a:extLst>
                <a:ext uri="{FF2B5EF4-FFF2-40B4-BE49-F238E27FC236}">
                  <a16:creationId xmlns:a16="http://schemas.microsoft.com/office/drawing/2014/main" id="{BE4AFC48-4975-2F4A-8193-0027EFBA0CAF}"/>
                </a:ext>
              </a:extLst>
            </p:cNvPr>
            <p:cNvSpPr/>
            <p:nvPr/>
          </p:nvSpPr>
          <p:spPr>
            <a:xfrm>
              <a:off x="6416079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New Technical Domain</a:t>
              </a:r>
            </a:p>
          </p:txBody>
        </p:sp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E9857AFE-F7D1-A543-BB1B-AD8307794B3B}"/>
                </a:ext>
              </a:extLst>
            </p:cNvPr>
            <p:cNvSpPr/>
            <p:nvPr/>
          </p:nvSpPr>
          <p:spPr>
            <a:xfrm>
              <a:off x="7553504" y="1772141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Business Support Systems</a:t>
              </a:r>
            </a:p>
          </p:txBody>
        </p:sp>
        <p:sp>
          <p:nvSpPr>
            <p:cNvPr id="142" name="Rounded Rectangle 141">
              <a:extLst>
                <a:ext uri="{FF2B5EF4-FFF2-40B4-BE49-F238E27FC236}">
                  <a16:creationId xmlns:a16="http://schemas.microsoft.com/office/drawing/2014/main" id="{C82BAA5C-7982-F445-81EE-6D638DAC169B}"/>
                </a:ext>
              </a:extLst>
            </p:cNvPr>
            <p:cNvSpPr/>
            <p:nvPr/>
          </p:nvSpPr>
          <p:spPr>
            <a:xfrm>
              <a:off x="7553504" y="2471622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 Operational Support Systems</a:t>
              </a:r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2151E33-32E6-0842-A60A-2D3E45ED8BA1}"/>
                </a:ext>
              </a:extLst>
            </p:cNvPr>
            <p:cNvCxnSpPr>
              <a:cxnSpLocks/>
              <a:stCxn id="136" idx="0"/>
            </p:cNvCxnSpPr>
            <p:nvPr/>
          </p:nvCxnSpPr>
          <p:spPr>
            <a:xfrm flipV="1">
              <a:off x="2932336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236A3FEF-71FC-2742-9935-F49C8F62026D}"/>
                </a:ext>
              </a:extLst>
            </p:cNvPr>
            <p:cNvCxnSpPr>
              <a:cxnSpLocks/>
              <a:stCxn id="137" idx="0"/>
            </p:cNvCxnSpPr>
            <p:nvPr/>
          </p:nvCxnSpPr>
          <p:spPr>
            <a:xfrm flipV="1">
              <a:off x="3888300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AF4EE8FD-65E5-CF48-AE72-97D030E2B353}"/>
                </a:ext>
              </a:extLst>
            </p:cNvPr>
            <p:cNvCxnSpPr>
              <a:cxnSpLocks/>
              <a:stCxn id="138" idx="0"/>
            </p:cNvCxnSpPr>
            <p:nvPr/>
          </p:nvCxnSpPr>
          <p:spPr>
            <a:xfrm flipV="1">
              <a:off x="4844264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86737099-C247-5F40-AEA5-9C7100826511}"/>
                </a:ext>
              </a:extLst>
            </p:cNvPr>
            <p:cNvCxnSpPr>
              <a:cxnSpLocks/>
              <a:stCxn id="139" idx="0"/>
            </p:cNvCxnSpPr>
            <p:nvPr/>
          </p:nvCxnSpPr>
          <p:spPr>
            <a:xfrm flipV="1">
              <a:off x="5800228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46C5E69-9760-534F-B2CD-74F3E4C82FC8}"/>
                </a:ext>
              </a:extLst>
            </p:cNvPr>
            <p:cNvCxnSpPr>
              <a:cxnSpLocks/>
              <a:stCxn id="140" idx="0"/>
            </p:cNvCxnSpPr>
            <p:nvPr/>
          </p:nvCxnSpPr>
          <p:spPr>
            <a:xfrm flipV="1">
              <a:off x="6756192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71DE5D2-4F73-0F47-9C88-EC76EFD94830}"/>
                </a:ext>
              </a:extLst>
            </p:cNvPr>
            <p:cNvCxnSpPr>
              <a:cxnSpLocks/>
              <a:endCxn id="142" idx="1"/>
            </p:cNvCxnSpPr>
            <p:nvPr/>
          </p:nvCxnSpPr>
          <p:spPr>
            <a:xfrm>
              <a:off x="7081774" y="2769327"/>
              <a:ext cx="471730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D08370D5-0686-504C-ADB5-646FA992DEDD}"/>
                </a:ext>
              </a:extLst>
            </p:cNvPr>
            <p:cNvCxnSpPr>
              <a:cxnSpLocks/>
              <a:endCxn id="141" idx="1"/>
            </p:cNvCxnSpPr>
            <p:nvPr/>
          </p:nvCxnSpPr>
          <p:spPr>
            <a:xfrm flipV="1">
              <a:off x="7096305" y="2069846"/>
              <a:ext cx="457199" cy="1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Rounded Rectangle 149">
              <a:extLst>
                <a:ext uri="{FF2B5EF4-FFF2-40B4-BE49-F238E27FC236}">
                  <a16:creationId xmlns:a16="http://schemas.microsoft.com/office/drawing/2014/main" id="{3E034773-6066-BF40-AE1B-D3B26E4F0FAF}"/>
                </a:ext>
              </a:extLst>
            </p:cNvPr>
            <p:cNvSpPr/>
            <p:nvPr/>
          </p:nvSpPr>
          <p:spPr>
            <a:xfrm>
              <a:off x="2592222" y="1151941"/>
              <a:ext cx="4489552" cy="5166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/>
                <a:t>Customer Dashboard &amp; </a:t>
              </a:r>
              <a:r>
                <a:rPr lang="nl-NL" sz="600" dirty="0" err="1"/>
                <a:t>APIs</a:t>
              </a:r>
              <a:endParaRPr lang="nl-NL" sz="600" dirty="0"/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AD705AAA-ABDB-744E-BC48-F705B5987414}"/>
                </a:ext>
              </a:extLst>
            </p:cNvPr>
            <p:cNvCxnSpPr>
              <a:cxnSpLocks/>
              <a:stCxn id="150" idx="2"/>
              <a:endCxn id="152" idx="0"/>
            </p:cNvCxnSpPr>
            <p:nvPr/>
          </p:nvCxnSpPr>
          <p:spPr>
            <a:xfrm>
              <a:off x="4836998" y="1668541"/>
              <a:ext cx="0" cy="248733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Rounded Rectangle 151">
              <a:extLst>
                <a:ext uri="{FF2B5EF4-FFF2-40B4-BE49-F238E27FC236}">
                  <a16:creationId xmlns:a16="http://schemas.microsoft.com/office/drawing/2014/main" id="{19BEDC8C-2248-A743-AE37-F67696EE3099}"/>
                </a:ext>
              </a:extLst>
            </p:cNvPr>
            <p:cNvSpPr/>
            <p:nvPr/>
          </p:nvSpPr>
          <p:spPr>
            <a:xfrm>
              <a:off x="2592222" y="1917274"/>
              <a:ext cx="4489551" cy="95579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 dirty="0"/>
            </a:p>
          </p:txBody>
        </p:sp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352D1D5E-2A0A-9440-9859-8644C02ABFE2}"/>
                </a:ext>
              </a:extLst>
            </p:cNvPr>
            <p:cNvSpPr/>
            <p:nvPr/>
          </p:nvSpPr>
          <p:spPr>
            <a:xfrm>
              <a:off x="2732123" y="2070023"/>
              <a:ext cx="1510145" cy="66746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 err="1"/>
                <a:t>Mgmt</a:t>
              </a:r>
              <a:endParaRPr lang="nl-NL" sz="600" dirty="0"/>
            </a:p>
            <a:p>
              <a:pPr algn="ctr"/>
              <a:r>
                <a:rPr lang="nl-NL" sz="600" dirty="0"/>
                <a:t>Dashboard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AF70573-3A85-BA4B-9A7B-527A482288ED}"/>
                </a:ext>
              </a:extLst>
            </p:cNvPr>
            <p:cNvSpPr txBox="1"/>
            <p:nvPr/>
          </p:nvSpPr>
          <p:spPr>
            <a:xfrm>
              <a:off x="4216215" y="2001694"/>
              <a:ext cx="2964875" cy="761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SURF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Automation &amp; Orchestration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Platform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FD29E4E3-6BC5-5140-ABA1-7191D58F2785}"/>
              </a:ext>
            </a:extLst>
          </p:cNvPr>
          <p:cNvGrpSpPr/>
          <p:nvPr/>
        </p:nvGrpSpPr>
        <p:grpSpPr>
          <a:xfrm>
            <a:off x="8437337" y="848671"/>
            <a:ext cx="3505524" cy="2580327"/>
            <a:chOff x="1905000" y="848673"/>
            <a:chExt cx="9128760" cy="5323528"/>
          </a:xfrm>
        </p:grpSpPr>
        <p:sp>
          <p:nvSpPr>
            <p:cNvPr id="156" name="Rounded Rectangle 155">
              <a:extLst>
                <a:ext uri="{FF2B5EF4-FFF2-40B4-BE49-F238E27FC236}">
                  <a16:creationId xmlns:a16="http://schemas.microsoft.com/office/drawing/2014/main" id="{7012CC22-9E2E-0F40-B4E9-E96228443BC9}"/>
                </a:ext>
              </a:extLst>
            </p:cNvPr>
            <p:cNvSpPr/>
            <p:nvPr/>
          </p:nvSpPr>
          <p:spPr>
            <a:xfrm>
              <a:off x="1905000" y="848673"/>
              <a:ext cx="9128760" cy="5323528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4800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shade val="100000"/>
                    <a:satMod val="115000"/>
                    <a:lumMod val="12000"/>
                    <a:lumOff val="88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/>
            </a:p>
          </p:txBody>
        </p:sp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3C3BED15-1EA7-5A4A-AE88-D99280EF1E67}"/>
                </a:ext>
              </a:extLst>
            </p:cNvPr>
            <p:cNvSpPr/>
            <p:nvPr/>
          </p:nvSpPr>
          <p:spPr>
            <a:xfrm>
              <a:off x="2592223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Optical Layer</a:t>
              </a:r>
            </a:p>
          </p:txBody>
        </p:sp>
        <p:sp>
          <p:nvSpPr>
            <p:cNvPr id="158" name="Rounded Rectangle 157">
              <a:extLst>
                <a:ext uri="{FF2B5EF4-FFF2-40B4-BE49-F238E27FC236}">
                  <a16:creationId xmlns:a16="http://schemas.microsoft.com/office/drawing/2014/main" id="{192F8C8B-FFEF-B24F-9982-F8FEAE91EDAD}"/>
                </a:ext>
              </a:extLst>
            </p:cNvPr>
            <p:cNvSpPr/>
            <p:nvPr/>
          </p:nvSpPr>
          <p:spPr>
            <a:xfrm>
              <a:off x="3548187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Firewall-</a:t>
              </a:r>
              <a:r>
                <a:rPr lang="nl-NL" sz="600" dirty="0" err="1"/>
                <a:t>aaS</a:t>
              </a:r>
              <a:endParaRPr lang="nl-NL" sz="600" dirty="0"/>
            </a:p>
          </p:txBody>
        </p:sp>
        <p:sp>
          <p:nvSpPr>
            <p:cNvPr id="159" name="Rounded Rectangle 158">
              <a:extLst>
                <a:ext uri="{FF2B5EF4-FFF2-40B4-BE49-F238E27FC236}">
                  <a16:creationId xmlns:a16="http://schemas.microsoft.com/office/drawing/2014/main" id="{61E92991-7443-FC45-B5A9-E13E3B12D245}"/>
                </a:ext>
              </a:extLst>
            </p:cNvPr>
            <p:cNvSpPr/>
            <p:nvPr/>
          </p:nvSpPr>
          <p:spPr>
            <a:xfrm>
              <a:off x="4504151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Service Layer</a:t>
              </a:r>
            </a:p>
          </p:txBody>
        </p:sp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7E792D54-A923-A748-869E-62976C0865A6}"/>
                </a:ext>
              </a:extLst>
            </p:cNvPr>
            <p:cNvSpPr/>
            <p:nvPr/>
          </p:nvSpPr>
          <p:spPr>
            <a:xfrm>
              <a:off x="5460115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Compute or Storage Layer</a:t>
              </a:r>
            </a:p>
          </p:txBody>
        </p:sp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83FF5616-A067-E348-978A-6CBEFBC87548}"/>
                </a:ext>
              </a:extLst>
            </p:cNvPr>
            <p:cNvSpPr/>
            <p:nvPr/>
          </p:nvSpPr>
          <p:spPr>
            <a:xfrm>
              <a:off x="6416079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New Technical Domain</a:t>
              </a:r>
            </a:p>
          </p:txBody>
        </p:sp>
        <p:sp>
          <p:nvSpPr>
            <p:cNvPr id="162" name="Rounded Rectangle 161">
              <a:extLst>
                <a:ext uri="{FF2B5EF4-FFF2-40B4-BE49-F238E27FC236}">
                  <a16:creationId xmlns:a16="http://schemas.microsoft.com/office/drawing/2014/main" id="{FA47F39C-DA08-7C4D-AB35-277B922E0F25}"/>
                </a:ext>
              </a:extLst>
            </p:cNvPr>
            <p:cNvSpPr/>
            <p:nvPr/>
          </p:nvSpPr>
          <p:spPr>
            <a:xfrm>
              <a:off x="7553504" y="1772141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Business Support Systems</a:t>
              </a:r>
            </a:p>
          </p:txBody>
        </p:sp>
        <p:sp>
          <p:nvSpPr>
            <p:cNvPr id="163" name="Rounded Rectangle 162">
              <a:extLst>
                <a:ext uri="{FF2B5EF4-FFF2-40B4-BE49-F238E27FC236}">
                  <a16:creationId xmlns:a16="http://schemas.microsoft.com/office/drawing/2014/main" id="{F982C198-4C9A-C64E-9EFE-6F58FF9E5256}"/>
                </a:ext>
              </a:extLst>
            </p:cNvPr>
            <p:cNvSpPr/>
            <p:nvPr/>
          </p:nvSpPr>
          <p:spPr>
            <a:xfrm>
              <a:off x="7553504" y="2471622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 Operational Support Systems</a:t>
              </a:r>
            </a:p>
          </p:txBody>
        </p: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2AC0A8CE-0B3B-564A-8BAF-85166709F71D}"/>
                </a:ext>
              </a:extLst>
            </p:cNvPr>
            <p:cNvCxnSpPr>
              <a:cxnSpLocks/>
              <a:stCxn id="157" idx="0"/>
            </p:cNvCxnSpPr>
            <p:nvPr/>
          </p:nvCxnSpPr>
          <p:spPr>
            <a:xfrm flipV="1">
              <a:off x="2932336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C38A3E0C-67CB-A240-8493-7A502D695E24}"/>
                </a:ext>
              </a:extLst>
            </p:cNvPr>
            <p:cNvCxnSpPr>
              <a:cxnSpLocks/>
              <a:stCxn id="158" idx="0"/>
            </p:cNvCxnSpPr>
            <p:nvPr/>
          </p:nvCxnSpPr>
          <p:spPr>
            <a:xfrm flipV="1">
              <a:off x="3888300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69237C6B-A91C-F340-A704-C97591FED4D3}"/>
                </a:ext>
              </a:extLst>
            </p:cNvPr>
            <p:cNvCxnSpPr>
              <a:cxnSpLocks/>
              <a:stCxn id="159" idx="0"/>
            </p:cNvCxnSpPr>
            <p:nvPr/>
          </p:nvCxnSpPr>
          <p:spPr>
            <a:xfrm flipV="1">
              <a:off x="4844264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47E9FD26-7F58-614B-9CB8-8F727F532059}"/>
                </a:ext>
              </a:extLst>
            </p:cNvPr>
            <p:cNvCxnSpPr>
              <a:cxnSpLocks/>
              <a:stCxn id="160" idx="0"/>
            </p:cNvCxnSpPr>
            <p:nvPr/>
          </p:nvCxnSpPr>
          <p:spPr>
            <a:xfrm flipV="1">
              <a:off x="5800228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393CB1C9-BCB1-0542-8C83-7014431B42E4}"/>
                </a:ext>
              </a:extLst>
            </p:cNvPr>
            <p:cNvCxnSpPr>
              <a:cxnSpLocks/>
              <a:stCxn id="161" idx="0"/>
            </p:cNvCxnSpPr>
            <p:nvPr/>
          </p:nvCxnSpPr>
          <p:spPr>
            <a:xfrm flipV="1">
              <a:off x="6756192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F9870245-0648-0D48-AA8F-08A9DA3F97ED}"/>
                </a:ext>
              </a:extLst>
            </p:cNvPr>
            <p:cNvCxnSpPr>
              <a:cxnSpLocks/>
              <a:endCxn id="163" idx="1"/>
            </p:cNvCxnSpPr>
            <p:nvPr/>
          </p:nvCxnSpPr>
          <p:spPr>
            <a:xfrm>
              <a:off x="7081774" y="2769327"/>
              <a:ext cx="471730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E6819294-ABE2-D940-A0F4-D458D1627B9B}"/>
                </a:ext>
              </a:extLst>
            </p:cNvPr>
            <p:cNvCxnSpPr>
              <a:cxnSpLocks/>
              <a:endCxn id="162" idx="1"/>
            </p:cNvCxnSpPr>
            <p:nvPr/>
          </p:nvCxnSpPr>
          <p:spPr>
            <a:xfrm flipV="1">
              <a:off x="7096305" y="2069846"/>
              <a:ext cx="457199" cy="1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ounded Rectangle 170">
              <a:extLst>
                <a:ext uri="{FF2B5EF4-FFF2-40B4-BE49-F238E27FC236}">
                  <a16:creationId xmlns:a16="http://schemas.microsoft.com/office/drawing/2014/main" id="{2C92FD29-D0F0-3B48-8F80-90FD5A24895C}"/>
                </a:ext>
              </a:extLst>
            </p:cNvPr>
            <p:cNvSpPr/>
            <p:nvPr/>
          </p:nvSpPr>
          <p:spPr>
            <a:xfrm>
              <a:off x="2592222" y="1151941"/>
              <a:ext cx="4489552" cy="5166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/>
                <a:t>Customer Dashboard &amp; </a:t>
              </a:r>
              <a:r>
                <a:rPr lang="nl-NL" sz="600" dirty="0" err="1"/>
                <a:t>APIs</a:t>
              </a:r>
              <a:endParaRPr lang="nl-NL" sz="600" dirty="0"/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4898EA92-2DA0-924D-A991-6FB05441B1CD}"/>
                </a:ext>
              </a:extLst>
            </p:cNvPr>
            <p:cNvCxnSpPr>
              <a:cxnSpLocks/>
              <a:stCxn id="171" idx="2"/>
              <a:endCxn id="173" idx="0"/>
            </p:cNvCxnSpPr>
            <p:nvPr/>
          </p:nvCxnSpPr>
          <p:spPr>
            <a:xfrm>
              <a:off x="4836998" y="1668541"/>
              <a:ext cx="0" cy="248733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ounded Rectangle 172">
              <a:extLst>
                <a:ext uri="{FF2B5EF4-FFF2-40B4-BE49-F238E27FC236}">
                  <a16:creationId xmlns:a16="http://schemas.microsoft.com/office/drawing/2014/main" id="{B2E41582-8173-9940-9BFF-329D75A8E359}"/>
                </a:ext>
              </a:extLst>
            </p:cNvPr>
            <p:cNvSpPr/>
            <p:nvPr/>
          </p:nvSpPr>
          <p:spPr>
            <a:xfrm>
              <a:off x="2592222" y="1917274"/>
              <a:ext cx="4489551" cy="95579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 dirty="0"/>
            </a:p>
          </p:txBody>
        </p:sp>
        <p:sp>
          <p:nvSpPr>
            <p:cNvPr id="174" name="Rounded Rectangle 173">
              <a:extLst>
                <a:ext uri="{FF2B5EF4-FFF2-40B4-BE49-F238E27FC236}">
                  <a16:creationId xmlns:a16="http://schemas.microsoft.com/office/drawing/2014/main" id="{8120D811-1B38-944B-B580-4D469E17F01E}"/>
                </a:ext>
              </a:extLst>
            </p:cNvPr>
            <p:cNvSpPr/>
            <p:nvPr/>
          </p:nvSpPr>
          <p:spPr>
            <a:xfrm>
              <a:off x="2732123" y="2070023"/>
              <a:ext cx="1510145" cy="66746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 err="1"/>
                <a:t>Mgmt</a:t>
              </a:r>
              <a:endParaRPr lang="nl-NL" sz="600" dirty="0"/>
            </a:p>
            <a:p>
              <a:pPr algn="ctr"/>
              <a:r>
                <a:rPr lang="nl-NL" sz="600" dirty="0"/>
                <a:t>Dashboard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8BEF2B4-C727-544D-B678-2124DDD1199E}"/>
                </a:ext>
              </a:extLst>
            </p:cNvPr>
            <p:cNvSpPr txBox="1"/>
            <p:nvPr/>
          </p:nvSpPr>
          <p:spPr>
            <a:xfrm>
              <a:off x="4216215" y="2001694"/>
              <a:ext cx="2964875" cy="761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SURF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Automation &amp; Orchestration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Platform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364900B8-5C51-034D-A5BC-064F1008E1FE}"/>
              </a:ext>
            </a:extLst>
          </p:cNvPr>
          <p:cNvGrpSpPr/>
          <p:nvPr/>
        </p:nvGrpSpPr>
        <p:grpSpPr>
          <a:xfrm>
            <a:off x="4309751" y="3798331"/>
            <a:ext cx="3505524" cy="2580327"/>
            <a:chOff x="1905000" y="848673"/>
            <a:chExt cx="9128760" cy="5323528"/>
          </a:xfrm>
        </p:grpSpPr>
        <p:sp>
          <p:nvSpPr>
            <p:cNvPr id="177" name="Rounded Rectangle 176">
              <a:extLst>
                <a:ext uri="{FF2B5EF4-FFF2-40B4-BE49-F238E27FC236}">
                  <a16:creationId xmlns:a16="http://schemas.microsoft.com/office/drawing/2014/main" id="{0A54B761-53D5-254D-9D58-6A222FFE92E0}"/>
                </a:ext>
              </a:extLst>
            </p:cNvPr>
            <p:cNvSpPr/>
            <p:nvPr/>
          </p:nvSpPr>
          <p:spPr>
            <a:xfrm>
              <a:off x="1905000" y="848673"/>
              <a:ext cx="9128760" cy="5323528"/>
            </a:xfrm>
            <a:prstGeom prst="roundRect">
              <a:avLst/>
            </a:pr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4800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shade val="100000"/>
                    <a:satMod val="115000"/>
                    <a:lumMod val="12000"/>
                    <a:lumOff val="88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/>
            </a:p>
          </p:txBody>
        </p:sp>
        <p:sp>
          <p:nvSpPr>
            <p:cNvPr id="178" name="Rounded Rectangle 177">
              <a:extLst>
                <a:ext uri="{FF2B5EF4-FFF2-40B4-BE49-F238E27FC236}">
                  <a16:creationId xmlns:a16="http://schemas.microsoft.com/office/drawing/2014/main" id="{24228CAD-924C-5041-8F5F-47583BF90E7E}"/>
                </a:ext>
              </a:extLst>
            </p:cNvPr>
            <p:cNvSpPr/>
            <p:nvPr/>
          </p:nvSpPr>
          <p:spPr>
            <a:xfrm>
              <a:off x="2592223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Optical Layer</a:t>
              </a:r>
            </a:p>
          </p:txBody>
        </p:sp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A7110BF9-1836-A34E-A0F9-B43E460B2859}"/>
                </a:ext>
              </a:extLst>
            </p:cNvPr>
            <p:cNvSpPr/>
            <p:nvPr/>
          </p:nvSpPr>
          <p:spPr>
            <a:xfrm>
              <a:off x="3548187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Firewall-</a:t>
              </a:r>
              <a:r>
                <a:rPr lang="nl-NL" sz="600" dirty="0" err="1"/>
                <a:t>aaS</a:t>
              </a:r>
              <a:endParaRPr lang="nl-NL" sz="600" dirty="0"/>
            </a:p>
          </p:txBody>
        </p:sp>
        <p:sp>
          <p:nvSpPr>
            <p:cNvPr id="180" name="Rounded Rectangle 179">
              <a:extLst>
                <a:ext uri="{FF2B5EF4-FFF2-40B4-BE49-F238E27FC236}">
                  <a16:creationId xmlns:a16="http://schemas.microsoft.com/office/drawing/2014/main" id="{2D5BCE56-CC29-B74D-B4FA-8325B2B458C5}"/>
                </a:ext>
              </a:extLst>
            </p:cNvPr>
            <p:cNvSpPr/>
            <p:nvPr/>
          </p:nvSpPr>
          <p:spPr>
            <a:xfrm>
              <a:off x="4504151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Network Service Layer</a:t>
              </a:r>
            </a:p>
          </p:txBody>
        </p:sp>
        <p:sp>
          <p:nvSpPr>
            <p:cNvPr id="181" name="Rounded Rectangle 180">
              <a:extLst>
                <a:ext uri="{FF2B5EF4-FFF2-40B4-BE49-F238E27FC236}">
                  <a16:creationId xmlns:a16="http://schemas.microsoft.com/office/drawing/2014/main" id="{BF7545D2-C641-8948-B05D-176F3BFA502B}"/>
                </a:ext>
              </a:extLst>
            </p:cNvPr>
            <p:cNvSpPr/>
            <p:nvPr/>
          </p:nvSpPr>
          <p:spPr>
            <a:xfrm>
              <a:off x="5460115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Compute or Storage Layer</a:t>
              </a:r>
            </a:p>
          </p:txBody>
        </p:sp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78601C39-7812-BD48-AAF6-19262ABCCC85}"/>
                </a:ext>
              </a:extLst>
            </p:cNvPr>
            <p:cNvSpPr/>
            <p:nvPr/>
          </p:nvSpPr>
          <p:spPr>
            <a:xfrm>
              <a:off x="6416079" y="3179623"/>
              <a:ext cx="680226" cy="27570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600" dirty="0"/>
                <a:t>New Technical Domain</a:t>
              </a:r>
            </a:p>
          </p:txBody>
        </p:sp>
        <p:sp>
          <p:nvSpPr>
            <p:cNvPr id="183" name="Rounded Rectangle 182">
              <a:extLst>
                <a:ext uri="{FF2B5EF4-FFF2-40B4-BE49-F238E27FC236}">
                  <a16:creationId xmlns:a16="http://schemas.microsoft.com/office/drawing/2014/main" id="{84F854AE-1A5F-F742-93AF-1B039B776BB6}"/>
                </a:ext>
              </a:extLst>
            </p:cNvPr>
            <p:cNvSpPr/>
            <p:nvPr/>
          </p:nvSpPr>
          <p:spPr>
            <a:xfrm>
              <a:off x="7553504" y="1772141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Business Support Systems</a:t>
              </a:r>
            </a:p>
          </p:txBody>
        </p:sp>
        <p:sp>
          <p:nvSpPr>
            <p:cNvPr id="184" name="Rounded Rectangle 183">
              <a:extLst>
                <a:ext uri="{FF2B5EF4-FFF2-40B4-BE49-F238E27FC236}">
                  <a16:creationId xmlns:a16="http://schemas.microsoft.com/office/drawing/2014/main" id="{BE267471-BA80-E24A-B323-0DB1F3DF9AAE}"/>
                </a:ext>
              </a:extLst>
            </p:cNvPr>
            <p:cNvSpPr/>
            <p:nvPr/>
          </p:nvSpPr>
          <p:spPr>
            <a:xfrm>
              <a:off x="7553504" y="2471622"/>
              <a:ext cx="3048000" cy="59541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nl-NL" sz="600" dirty="0"/>
                <a:t> Operational Support Systems</a:t>
              </a:r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7FC6DF2-D68F-0B45-BF22-09AB8D6F481C}"/>
                </a:ext>
              </a:extLst>
            </p:cNvPr>
            <p:cNvCxnSpPr>
              <a:cxnSpLocks/>
              <a:stCxn id="178" idx="0"/>
            </p:cNvCxnSpPr>
            <p:nvPr/>
          </p:nvCxnSpPr>
          <p:spPr>
            <a:xfrm flipV="1">
              <a:off x="2932336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CA99BC5-CC0F-064C-AF25-F5443539D2B3}"/>
                </a:ext>
              </a:extLst>
            </p:cNvPr>
            <p:cNvCxnSpPr>
              <a:cxnSpLocks/>
              <a:stCxn id="179" idx="0"/>
            </p:cNvCxnSpPr>
            <p:nvPr/>
          </p:nvCxnSpPr>
          <p:spPr>
            <a:xfrm flipV="1">
              <a:off x="3888300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81286DCB-D21A-D74B-A317-DEB71EC959C0}"/>
                </a:ext>
              </a:extLst>
            </p:cNvPr>
            <p:cNvCxnSpPr>
              <a:cxnSpLocks/>
              <a:stCxn id="180" idx="0"/>
            </p:cNvCxnSpPr>
            <p:nvPr/>
          </p:nvCxnSpPr>
          <p:spPr>
            <a:xfrm flipV="1">
              <a:off x="4844264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8DB8D8B6-3068-CE42-8C43-16FA95B68C4C}"/>
                </a:ext>
              </a:extLst>
            </p:cNvPr>
            <p:cNvCxnSpPr>
              <a:cxnSpLocks/>
              <a:stCxn id="181" idx="0"/>
            </p:cNvCxnSpPr>
            <p:nvPr/>
          </p:nvCxnSpPr>
          <p:spPr>
            <a:xfrm flipV="1">
              <a:off x="5800228" y="2840016"/>
              <a:ext cx="0" cy="339607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8D5D4E74-D53B-0D4F-9145-CB1F2FF45428}"/>
                </a:ext>
              </a:extLst>
            </p:cNvPr>
            <p:cNvCxnSpPr>
              <a:cxnSpLocks/>
              <a:stCxn id="182" idx="0"/>
            </p:cNvCxnSpPr>
            <p:nvPr/>
          </p:nvCxnSpPr>
          <p:spPr>
            <a:xfrm flipV="1">
              <a:off x="6756192" y="2840017"/>
              <a:ext cx="0" cy="33960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412861C-03F1-544C-AEEB-9F5EA60E857B}"/>
                </a:ext>
              </a:extLst>
            </p:cNvPr>
            <p:cNvCxnSpPr>
              <a:cxnSpLocks/>
              <a:endCxn id="184" idx="1"/>
            </p:cNvCxnSpPr>
            <p:nvPr/>
          </p:nvCxnSpPr>
          <p:spPr>
            <a:xfrm>
              <a:off x="7081774" y="2769327"/>
              <a:ext cx="471730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D4396BD0-4ECF-E540-AE59-CC8F30CF6DE0}"/>
                </a:ext>
              </a:extLst>
            </p:cNvPr>
            <p:cNvCxnSpPr>
              <a:cxnSpLocks/>
              <a:endCxn id="183" idx="1"/>
            </p:cNvCxnSpPr>
            <p:nvPr/>
          </p:nvCxnSpPr>
          <p:spPr>
            <a:xfrm flipV="1">
              <a:off x="7096305" y="2069846"/>
              <a:ext cx="457199" cy="1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ounded Rectangle 191">
              <a:extLst>
                <a:ext uri="{FF2B5EF4-FFF2-40B4-BE49-F238E27FC236}">
                  <a16:creationId xmlns:a16="http://schemas.microsoft.com/office/drawing/2014/main" id="{AA5CAA74-2870-3040-9817-21A72D33FABC}"/>
                </a:ext>
              </a:extLst>
            </p:cNvPr>
            <p:cNvSpPr/>
            <p:nvPr/>
          </p:nvSpPr>
          <p:spPr>
            <a:xfrm>
              <a:off x="2592222" y="1151941"/>
              <a:ext cx="4489552" cy="5166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/>
                <a:t>Customer Dashboard &amp; </a:t>
              </a:r>
              <a:r>
                <a:rPr lang="nl-NL" sz="600" dirty="0" err="1"/>
                <a:t>APIs</a:t>
              </a:r>
              <a:endParaRPr lang="nl-NL" sz="600" dirty="0"/>
            </a:p>
          </p:txBody>
        </p: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274930B-FA53-1F46-BA9A-5F8622544471}"/>
                </a:ext>
              </a:extLst>
            </p:cNvPr>
            <p:cNvCxnSpPr>
              <a:cxnSpLocks/>
              <a:stCxn id="192" idx="2"/>
              <a:endCxn id="194" idx="0"/>
            </p:cNvCxnSpPr>
            <p:nvPr/>
          </p:nvCxnSpPr>
          <p:spPr>
            <a:xfrm>
              <a:off x="4836998" y="1668541"/>
              <a:ext cx="0" cy="248733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ounded Rectangle 193">
              <a:extLst>
                <a:ext uri="{FF2B5EF4-FFF2-40B4-BE49-F238E27FC236}">
                  <a16:creationId xmlns:a16="http://schemas.microsoft.com/office/drawing/2014/main" id="{B30240C2-9A60-5D4C-A425-CAA146AB2C74}"/>
                </a:ext>
              </a:extLst>
            </p:cNvPr>
            <p:cNvSpPr/>
            <p:nvPr/>
          </p:nvSpPr>
          <p:spPr>
            <a:xfrm>
              <a:off x="2592222" y="1917274"/>
              <a:ext cx="4489551" cy="95579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600" dirty="0"/>
            </a:p>
          </p:txBody>
        </p:sp>
        <p:sp>
          <p:nvSpPr>
            <p:cNvPr id="195" name="Rounded Rectangle 194">
              <a:extLst>
                <a:ext uri="{FF2B5EF4-FFF2-40B4-BE49-F238E27FC236}">
                  <a16:creationId xmlns:a16="http://schemas.microsoft.com/office/drawing/2014/main" id="{5725D6DB-E427-B54F-904C-4B845DA80A66}"/>
                </a:ext>
              </a:extLst>
            </p:cNvPr>
            <p:cNvSpPr/>
            <p:nvPr/>
          </p:nvSpPr>
          <p:spPr>
            <a:xfrm>
              <a:off x="2732123" y="2070023"/>
              <a:ext cx="1510145" cy="66746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" dirty="0" err="1"/>
                <a:t>Mgmt</a:t>
              </a:r>
              <a:endParaRPr lang="nl-NL" sz="600" dirty="0"/>
            </a:p>
            <a:p>
              <a:pPr algn="ctr"/>
              <a:r>
                <a:rPr lang="nl-NL" sz="600" dirty="0"/>
                <a:t>Dashboard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BBD36BDF-82CB-B749-8D94-4B6A7A827807}"/>
                </a:ext>
              </a:extLst>
            </p:cNvPr>
            <p:cNvSpPr txBox="1"/>
            <p:nvPr/>
          </p:nvSpPr>
          <p:spPr>
            <a:xfrm>
              <a:off x="4216215" y="2001694"/>
              <a:ext cx="2964875" cy="761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SURF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Automation &amp; Orchestration</a:t>
              </a:r>
            </a:p>
            <a:p>
              <a:pPr algn="ctr"/>
              <a:r>
                <a:rPr lang="nl-NL" sz="600" dirty="0">
                  <a:solidFill>
                    <a:schemeClr val="bg1"/>
                  </a:solidFill>
                </a:rPr>
                <a:t>Platform</a:t>
              </a:r>
            </a:p>
          </p:txBody>
        </p:sp>
      </p:grp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227AD243-0DFE-B04B-BA5A-A5E5BDC8F382}"/>
              </a:ext>
            </a:extLst>
          </p:cNvPr>
          <p:cNvCxnSpPr>
            <a:cxnSpLocks/>
          </p:cNvCxnSpPr>
          <p:nvPr/>
        </p:nvCxnSpPr>
        <p:spPr>
          <a:xfrm flipV="1">
            <a:off x="9344287" y="5478922"/>
            <a:ext cx="580389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757B5375-F788-AC47-B9C4-9F09B10790C8}"/>
              </a:ext>
            </a:extLst>
          </p:cNvPr>
          <p:cNvSpPr txBox="1"/>
          <p:nvPr/>
        </p:nvSpPr>
        <p:spPr>
          <a:xfrm>
            <a:off x="9925122" y="5332029"/>
            <a:ext cx="2116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Request/</a:t>
            </a:r>
            <a:r>
              <a:rPr lang="nl-NL" sz="1200" dirty="0" err="1"/>
              <a:t>provision</a:t>
            </a:r>
            <a:r>
              <a:rPr lang="nl-NL" sz="1200" dirty="0"/>
              <a:t> interface</a:t>
            </a:r>
          </a:p>
          <a:p>
            <a:r>
              <a:rPr lang="nl-NL" sz="1200" dirty="0"/>
              <a:t>e.g. NSI for </a:t>
            </a:r>
            <a:r>
              <a:rPr lang="nl-NL" sz="1200" dirty="0" err="1"/>
              <a:t>network</a:t>
            </a:r>
            <a:r>
              <a:rPr lang="nl-NL" sz="1200" dirty="0"/>
              <a:t> resources</a:t>
            </a:r>
          </a:p>
          <a:p>
            <a:r>
              <a:rPr lang="nl-NL" sz="1200" dirty="0" err="1"/>
              <a:t>Note</a:t>
            </a:r>
            <a:r>
              <a:rPr lang="nl-NL" sz="1200" dirty="0"/>
              <a:t>: </a:t>
            </a:r>
            <a:r>
              <a:rPr lang="nl-NL" sz="1200" dirty="0" err="1"/>
              <a:t>standardisation</a:t>
            </a:r>
            <a:r>
              <a:rPr lang="nl-NL" sz="1200" dirty="0"/>
              <a:t> </a:t>
            </a:r>
            <a:r>
              <a:rPr lang="nl-NL" sz="1200" dirty="0" err="1"/>
              <a:t>needed</a:t>
            </a:r>
            <a:r>
              <a:rPr lang="nl-NL" sz="1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9629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1E37A22-AB7E-7E4B-BA97-B46086C94E0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F7D883E-391A-B343-947F-7EAF90A60CB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5F8574-1ABC-C040-B43F-0335E9F53AD8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1585903" y="1573212"/>
            <a:ext cx="7160532" cy="2110892"/>
          </a:xfrm>
        </p:spPr>
        <p:txBody>
          <a:bodyPr anchor="ctr"/>
          <a:lstStyle/>
          <a:p>
            <a:pPr algn="ctr"/>
            <a:r>
              <a:rPr lang="nl-NL" sz="6000" dirty="0"/>
              <a:t>Activities</a:t>
            </a:r>
          </a:p>
          <a:p>
            <a:pPr algn="ctr"/>
            <a:r>
              <a:rPr lang="nl-NL" sz="6000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92021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F3598-0065-4E38-BEFB-95F906D2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99" y="503671"/>
            <a:ext cx="11149188" cy="600744"/>
          </a:xfrm>
        </p:spPr>
        <p:txBody>
          <a:bodyPr/>
          <a:lstStyle/>
          <a:p>
            <a:r>
              <a:rPr lang="nl-NL" sz="3600" dirty="0">
                <a:solidFill>
                  <a:schemeClr val="accent1"/>
                </a:solidFill>
              </a:rPr>
              <a:t>AutoGOLE activities 2019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4F4C6710-78CB-4AC7-8974-C810B05582CA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62A8B4-F20B-4D8F-A4F6-6A44DC620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79E3B1-FE3C-DD44-85B2-616B30B6E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3807" y="1412058"/>
            <a:ext cx="8562319" cy="4456846"/>
          </a:xfrm>
        </p:spPr>
        <p:txBody>
          <a:bodyPr/>
          <a:lstStyle/>
          <a:p>
            <a:r>
              <a:rPr lang="en-US" dirty="0"/>
              <a:t>Connecting more networks around the globe using NSI</a:t>
            </a:r>
          </a:p>
          <a:p>
            <a:endParaRPr lang="en-US" dirty="0"/>
          </a:p>
          <a:p>
            <a:r>
              <a:rPr lang="en-US" dirty="0"/>
              <a:t>Dynamic ANA planned for this year, expecting scaling up to other regions</a:t>
            </a:r>
          </a:p>
          <a:p>
            <a:pPr lvl="2"/>
            <a:r>
              <a:rPr lang="en-US" dirty="0"/>
              <a:t>Starting by segment CHI-MON-AMS</a:t>
            </a:r>
          </a:p>
          <a:p>
            <a:endParaRPr lang="en-US" dirty="0"/>
          </a:p>
          <a:p>
            <a:r>
              <a:rPr lang="en-US" dirty="0"/>
              <a:t>MEICAN software development by RNP</a:t>
            </a:r>
          </a:p>
          <a:p>
            <a:endParaRPr lang="en-US" dirty="0"/>
          </a:p>
          <a:p>
            <a:r>
              <a:rPr lang="en-US" dirty="0"/>
              <a:t>Expanding AutoGOLE with connectivity to DTNs through SENSE</a:t>
            </a:r>
          </a:p>
        </p:txBody>
      </p:sp>
    </p:spTree>
    <p:extLst>
      <p:ext uri="{BB962C8B-B14F-4D97-AF65-F5344CB8AC3E}">
        <p14:creationId xmlns:p14="http://schemas.microsoft.com/office/powerpoint/2010/main" val="289427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SURF.potx" id="{7FCCFDF8-7726-472E-A700-5D7F9EECB06C}" vid="{17BE6A99-8B59-4987-ABEF-B9883AFE7ACC}"/>
    </a:ext>
  </a:extLst>
</a:theme>
</file>

<file path=ppt/theme/theme2.xml><?xml version="1.0" encoding="utf-8"?>
<a:theme xmlns:a="http://schemas.openxmlformats.org/drawingml/2006/main" name="(INSTRUCTIE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SURF.potx" id="{7FCCFDF8-7726-472E-A700-5D7F9EECB06C}" vid="{0BD3932E-07CB-492E-A279-310A2EE43DED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</Template>
  <TotalTime>2086</TotalTime>
  <Words>630</Words>
  <Application>Microsoft Macintosh PowerPoint</Application>
  <PresentationFormat>Widescreen</PresentationFormat>
  <Paragraphs>205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Courier New</vt:lpstr>
      <vt:lpstr>Open Sans</vt:lpstr>
      <vt:lpstr>Oswald</vt:lpstr>
      <vt:lpstr>Segoe UI Light</vt:lpstr>
      <vt:lpstr>Verdana</vt:lpstr>
      <vt:lpstr>SURF</vt:lpstr>
      <vt:lpstr>(INSTRUCTIES)</vt:lpstr>
      <vt:lpstr>PowerPoint Presentation</vt:lpstr>
      <vt:lpstr>Automated GOLE (AutoGOLE)</vt:lpstr>
      <vt:lpstr>AutoGOLE: multi-domain network services on-demand</vt:lpstr>
      <vt:lpstr>PowerPoint Presentation</vt:lpstr>
      <vt:lpstr>Themes</vt:lpstr>
      <vt:lpstr>PowerPoint Presentation</vt:lpstr>
      <vt:lpstr>PowerPoint Presentation</vt:lpstr>
      <vt:lpstr>PowerPoint Presentation</vt:lpstr>
      <vt:lpstr>AutoGOLE activities 2019</vt:lpstr>
      <vt:lpstr>PowerPoint Presentation</vt:lpstr>
      <vt:lpstr>SENSE</vt:lpstr>
      <vt:lpstr>SENSE</vt:lpstr>
      <vt:lpstr>PowerPoint Presentation</vt:lpstr>
      <vt:lpstr>SC19-NRE-020 - Overview</vt:lpstr>
      <vt:lpstr>SC19-NRE-020 - Lessons learned </vt:lpstr>
      <vt:lpstr>SC19-NRE-020 – Next steps</vt:lpstr>
      <vt:lpstr>PowerPoint Presentation</vt:lpstr>
      <vt:lpstr>AutoGOLE activities 2020</vt:lpstr>
      <vt:lpstr>PowerPoint Presentation</vt:lpstr>
    </vt:vector>
  </TitlesOfParts>
  <Manager/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>_x000d_
Sjabloonversie 2.0, 2 juli 2018</dc:description>
  <cp:lastModifiedBy>G.A. van Malenstein</cp:lastModifiedBy>
  <cp:revision>238</cp:revision>
  <dcterms:created xsi:type="dcterms:W3CDTF">2018-08-21T10:59:35Z</dcterms:created>
  <dcterms:modified xsi:type="dcterms:W3CDTF">2019-11-19T10:06:53Z</dcterms:modified>
  <cp:category/>
</cp:coreProperties>
</file>