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4" r:id="rId4"/>
    <p:sldId id="401" r:id="rId5"/>
    <p:sldId id="409" r:id="rId6"/>
    <p:sldId id="26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6" userDrawn="1">
          <p15:clr>
            <a:srgbClr val="A4A3A4"/>
          </p15:clr>
        </p15:guide>
        <p15:guide id="2" pos="4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6660"/>
    <a:srgbClr val="CA8F42"/>
    <a:srgbClr val="5E7703"/>
    <a:srgbClr val="FF6600"/>
    <a:srgbClr val="FF9900"/>
    <a:srgbClr val="80A9D0"/>
    <a:srgbClr val="6A7D8E"/>
    <a:srgbClr val="3399FF"/>
    <a:srgbClr val="AB9C73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0672" autoAdjust="0"/>
    <p:restoredTop sz="96959" autoAdjust="0"/>
  </p:normalViewPr>
  <p:slideViewPr>
    <p:cSldViewPr snapToGrid="0" snapToObjects="1">
      <p:cViewPr varScale="1">
        <p:scale>
          <a:sx n="61" d="100"/>
          <a:sy n="61" d="100"/>
        </p:scale>
        <p:origin x="84" y="1104"/>
      </p:cViewPr>
      <p:guideLst>
        <p:guide orient="horz" pos="3566"/>
        <p:guide pos="4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354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12/12/2019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776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  <a:prstGeom prst="rect">
            <a:avLst/>
          </a:prstGeo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  <a:prstGeom prst="rect">
            <a:avLst/>
          </a:prstGeo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Author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46000" y="1044000"/>
            <a:ext cx="11700000" cy="4968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1160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27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6000" y="1043999"/>
            <a:ext cx="11700000" cy="5004000"/>
          </a:xfrm>
          <a:prstGeom prst="rect">
            <a:avLst/>
          </a:prstGeom>
        </p:spPr>
        <p:txBody>
          <a:bodyPr>
            <a:normAutofit/>
          </a:bodyPr>
          <a:lstStyle>
            <a:lvl1pPr marL="313200" indent="-241200" algn="just">
              <a:spcBef>
                <a:spcPts val="1272"/>
              </a:spcBef>
              <a:spcAft>
                <a:spcPts val="0"/>
              </a:spcAft>
              <a:buSzPct val="100000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15600" indent="-241200" algn="just">
              <a:buSzPct val="80000"/>
              <a:buFont typeface="Wingdings" charset="2"/>
              <a:buChar char="§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878400" indent="-198000" algn="just">
              <a:buSzPct val="80000"/>
              <a:buFont typeface=".AppleSystemUIFont" charset="-120"/>
              <a:buChar char="-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Author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70" y="5943538"/>
            <a:ext cx="12238370" cy="9144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0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Author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4800" y="288000"/>
            <a:ext cx="108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46000" y="1044000"/>
            <a:ext cx="11700000" cy="496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74" r:id="rId4"/>
    <p:sldLayoutId id="2147483675" r:id="rId5"/>
    <p:sldLayoutId id="2147483665" r:id="rId6"/>
    <p:sldLayoutId id="2147483666" r:id="rId7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2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5425" marR="0" indent="-188913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55A1"/>
        </a:buClr>
        <a:buSzPct val="100000"/>
        <a:buFont typeface="Arial"/>
        <a:buChar char="•"/>
        <a:tabLst/>
        <a:defRPr kumimoji="0" sz="2000" b="1" kern="1200" baseline="0">
          <a:solidFill>
            <a:srgbClr val="0055A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35000" marR="0" indent="-223838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4D4D4D">
            <a:lumMod val="50000"/>
          </a:srgbClr>
        </a:buClr>
        <a:buSzPct val="80000"/>
        <a:buFont typeface="Wingdings" panose="05000000000000000000" pitchFamily="2" charset="2"/>
        <a:buChar char="§"/>
        <a:tabLst/>
        <a:defRPr kumimoji="0" sz="1800" kern="120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44563" marR="0" indent="-195263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4D4D4D">
            <a:lumMod val="50000"/>
          </a:srgbClr>
        </a:buClr>
        <a:buSzPct val="80000"/>
        <a:buFont typeface="Calibri" panose="020F0502020204030204" pitchFamily="34" charset="0"/>
        <a:buChar char="⁻"/>
        <a:tabLst/>
        <a:defRPr kumimoji="0" sz="1600" kern="1200" baseline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80000"/>
        <a:buFont typeface="Courier New" panose="02070309020205020404" pitchFamily="49" charset="0"/>
        <a:buChar char="o"/>
        <a:tabLst/>
        <a:defRPr kumimoji="0" lang="en-US" sz="1400" kern="1200" dirty="0" smtClean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80000"/>
        <a:buFont typeface="Wingdings" panose="05000000000000000000" pitchFamily="2" charset="2"/>
        <a:buChar char="q"/>
        <a:tabLst>
          <a:tab pos="2695575" algn="l"/>
        </a:tabLst>
        <a:defRPr kumimoji="0" lang="en-US" sz="1400" kern="1200" dirty="0" smtClean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Injectors Upgrade Workshop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708888" y="4502189"/>
            <a:ext cx="3511856" cy="329788"/>
          </a:xfrm>
        </p:spPr>
        <p:txBody>
          <a:bodyPr>
            <a:normAutofit/>
          </a:bodyPr>
          <a:lstStyle/>
          <a:p>
            <a:r>
              <a:rPr lang="en-GB" dirty="0" smtClean="0"/>
              <a:t>Montreux, 20-22 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LIU beam performance ramping up phase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86100" y="3888000"/>
            <a:ext cx="6480000" cy="1800000"/>
          </a:xfrm>
        </p:spPr>
        <p:txBody>
          <a:bodyPr>
            <a:normAutofit/>
          </a:bodyPr>
          <a:lstStyle/>
          <a:p>
            <a:r>
              <a:rPr lang="en-US" dirty="0" smtClean="0"/>
              <a:t>Authors</a:t>
            </a:r>
          </a:p>
          <a:p>
            <a:endParaRPr lang="en-US" dirty="0"/>
          </a:p>
          <a:p>
            <a:r>
              <a:rPr lang="en-US" dirty="0" smtClean="0"/>
              <a:t>Many thanks to: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and overview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Bullet point</a:t>
            </a:r>
          </a:p>
          <a:p>
            <a:pPr lvl="1"/>
            <a:r>
              <a:rPr lang="en-US" dirty="0" smtClean="0"/>
              <a:t>Another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189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and 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Author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Bullet point</a:t>
            </a:r>
          </a:p>
          <a:p>
            <a:pPr lvl="1"/>
            <a:r>
              <a:rPr lang="en-US" dirty="0" smtClean="0"/>
              <a:t>Another bullet 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346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21799</TotalTime>
  <Words>64</Words>
  <Application>Microsoft Office PowerPoint</Application>
  <PresentationFormat>Widescreen</PresentationFormat>
  <Paragraphs>25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.AppleSystemUIFont</vt:lpstr>
      <vt:lpstr>Arial</vt:lpstr>
      <vt:lpstr>Calibri</vt:lpstr>
      <vt:lpstr>Courier New</vt:lpstr>
      <vt:lpstr>Wingdings</vt:lpstr>
      <vt:lpstr>CERNCorporate4-3</vt:lpstr>
      <vt:lpstr>PowerPoint Presentation</vt:lpstr>
      <vt:lpstr>LHC Injectors Upgrade Workshop</vt:lpstr>
      <vt:lpstr>LIU beam performance ramping up phase</vt:lpstr>
      <vt:lpstr>Introduction and overview</vt:lpstr>
      <vt:lpstr>Summary and 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Heiko Damerau</cp:lastModifiedBy>
  <cp:revision>1316</cp:revision>
  <dcterms:created xsi:type="dcterms:W3CDTF">2018-06-08T15:21:36Z</dcterms:created>
  <dcterms:modified xsi:type="dcterms:W3CDTF">2019-12-12T10:05:51Z</dcterms:modified>
</cp:coreProperties>
</file>