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260"/>
  </p:normalViewPr>
  <p:slideViewPr>
    <p:cSldViewPr snapToGrid="0" snapToObjects="1">
      <p:cViewPr varScale="1">
        <p:scale>
          <a:sx n="99" d="100"/>
          <a:sy n="99" d="100"/>
        </p:scale>
        <p:origin x="17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A0746-306C-0248-B276-FFC93F438D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525C2D-6AEB-2A4E-A09A-392F57E55A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2D8B2-F0E8-6146-9459-FBD4814A4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9B26B-2494-524F-9139-60EF1B76F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EC46B-537F-A942-8116-BCDE98DC4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016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4F60-FB41-144A-95B3-D121D97BF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FE55ED-5889-4D41-A4D2-060B82484E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F0D7F-851A-A149-9057-3E6A0EA07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8E4EF-B1E8-994F-8DD0-C14CF2D0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8B3E1-D35B-A146-981A-6487BA072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482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F7DE79-9A8E-8E44-A448-DAD9B129B4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1B33C9-B5DA-3342-8E56-502C57C1E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DA48E-524B-A04A-9D5F-737C8A621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C72E3-673F-584C-B9D7-95E2336BE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668F5-1312-7F41-A0ED-C0C8CADDF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528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DB270-032D-054B-B247-67783F5CE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207D4-EDEF-AD44-9348-5E64A2FF3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0E1E1-B3CB-A545-B5D2-AD6F66480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6E4CD-6C0A-F14D-AC98-CF5F1E329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97A46-C5F4-634F-B535-FE6BA8732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189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16FC5-B1EC-014A-9D8C-0FCA0390A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88DC9-1F16-A34C-8675-B8F8D7C38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46BC4-8122-D040-9A3E-15564AEB2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2402F-D7D4-E445-AA9B-C5617A7BD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76D09-D1C0-FA42-BCBD-E77150E1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775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B02B5-3171-8844-B067-86EE9AD29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EEEDF-AAC5-FC47-B733-24D615C45A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77DF0A-E4B9-1242-9130-1EB4721738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825B3E-7D39-F64B-9E42-44CC562A1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FBB68-967F-7C4D-B8F2-04127E665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3B394-A6D5-204B-AB87-47AA1E1FA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503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BA97C-07DA-6747-90C8-2C8415BAA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10B78-1203-404A-A720-1D3FD2238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16AE65-D8C1-0545-AAD7-36D6DC1A2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CAB526-41AD-1A41-8AB1-47A068482F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200894-8FB6-1645-A9BC-50A707384B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8AA2E0-11EE-9A4C-ADBA-003EA0095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3CF0DB-99A0-9741-A554-3738403D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9B996C-2EB7-DD4B-96D8-83E4B7B98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698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4F47F-B65B-DA43-A252-D381F83E9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22AA3B-C55D-6541-842A-521C9FB8E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C334C1-5CCB-9140-B588-CBA7B09A8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2DF36-4DF4-A44F-BFE8-8E7812AD2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9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A03096-8AE5-C147-98C4-9C6E769DA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287A8-6D82-2D44-ACBD-D7210ABCC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8E535F-8322-2945-838E-062B64162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3595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E0082-A695-4944-90D3-B0F2A1D1F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319A4-9857-DC4C-892A-07CE0306C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6D3BC9-BAFE-4443-AFD0-43BA92F7E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5F223-89DB-1B4A-89FC-E9E87968E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03A604-6C70-804A-9F55-A4DB4DECD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048D7-D99B-D346-9B1B-DF8C4ECB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5555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50946-99D2-334F-83D2-0218F9027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796D11-3E07-CE49-9C2F-577381DCA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004BE7-7E99-E747-BF11-930A48CC36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603953-1F62-874D-AC7E-187B9F24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2D4A2-217D-E648-9EB2-80E3D525A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625872-4D93-504D-8685-7C79D1BE0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166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E3D03F-0822-DB43-86DC-A4F12EB36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2548D7-5CF8-8C4E-B16F-B19D74D10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70D43-3D23-2742-B437-A8A07113A9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F4804-CD3D-984B-86D7-981E1525807A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6104E-338C-FE4D-8890-9E121CC5C9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1F748-FF15-E74D-92DA-A22BD2B2C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C1018-8A58-504A-BBA4-C9070479102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14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https://ep-th-safety.web.cern.ch/sites/ep-th-safety.web.cern.ch/files/styles/thumbnail/public/2019-08/evelyne%20dho%20card.png?itok=jO777_Rz" TargetMode="External"/><Relationship Id="rId3" Type="http://schemas.openxmlformats.org/officeDocument/2006/relationships/image" Target="https://ep-th-safety.web.cern.ch/sites/ep-th-safety.web.cern.ch/files/styles/thumbnail/public/2019-08/OlgaBeltramello.jpg?itok=X_vS-X-_" TargetMode="External"/><Relationship Id="rId7" Type="http://schemas.openxmlformats.org/officeDocument/2006/relationships/image" Target="https://ep-th-safety.web.cern.ch/sites/ep-th-safety.web.cern.ch/files/styles/thumbnail/public/2019-08/Letizia%20di%20guilio%20card.png?itok=MWAgv7R7" TargetMode="External"/><Relationship Id="rId12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https://ep-th-safety.web.cern.ch/sites/ep-th-safety.web.cern.ch/files/styles/thumbnail/public/2019-08/Photo%20badge_jpg_0.jpg?itok=J1wnaPLx" TargetMode="External"/><Relationship Id="rId5" Type="http://schemas.openxmlformats.org/officeDocument/2006/relationships/image" Target="https://ep-th-safety.web.cern.ch/sites/ep-th-safety.web.cern.ch/files/styles/thumbnail/public/2020-01/Jame_picture_small_1.jpg?itok=MtllXMW7" TargetMode="Externa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image" Target="https://ep-th-safety.web.cern.ch/sites/ep-th-safety.web.cern.ch/files/styles/thumbnail/public/2019-08/Niels_2.png?itok=8sNOGOys" TargetMode="External"/><Relationship Id="rId14" Type="http://schemas.openxmlformats.org/officeDocument/2006/relationships/image" Target="../media/image8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E4023-54D8-914F-941C-12D3D5E0E7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EXSO Meeting </a:t>
            </a:r>
            <a:br>
              <a:rPr lang="de-DE" dirty="0"/>
            </a:br>
            <a:br>
              <a:rPr lang="de-DE" dirty="0"/>
            </a:br>
            <a:r>
              <a:rPr lang="de-DE" sz="4000" dirty="0"/>
              <a:t>6th </a:t>
            </a:r>
            <a:r>
              <a:rPr lang="de-DE" sz="4000" dirty="0" err="1"/>
              <a:t>February</a:t>
            </a:r>
            <a:r>
              <a:rPr lang="de-DE" sz="4000" dirty="0"/>
              <a:t> 2020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4114C9-2A6B-2548-8A58-0126F33BE1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r>
              <a:rPr lang="de-DE" dirty="0"/>
              <a:t>O. </a:t>
            </a:r>
            <a:r>
              <a:rPr lang="de-DE" dirty="0" err="1"/>
              <a:t>Beltramello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007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BE4C9-C5BF-6749-ADC7-977612B41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60" y="545464"/>
            <a:ext cx="10515600" cy="5743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b="1" dirty="0"/>
              <a:t>Agenda</a:t>
            </a:r>
          </a:p>
          <a:p>
            <a:pPr marL="0" indent="0">
              <a:buNone/>
            </a:pPr>
            <a:r>
              <a:rPr lang="en-GB" sz="2400" b="1" dirty="0"/>
              <a:t>We try to give the essential news </a:t>
            </a:r>
          </a:p>
          <a:p>
            <a:pPr marL="0" indent="0">
              <a:buNone/>
            </a:pPr>
            <a:r>
              <a:rPr lang="en-GB" sz="2400" b="1" dirty="0"/>
              <a:t>… but also we need your feedback, this is essential for us (now and all year long)</a:t>
            </a:r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de-DE" sz="2000" dirty="0"/>
              <a:t> 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A5F4AC3C-6E52-8946-B443-5DE1A2996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073" y="2010096"/>
            <a:ext cx="7327430" cy="455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71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BE4C9-C5BF-6749-ADC7-977612B41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397" y="34557"/>
            <a:ext cx="10704741" cy="673199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sz="2400" dirty="0"/>
              <a:t>The EP SO </a:t>
            </a:r>
            <a:r>
              <a:rPr lang="de-DE" sz="2400" dirty="0" err="1"/>
              <a:t>team</a:t>
            </a:r>
            <a:r>
              <a:rPr lang="de-DE" sz="2400" dirty="0"/>
              <a:t>  … </a:t>
            </a:r>
            <a:r>
              <a:rPr lang="de-DE" sz="2400" dirty="0" err="1"/>
              <a:t>some</a:t>
            </a:r>
            <a:r>
              <a:rPr lang="de-DE" sz="2400" dirty="0"/>
              <a:t> </a:t>
            </a:r>
            <a:r>
              <a:rPr lang="de-DE" sz="2400" dirty="0" err="1"/>
              <a:t>new</a:t>
            </a:r>
            <a:r>
              <a:rPr lang="de-DE" sz="2400" dirty="0"/>
              <a:t> </a:t>
            </a:r>
            <a:r>
              <a:rPr lang="de-DE" sz="2400" dirty="0" err="1"/>
              <a:t>arrivals</a:t>
            </a:r>
            <a:r>
              <a:rPr lang="de-DE" sz="2400" dirty="0"/>
              <a:t> 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/>
              <a:t>Evelyne </a:t>
            </a:r>
            <a:r>
              <a:rPr lang="de-DE" sz="2000" dirty="0" err="1"/>
              <a:t>Dho</a:t>
            </a:r>
            <a:r>
              <a:rPr lang="de-DE" sz="2000" dirty="0"/>
              <a:t> 			Niels Dupont 		Letizia di Giulio 	</a:t>
            </a:r>
          </a:p>
          <a:p>
            <a:pPr marL="0" indent="0">
              <a:buNone/>
            </a:pPr>
            <a:r>
              <a:rPr lang="de-DE" sz="2000" dirty="0"/>
              <a:t>(Buildings, TSOs, ADSO COMPASS,		(DDSO, </a:t>
            </a:r>
            <a:r>
              <a:rPr lang="de-DE" sz="2000" dirty="0" err="1"/>
              <a:t>Accidents</a:t>
            </a:r>
            <a:r>
              <a:rPr lang="de-DE" sz="2000" dirty="0"/>
              <a:t>) 	           	(FGSO, </a:t>
            </a:r>
            <a:r>
              <a:rPr lang="de-DE" sz="2000" dirty="0" err="1"/>
              <a:t>Accidents</a:t>
            </a:r>
            <a:r>
              <a:rPr lang="de-DE" sz="2000" dirty="0"/>
              <a:t>, ISOLDE, </a:t>
            </a:r>
          </a:p>
          <a:p>
            <a:pPr marL="0" indent="0">
              <a:buNone/>
            </a:pPr>
            <a:r>
              <a:rPr lang="de-DE" sz="2000" dirty="0"/>
              <a:t>Cloud, NA62, CAST)						ADSO ISOLDE, EHN1, Neutrino </a:t>
            </a:r>
            <a:r>
              <a:rPr lang="de-DE" sz="2000" dirty="0" err="1"/>
              <a:t>Platform</a:t>
            </a:r>
            <a:r>
              <a:rPr lang="de-DE" sz="2000" dirty="0"/>
              <a:t>)		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/>
              <a:t>Alberto </a:t>
            </a:r>
            <a:r>
              <a:rPr lang="de-DE" sz="2000" dirty="0" err="1"/>
              <a:t>Rigamonti</a:t>
            </a:r>
            <a:r>
              <a:rPr lang="de-DE" sz="2000" dirty="0"/>
              <a:t> 			James </a:t>
            </a:r>
            <a:r>
              <a:rPr lang="de-DE" sz="2000" dirty="0" err="1"/>
              <a:t>Devine</a:t>
            </a:r>
            <a:r>
              <a:rPr lang="de-DE" sz="2000" dirty="0"/>
              <a:t> 		Serge Ferry</a:t>
            </a:r>
          </a:p>
          <a:p>
            <a:pPr marL="0" indent="0">
              <a:buNone/>
            </a:pPr>
            <a:r>
              <a:rPr lang="de-DE" sz="2000" dirty="0"/>
              <a:t>(</a:t>
            </a:r>
            <a:r>
              <a:rPr lang="de-DE" sz="2000" dirty="0" err="1"/>
              <a:t>Mechanics</a:t>
            </a:r>
            <a:r>
              <a:rPr lang="de-DE" sz="2000" dirty="0"/>
              <a:t>, ADSO COMPASS, 		(ESO)			(EP-DT </a:t>
            </a:r>
            <a:r>
              <a:rPr lang="de-DE" sz="2000" dirty="0" err="1"/>
              <a:t>Safety</a:t>
            </a:r>
            <a:r>
              <a:rPr lang="de-DE" sz="2000" dirty="0"/>
              <a:t> link </a:t>
            </a:r>
            <a:r>
              <a:rPr lang="de-DE" sz="2000" dirty="0" err="1"/>
              <a:t>person</a:t>
            </a:r>
            <a:r>
              <a:rPr lang="de-DE" sz="2000" dirty="0"/>
              <a:t>) </a:t>
            </a:r>
          </a:p>
          <a:p>
            <a:pPr marL="0" indent="0">
              <a:buNone/>
            </a:pPr>
            <a:r>
              <a:rPr lang="de-DE" sz="2000" dirty="0"/>
              <a:t>AD Hall, TSO 107)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/>
              <a:t>Olga </a:t>
            </a:r>
            <a:r>
              <a:rPr lang="de-DE" sz="2000" dirty="0" err="1"/>
              <a:t>Beltramello</a:t>
            </a:r>
            <a:r>
              <a:rPr lang="de-DE" sz="2000" dirty="0"/>
              <a:t> 		</a:t>
            </a:r>
          </a:p>
          <a:p>
            <a:pPr marL="0" indent="0">
              <a:buNone/>
            </a:pPr>
            <a:r>
              <a:rPr lang="de-DE" sz="2000" dirty="0"/>
              <a:t>(DSO, </a:t>
            </a:r>
            <a:r>
              <a:rPr lang="de-DE" sz="2000" dirty="0" err="1"/>
              <a:t>Mechanics</a:t>
            </a:r>
            <a:r>
              <a:rPr lang="de-DE" sz="2000" dirty="0"/>
              <a:t>)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40BFCE0-173B-D843-9CCE-F7163A357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3123" y="51155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5" name="Image 4" descr="Une image contenant habits, mur, personne&#10;&#10;Description générée automatiquement">
            <a:extLst>
              <a:ext uri="{FF2B5EF4-FFF2-40B4-BE49-F238E27FC236}">
                <a16:creationId xmlns:a16="http://schemas.microsoft.com/office/drawing/2014/main" id="{47956D58-203E-7141-9214-1AB8F9C96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982" y="4985133"/>
            <a:ext cx="771587" cy="1028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EC9E74BE-EB4C-D043-A1B3-05056B880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7" name="Image 5" descr="Une image contenant homme, mur, cravate, personne&#10;&#10;Description générée automatiquement">
            <a:extLst>
              <a:ext uri="{FF2B5EF4-FFF2-40B4-BE49-F238E27FC236}">
                <a16:creationId xmlns:a16="http://schemas.microsoft.com/office/drawing/2014/main" id="{593C7F96-127D-B44A-80FA-643E208E3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794" y="2810083"/>
            <a:ext cx="885708" cy="11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>
            <a:extLst>
              <a:ext uri="{FF2B5EF4-FFF2-40B4-BE49-F238E27FC236}">
                <a16:creationId xmlns:a16="http://schemas.microsoft.com/office/drawing/2014/main" id="{840F38B8-72EF-5D4F-816B-2EF7CCE1EA2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534141" y="472440"/>
            <a:ext cx="939642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9" name="Image 6" descr="Une image contenant personne, mur, femme, habits&#10;&#10;Description générée automatiquement">
            <a:extLst>
              <a:ext uri="{FF2B5EF4-FFF2-40B4-BE49-F238E27FC236}">
                <a16:creationId xmlns:a16="http://schemas.microsoft.com/office/drawing/2014/main" id="{DA999E34-C4D5-6044-9D0D-F5187C4F1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571" y="495299"/>
            <a:ext cx="866708" cy="115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8">
            <a:extLst>
              <a:ext uri="{FF2B5EF4-FFF2-40B4-BE49-F238E27FC236}">
                <a16:creationId xmlns:a16="http://schemas.microsoft.com/office/drawing/2014/main" id="{66511A83-E660-824F-B0C3-CCF5DACA2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1" name="Image 7" descr="Une image contenant mur, personne, homme, intérieur&#10;&#10;Description générée automatiquement">
            <a:extLst>
              <a:ext uri="{FF2B5EF4-FFF2-40B4-BE49-F238E27FC236}">
                <a16:creationId xmlns:a16="http://schemas.microsoft.com/office/drawing/2014/main" id="{528CEB08-7A04-0144-9B38-E133F6704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794" y="485856"/>
            <a:ext cx="866708" cy="115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0">
            <a:extLst>
              <a:ext uri="{FF2B5EF4-FFF2-40B4-BE49-F238E27FC236}">
                <a16:creationId xmlns:a16="http://schemas.microsoft.com/office/drawing/2014/main" id="{BBF49740-944D-1043-9AF7-F70EB2165B8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059002" y="2443296"/>
            <a:ext cx="1133704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3" name="Image 9" descr="Une image contenant mur, personne, homme, intérieur&#10;&#10;Description générée automatiquement">
            <a:extLst>
              <a:ext uri="{FF2B5EF4-FFF2-40B4-BE49-F238E27FC236}">
                <a16:creationId xmlns:a16="http://schemas.microsoft.com/office/drawing/2014/main" id="{31D94A98-E280-B74E-A7B9-3D092F158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982" y="2722693"/>
            <a:ext cx="885708" cy="11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2">
            <a:extLst>
              <a:ext uri="{FF2B5EF4-FFF2-40B4-BE49-F238E27FC236}">
                <a16:creationId xmlns:a16="http://schemas.microsoft.com/office/drawing/2014/main" id="{1FA0ED5F-FD71-BB4B-97A8-B14ABEC5DB8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69861" y="513982"/>
            <a:ext cx="1109386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5" name="Image 10" descr="Une image contenant personne, femme, mur, habits&#10;&#10;Description générée automatiquement">
            <a:extLst>
              <a:ext uri="{FF2B5EF4-FFF2-40B4-BE49-F238E27FC236}">
                <a16:creationId xmlns:a16="http://schemas.microsoft.com/office/drawing/2014/main" id="{CAEBFA64-07FD-134F-A065-DCA32F88E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61" y="485586"/>
            <a:ext cx="866708" cy="115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1" descr="Une image contenant homme, personne, mur, verres&#10;&#10;Description générée automatiquement">
            <a:extLst>
              <a:ext uri="{FF2B5EF4-FFF2-40B4-BE49-F238E27FC236}">
                <a16:creationId xmlns:a16="http://schemas.microsoft.com/office/drawing/2014/main" id="{3A845FF5-0DB3-4E49-AEC6-A1A74B631799}"/>
              </a:ext>
            </a:extLst>
          </p:cNvPr>
          <p:cNvPicPr/>
          <p:nvPr/>
        </p:nvPicPr>
        <p:blipFill>
          <a:blip r:embed="rId14"/>
          <a:stretch>
            <a:fillRect/>
          </a:stretch>
        </p:blipFill>
        <p:spPr>
          <a:xfrm>
            <a:off x="7534141" y="2738182"/>
            <a:ext cx="923925" cy="122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14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BE4C9-C5BF-6749-ADC7-977612B41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080" y="1746576"/>
            <a:ext cx="10510520" cy="2987984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de-DE" sz="6600" dirty="0">
                <a:solidFill>
                  <a:srgbClr val="FF0000"/>
                </a:solidFill>
              </a:rPr>
              <a:t>THANK YOU !</a:t>
            </a:r>
          </a:p>
          <a:p>
            <a:pPr marL="0" indent="0" algn="ctr">
              <a:buNone/>
            </a:pPr>
            <a:r>
              <a:rPr lang="en-US" sz="6600" dirty="0"/>
              <a:t>For your motivation</a:t>
            </a:r>
          </a:p>
          <a:p>
            <a:pPr marL="0" indent="0" algn="ctr">
              <a:buNone/>
            </a:pPr>
            <a:r>
              <a:rPr lang="en-US" sz="6600" dirty="0"/>
              <a:t>For your help to keep our experiments safe and our personnel safe </a:t>
            </a:r>
          </a:p>
          <a:p>
            <a:pPr marL="0" indent="0" algn="ctr">
              <a:buNone/>
            </a:pPr>
            <a:r>
              <a:rPr lang="en-US" sz="6600" dirty="0"/>
              <a:t>For your assistance and for your feedback …</a:t>
            </a:r>
          </a:p>
          <a:p>
            <a:pPr marL="0" indent="0" algn="ctr">
              <a:buNone/>
            </a:pPr>
            <a:endParaRPr lang="en-US" sz="6600" dirty="0"/>
          </a:p>
          <a:p>
            <a:pPr marL="0" indent="0" algn="ctr">
              <a:buNone/>
            </a:pPr>
            <a:r>
              <a:rPr lang="en-US" sz="6600" dirty="0"/>
              <a:t>We should be informed of all safety matters in your experiment</a:t>
            </a:r>
          </a:p>
          <a:p>
            <a:pPr marL="0" indent="0" algn="ctr">
              <a:buNone/>
            </a:pPr>
            <a:endParaRPr lang="en-US" sz="6600" dirty="0"/>
          </a:p>
          <a:p>
            <a:pPr marL="0" indent="0" algn="ctr">
              <a:buNone/>
            </a:pPr>
            <a:r>
              <a:rPr lang="en-US" sz="6600" dirty="0"/>
              <a:t>Don’t hesitate to contact us for all safety matters, we are here to help you,</a:t>
            </a:r>
          </a:p>
          <a:p>
            <a:pPr marL="0" indent="0" algn="ctr">
              <a:buNone/>
            </a:pPr>
            <a:endParaRPr lang="de-DE" sz="66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de-DE" sz="66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2026100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207</Words>
  <Application>Microsoft Macintosh PowerPoint</Application>
  <PresentationFormat>Widescreen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EXSO Meeting   6th February 2020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TSO Meeting   January 2020</dc:title>
  <dc:creator>Olga Beltramello</dc:creator>
  <cp:lastModifiedBy>Olga Beltramello</cp:lastModifiedBy>
  <cp:revision>10</cp:revision>
  <dcterms:created xsi:type="dcterms:W3CDTF">2020-01-22T12:24:34Z</dcterms:created>
  <dcterms:modified xsi:type="dcterms:W3CDTF">2020-02-05T15:27:19Z</dcterms:modified>
</cp:coreProperties>
</file>