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2" r:id="rId2"/>
    <p:sldId id="260" r:id="rId3"/>
    <p:sldId id="261" r:id="rId4"/>
    <p:sldId id="26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153"/>
    <a:srgbClr val="8887B9"/>
    <a:srgbClr val="30304A"/>
    <a:srgbClr val="2A1F53"/>
    <a:srgbClr val="2C2166"/>
    <a:srgbClr val="2C1566"/>
    <a:srgbClr val="3B1255"/>
    <a:srgbClr val="5715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9" autoAdjust="0"/>
    <p:restoredTop sz="97449" autoAdjust="0"/>
  </p:normalViewPr>
  <p:slideViewPr>
    <p:cSldViewPr snapToGrid="0" snapToObjects="1">
      <p:cViewPr varScale="1">
        <p:scale>
          <a:sx n="158" d="100"/>
          <a:sy n="158" d="100"/>
        </p:scale>
        <p:origin x="396" y="7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5D60A6-1BB4-DE48-A05F-6A420F627A0B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33F5B9-A253-E74C-BA3B-85ABE383DB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971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33F5B9-A253-E74C-BA3B-85ABE383DBF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41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33F5B9-A253-E74C-BA3B-85ABE383DBF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067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33F5B9-A253-E74C-BA3B-85ABE383DBF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6109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33F5B9-A253-E74C-BA3B-85ABE383DBF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039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DFEE79-9C46-8B49-80C9-701F6858AB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70D6D3-2C5D-5A40-A665-4F87948646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40746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33644-FCE2-B849-8652-36DF4B44D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66C767-356F-9B4E-8125-787CA20909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02370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3E294A-2AA5-E646-9354-265F1A482D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592903-1C8E-AC47-95E1-704CCDE755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23023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28FEB-12DB-3D4A-8F6D-604784A58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F279D0-FE99-BF43-BFEB-690CD4A097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124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4949C-D98A-5543-B009-DDA5AA5DC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487623-4024-6443-AB37-D26A534DEA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990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CDE82-3163-0C41-95A0-1A23C487F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E0259-9AB6-764B-99FB-6FEE492139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8469A5-1194-B940-A838-237DCAD0B0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32573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F1551-889C-944C-BA35-CFC00233A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E3DCF4-3D3B-8E46-8EC0-96BE6B8A53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12BF33-16AD-8C48-8CBA-84F461C451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07947A-E893-594D-AB38-860328C67C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E6D85F-AB0D-5F48-8A27-8A8B978634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2184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37539-B2F4-7E4F-AD02-811F43444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88017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0069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F6809-F002-394D-933D-9DFDB8889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DA0E54-27A6-0247-972A-FE27805C0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E2DDCA-49C2-414E-BACE-A12665AAF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4860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30F10-AC23-E04F-8254-A0621F345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E5C09C-CD7B-764B-9A35-95C175AC65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52C4C3-E96F-2D43-907F-84E0E46C1A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5656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D6DFDD5-115D-4F23-998B-81C2713D971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594360"/>
            <a:ext cx="12192000" cy="745236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112A12B-1E8A-45A2-A2EA-1C51CA48CE09}"/>
              </a:ext>
            </a:extLst>
          </p:cNvPr>
          <p:cNvSpPr/>
          <p:nvPr userDrawn="1"/>
        </p:nvSpPr>
        <p:spPr>
          <a:xfrm>
            <a:off x="0" y="-593725"/>
            <a:ext cx="12192000" cy="7086600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41BA27-7A9A-254C-97E8-6784103D9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8A21D9-EEDD-4B46-907C-D571108EF4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AC543A1-36C3-41D9-9C49-0E9959281231}"/>
              </a:ext>
            </a:extLst>
          </p:cNvPr>
          <p:cNvSpPr/>
          <p:nvPr userDrawn="1"/>
        </p:nvSpPr>
        <p:spPr>
          <a:xfrm>
            <a:off x="0" y="6223001"/>
            <a:ext cx="12192000" cy="635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9712442-122B-4DD8-A232-ADEAB2182CA1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52283" y="6293309"/>
            <a:ext cx="1665032" cy="56469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D3D0F5F-7EEC-434C-87E5-F16402FCFF80}"/>
              </a:ext>
            </a:extLst>
          </p:cNvPr>
          <p:cNvSpPr txBox="1"/>
          <p:nvPr userDrawn="1"/>
        </p:nvSpPr>
        <p:spPr>
          <a:xfrm>
            <a:off x="9224158" y="6338858"/>
            <a:ext cx="33051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</a:rPr>
              <a:t>17th Biennial International Conference on Accelerator</a:t>
            </a:r>
          </a:p>
          <a:p>
            <a:r>
              <a:rPr lang="en-US" sz="1000" dirty="0">
                <a:solidFill>
                  <a:schemeClr val="tx1"/>
                </a:solidFill>
              </a:rPr>
              <a:t>and Large Experimental Physics Control Systems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19A9E46-D240-4146-AB9A-D82013DF2BBA}"/>
              </a:ext>
            </a:extLst>
          </p:cNvPr>
          <p:cNvSpPr txBox="1"/>
          <p:nvPr userDrawn="1"/>
        </p:nvSpPr>
        <p:spPr>
          <a:xfrm>
            <a:off x="1769598" y="6338858"/>
            <a:ext cx="21083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1"/>
                </a:solidFill>
              </a:rPr>
              <a:t>New York, NY </a:t>
            </a:r>
            <a:r>
              <a:rPr lang="en-US" sz="1000" b="0" dirty="0">
                <a:solidFill>
                  <a:schemeClr val="tx1"/>
                </a:solidFill>
              </a:rPr>
              <a:t>|</a:t>
            </a:r>
            <a:r>
              <a:rPr lang="en-US" sz="1000" dirty="0">
                <a:solidFill>
                  <a:schemeClr val="tx1"/>
                </a:solidFill>
              </a:rPr>
              <a:t> October 5-11</a:t>
            </a:r>
          </a:p>
          <a:p>
            <a:r>
              <a:rPr lang="en-US" sz="1000" i="1" dirty="0">
                <a:solidFill>
                  <a:schemeClr val="tx1"/>
                </a:solidFill>
              </a:rPr>
              <a:t>Brookhaven National Laboratory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D757F7D-6234-4C10-B7A8-1B7A5A7AB471}"/>
              </a:ext>
            </a:extLst>
          </p:cNvPr>
          <p:cNvCxnSpPr/>
          <p:nvPr userDrawn="1"/>
        </p:nvCxnSpPr>
        <p:spPr>
          <a:xfrm>
            <a:off x="0" y="6223001"/>
            <a:ext cx="1219200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2897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5F6FFE1-4C49-F041-B652-508A3C338879}"/>
              </a:ext>
            </a:extLst>
          </p:cNvPr>
          <p:cNvSpPr txBox="1"/>
          <p:nvPr/>
        </p:nvSpPr>
        <p:spPr>
          <a:xfrm>
            <a:off x="838200" y="185669"/>
            <a:ext cx="10515600" cy="1472449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 dirty="0">
                <a:latin typeface="+mj-lt"/>
                <a:ea typeface="+mj-ea"/>
                <a:cs typeface="+mj-cs"/>
              </a:rPr>
              <a:t>Henrik Nissen</a:t>
            </a:r>
          </a:p>
          <a:p>
            <a:pPr marL="285750" indent="-285750"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kern="1200" dirty="0">
                <a:latin typeface="+mj-lt"/>
                <a:ea typeface="+mj-ea"/>
                <a:cs typeface="+mj-cs"/>
              </a:rPr>
              <a:t>ICALEPCS 2019</a:t>
            </a:r>
          </a:p>
          <a:p>
            <a:pPr marL="285750" indent="-285750"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dirty="0">
                <a:latin typeface="+mj-lt"/>
                <a:ea typeface="+mj-ea"/>
                <a:cs typeface="+mj-cs"/>
              </a:rPr>
              <a:t>Poster + 3 min presentation</a:t>
            </a:r>
            <a:endParaRPr lang="en-US" sz="4400" kern="12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30961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5F6FFE1-4C49-F041-B652-508A3C338879}"/>
              </a:ext>
            </a:extLst>
          </p:cNvPr>
          <p:cNvSpPr txBox="1"/>
          <p:nvPr/>
        </p:nvSpPr>
        <p:spPr>
          <a:xfrm>
            <a:off x="838200" y="185669"/>
            <a:ext cx="10515600" cy="1472449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 dirty="0">
                <a:latin typeface="+mj-lt"/>
                <a:ea typeface="+mj-ea"/>
                <a:cs typeface="+mj-cs"/>
              </a:rPr>
              <a:t>Feedback (Positives)</a:t>
            </a:r>
          </a:p>
          <a:p>
            <a:pPr marL="285750" indent="-28575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1B4E18F-6558-4BDB-B07E-DB8CA1DE86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GB" b="1" dirty="0"/>
              <a:t>Workshops:</a:t>
            </a:r>
            <a:r>
              <a:rPr lang="en-GB" dirty="0"/>
              <a:t> Interesting subjects and lots of opportunity to get to know other participants and have direct discussions</a:t>
            </a:r>
          </a:p>
          <a:p>
            <a:r>
              <a:rPr lang="en-GB" b="1" dirty="0"/>
              <a:t>Venue : </a:t>
            </a:r>
            <a:r>
              <a:rPr lang="en-GB" dirty="0"/>
              <a:t>Nice location (New York) and meeting rooms (a bit cold)</a:t>
            </a:r>
          </a:p>
          <a:p>
            <a:r>
              <a:rPr lang="en-GB" b="1" dirty="0"/>
              <a:t>Key notes speakers : </a:t>
            </a:r>
            <a:r>
              <a:rPr lang="en-GB" dirty="0"/>
              <a:t>Good speakers for a nontechnical topic (diversity)</a:t>
            </a:r>
          </a:p>
          <a:p>
            <a:r>
              <a:rPr lang="en-GB" b="1" dirty="0"/>
              <a:t>Interesting Topics: </a:t>
            </a:r>
          </a:p>
          <a:p>
            <a:r>
              <a:rPr lang="en-GB" dirty="0"/>
              <a:t>Machine learning for process tuning </a:t>
            </a:r>
          </a:p>
          <a:p>
            <a:r>
              <a:rPr lang="en-GB" dirty="0"/>
              <a:t>Continuous development / integration / deployment for control systems </a:t>
            </a:r>
          </a:p>
          <a:p>
            <a:r>
              <a:rPr lang="en-GB" dirty="0"/>
              <a:t>Web as primary user interface for control systems </a:t>
            </a:r>
          </a:p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E015F74-59C2-48B0-BB0E-B0FD4757A2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0259" y="351754"/>
            <a:ext cx="1140278" cy="1140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800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5F6FFE1-4C49-F041-B652-508A3C338879}"/>
              </a:ext>
            </a:extLst>
          </p:cNvPr>
          <p:cNvSpPr txBox="1"/>
          <p:nvPr/>
        </p:nvSpPr>
        <p:spPr>
          <a:xfrm>
            <a:off x="838200" y="185669"/>
            <a:ext cx="10515600" cy="1472449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 dirty="0">
                <a:latin typeface="+mj-lt"/>
                <a:ea typeface="+mj-ea"/>
                <a:cs typeface="+mj-cs"/>
              </a:rPr>
              <a:t>Feedback (negative)</a:t>
            </a:r>
          </a:p>
          <a:p>
            <a:pPr marL="285750" indent="-28575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1B4E18F-6558-4BDB-B07E-DB8CA1DE86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GB" b="1" dirty="0"/>
              <a:t>Topics:</a:t>
            </a:r>
            <a:r>
              <a:rPr lang="en-GB" dirty="0"/>
              <a:t> </a:t>
            </a:r>
          </a:p>
          <a:p>
            <a:r>
              <a:rPr lang="en-GB" dirty="0"/>
              <a:t>Most of the presentations was not directly related to my work. </a:t>
            </a:r>
          </a:p>
          <a:p>
            <a:r>
              <a:rPr lang="en-GB" dirty="0"/>
              <a:t>Lots of EPICS/TANGO implementations that was of no interest to us. </a:t>
            </a:r>
          </a:p>
          <a:p>
            <a:r>
              <a:rPr lang="en-GB" dirty="0"/>
              <a:t>Many different ways of applying already exciting concepts but very few new ideas and concepts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AutoShape 4" descr="Image result for sad smiley">
            <a:extLst>
              <a:ext uri="{FF2B5EF4-FFF2-40B4-BE49-F238E27FC236}">
                <a16:creationId xmlns:a16="http://schemas.microsoft.com/office/drawing/2014/main" id="{F4EFB4D7-94E6-4B51-A6C2-7018419C824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1136A8E-87C7-4219-A24C-CE3B67AAE7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571411" y="359228"/>
            <a:ext cx="1016726" cy="1016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515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5F6FFE1-4C49-F041-B652-508A3C338879}"/>
              </a:ext>
            </a:extLst>
          </p:cNvPr>
          <p:cNvSpPr txBox="1"/>
          <p:nvPr/>
        </p:nvSpPr>
        <p:spPr>
          <a:xfrm>
            <a:off x="838200" y="185669"/>
            <a:ext cx="10515600" cy="1472449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 dirty="0">
                <a:latin typeface="+mj-lt"/>
                <a:ea typeface="+mj-ea"/>
                <a:cs typeface="+mj-cs"/>
              </a:rPr>
              <a:t>General</a:t>
            </a:r>
          </a:p>
          <a:p>
            <a:pPr marL="285750" indent="-28575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1B4E18F-6558-4BDB-B07E-DB8CA1DE86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GB" b="1" dirty="0"/>
              <a:t>Presentation: </a:t>
            </a:r>
            <a:r>
              <a:rPr lang="en-GB" dirty="0"/>
              <a:t>3 minutes presentation is difficult !</a:t>
            </a:r>
          </a:p>
          <a:p>
            <a:r>
              <a:rPr lang="en-GB" b="1" dirty="0"/>
              <a:t>Poster: </a:t>
            </a:r>
            <a:r>
              <a:rPr lang="en-GB" dirty="0"/>
              <a:t>As my poster was a bit off topic for the conference not many questions </a:t>
            </a:r>
          </a:p>
          <a:p>
            <a:r>
              <a:rPr lang="en-GB" b="1" dirty="0"/>
              <a:t>Follow up:</a:t>
            </a:r>
          </a:p>
          <a:p>
            <a:r>
              <a:rPr lang="en-GB" dirty="0"/>
              <a:t>Atlas expert system could be interesting in other domain to quickly establish the consequences of intervention on equipment's in the control systems</a:t>
            </a:r>
          </a:p>
          <a:p>
            <a:r>
              <a:rPr lang="en-GB" dirty="0"/>
              <a:t>ESS cabling database could be an alternative or supplement to our current cabling database. In contact with ESS but it is a very in house system build to their needs.   </a:t>
            </a:r>
          </a:p>
          <a:p>
            <a:endParaRPr lang="en-GB" b="1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AutoShape 4" descr="Image result for sad smiley">
            <a:extLst>
              <a:ext uri="{FF2B5EF4-FFF2-40B4-BE49-F238E27FC236}">
                <a16:creationId xmlns:a16="http://schemas.microsoft.com/office/drawing/2014/main" id="{F4EFB4D7-94E6-4B51-A6C2-7018419C824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82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CALEPCS19_MiniOralTemplate.potx" id="{731EDC80-E9BD-495A-BDE1-6E52D66A8073}" vid="{5E85CD4C-EF91-4468-B520-1686D3D4DEC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218</Words>
  <Application>Microsoft Office PowerPoint</Application>
  <PresentationFormat>Widescreen</PresentationFormat>
  <Paragraphs>26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Henrik Nissen</dc:creator>
  <cp:lastModifiedBy>Henrik Nissen</cp:lastModifiedBy>
  <cp:revision>6</cp:revision>
  <dcterms:created xsi:type="dcterms:W3CDTF">2020-02-27T15:07:00Z</dcterms:created>
  <dcterms:modified xsi:type="dcterms:W3CDTF">2020-02-27T15:45:18Z</dcterms:modified>
</cp:coreProperties>
</file>