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210" y="6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ICALEPCS 2019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PLC-Based Control Systems Workshop:</a:t>
            </a:r>
          </a:p>
          <a:p>
            <a:pPr lvl="1"/>
            <a:r>
              <a:rPr lang="en-US" dirty="0" smtClean="0"/>
              <a:t>Nice talk from Siemens CT about use of AI/machine learning in automation engineering workflows</a:t>
            </a:r>
          </a:p>
          <a:p>
            <a:pPr lvl="1"/>
            <a:r>
              <a:rPr lang="en-US" dirty="0" smtClean="0"/>
              <a:t>Common themes among most institutes present:</a:t>
            </a:r>
          </a:p>
          <a:p>
            <a:pPr lvl="2"/>
            <a:r>
              <a:rPr lang="en-US" dirty="0" smtClean="0"/>
              <a:t>Everyone developing their own device model frameworks</a:t>
            </a:r>
          </a:p>
          <a:p>
            <a:pPr lvl="2"/>
            <a:r>
              <a:rPr lang="en-US" dirty="0" smtClean="0"/>
              <a:t>Lots of interest in CI &amp; application management </a:t>
            </a:r>
          </a:p>
          <a:p>
            <a:pPr lvl="2"/>
            <a:r>
              <a:rPr lang="en-US" dirty="0" smtClean="0"/>
              <a:t>Interest in automated testing of PLC code, though few had made progress. ESS are interested in our tools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 as a whole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Interesting</a:t>
            </a:r>
          </a:p>
          <a:p>
            <a:pPr lvl="1"/>
            <a:r>
              <a:rPr lang="en-US" dirty="0" smtClean="0"/>
              <a:t>Trends in SCADA technologies </a:t>
            </a:r>
          </a:p>
          <a:p>
            <a:pPr lvl="1"/>
            <a:r>
              <a:rPr lang="en-US" dirty="0" smtClean="0"/>
              <a:t>General focus and interest in CI, CD still a bit of a way off.</a:t>
            </a:r>
          </a:p>
          <a:p>
            <a:pPr lvl="1"/>
            <a:r>
              <a:rPr lang="en-US" dirty="0" smtClean="0"/>
              <a:t>Some interesting keynotes, </a:t>
            </a:r>
            <a:r>
              <a:rPr lang="en-US" smtClean="0"/>
              <a:t>for example LIGO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Less interesting</a:t>
            </a:r>
          </a:p>
          <a:p>
            <a:pPr lvl="1"/>
            <a:r>
              <a:rPr lang="en-US" dirty="0" smtClean="0"/>
              <a:t>Very TANGO/EPICS focused</a:t>
            </a:r>
          </a:p>
          <a:p>
            <a:pPr lvl="1"/>
            <a:r>
              <a:rPr lang="en-US" dirty="0" smtClean="0"/>
              <a:t>Very application/implementation focused</a:t>
            </a:r>
          </a:p>
          <a:p>
            <a:pPr lvl="1"/>
            <a:r>
              <a:rPr lang="en-US" dirty="0" smtClean="0"/>
              <a:t>Could be nice to have more speakers from industry and other research fields to give inspiration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571982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97</TotalTime>
  <Words>120</Words>
  <Application>Microsoft Office PowerPoint</Application>
  <PresentationFormat>On-screen Show (16:9)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Optima</vt:lpstr>
      <vt:lpstr>CERNCorporate16-9</vt:lpstr>
      <vt:lpstr>ICALEPCS 2019 Feedback</vt:lpstr>
      <vt:lpstr>Conference as a whole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Brad Schofield</cp:lastModifiedBy>
  <cp:revision>14</cp:revision>
  <dcterms:created xsi:type="dcterms:W3CDTF">2012-11-30T11:04:26Z</dcterms:created>
  <dcterms:modified xsi:type="dcterms:W3CDTF">2020-02-28T13:00:34Z</dcterms:modified>
</cp:coreProperties>
</file>