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361"/>
  </p:normalViewPr>
  <p:slideViewPr>
    <p:cSldViewPr snapToGrid="0" snapToObjects="1">
      <p:cViewPr varScale="1">
        <p:scale>
          <a:sx n="100" d="100"/>
          <a:sy n="100" d="100"/>
        </p:scale>
        <p:origin x="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2A01B-E1D7-4845-B337-E3CD70798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049D8B-5F82-164A-9083-AAEB2152C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2AFFD-3C50-3344-9F04-3E3F9D7AA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20C91-F5A6-C94C-963A-3CFF9821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CED0C-7DF8-4045-930F-E6AF779F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11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94C70-476E-BB43-B5EF-63F18423E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3810EF-D1F0-A84D-BF3B-F8AB81F0C0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F2FBE-1AD7-CA45-9451-FDA6AFE00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DF083-5C40-3C40-8361-9D67C0552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3913F-AB05-0D48-BB51-B93985A9A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14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305F9F-5C4C-9949-BEE9-3A74FB56CF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1B036F-5BDC-A440-88AE-7448AE028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DF3C5-B3A3-B14D-AEE5-A9F34EB43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AB1A4-CB5A-6E42-B870-8C87F64A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F0F02-F39D-CC4D-AD3C-6EAB4249C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8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BE0C8-2D3B-7746-B25F-82532AC9E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69246-394B-3942-A862-30EC02035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B902B-6B50-6845-BF52-2817E5613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2F2B2-173D-104D-9958-3A03FD84C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8C223-F20A-AD4F-BF4A-424167F65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8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0007-36A7-864F-9CE3-259AF24CE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58875-8EB9-D84A-9027-A44DFEDB9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E8427-A0C9-8146-954C-7D1C857C2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BA74C-8C8D-4345-AD61-20A8A4490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5A3D3-F0B0-B948-AF75-73A9CF187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81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FA1C5-9EA4-F546-AF1B-67483BAAA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BDB7C-1BB5-1344-A2A4-7F2BC45454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54887-FFC0-3B43-A1EF-631876C6E0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EAD3B2-16BB-DA47-9BF8-65A5F2972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E67EF1-8D86-2647-8D07-055977BD1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7F49B1-8DFE-F246-A7F2-A32820569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8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44CCF-4E3D-184C-888B-D692F89DB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C23CD-6E95-0947-9AFD-23E1B45F1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FF5F7B-CFCC-8F47-93B9-C327B0BEC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E5A51F-91DD-4445-BD33-6606198099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4FD1AF-25A9-B546-A2A4-12E32C0232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F528A9-7B7A-E742-861E-9149ED4A5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A6E7FD-A550-EF4E-B834-A95C19122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95AD98-DEF0-E24A-8FA6-19F9B90F6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8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13787-C57E-DF48-9A57-A69D3994D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A98C42-7064-354F-85E8-F036744D1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37E4F-CF95-7B46-BDAC-55289F4A9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61E709-5F1A-F645-ACCD-8663CC75B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8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484DFF-FB77-A140-9372-A44A7EF1A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E9823-C2A3-0B41-969C-136E378C7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4D3D7C-2C6A-4C4C-AAA1-88AAFA473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26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C6036-7ED8-3341-B6DF-9A82AFCF3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649D8-A1DD-AB40-A1B1-6EB621004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D40523-115C-F249-A8E5-DB03362A8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5D4922-0FB2-F742-ABC9-8FD9BEB8A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832CEE-25DE-8542-AE60-5B740F8F5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304A31-F1CA-8547-9E65-D62BA75D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0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217F0-C3DB-D24F-8174-7DAAE8E16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5FBD1E-D0E9-1C4E-B9E0-A9541EFE43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2CD9E1-2AB8-D84A-BF88-E21F0370C5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9BEE4-F0AE-7343-8BAD-F29997BF4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664D35-E166-7A4B-AB43-0E8F18B74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9F95C-20B2-7645-A17C-733F1D671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7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72027C-A9E2-9142-A181-D14077424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1C8A23-CAA1-9A42-B911-EA4265EF1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FB9BE-D77B-AD49-98CA-C145BB8CCC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326E3-4B6F-9B47-94F7-EBC1311600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E9CEA-414B-DC40-8353-CD2288331F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691E0-B29B-444D-BCB6-86ECF05613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913C9-D767-ED40-A94D-C80F1D5D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05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411F07-5F36-0E4A-A0B0-E1458179C01F}"/>
              </a:ext>
            </a:extLst>
          </p:cNvPr>
          <p:cNvSpPr txBox="1"/>
          <p:nvPr/>
        </p:nvSpPr>
        <p:spPr>
          <a:xfrm>
            <a:off x="546100" y="76200"/>
            <a:ext cx="108712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/>
              <a:t>Organisation</a:t>
            </a:r>
            <a:endParaRPr lang="en-US" sz="2000" b="1" i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Key note presentation mainly irrelevant.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Quite a lot of non-technical content.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Very good workshops prior to the conference. In particular, </a:t>
            </a:r>
            <a:br>
              <a:rPr lang="en-GB" dirty="0"/>
            </a:br>
            <a:r>
              <a:rPr lang="en-GB" dirty="0"/>
              <a:t>a real hands on seminar with highly qualified teacher.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Very good poster sessions.</a:t>
            </a:r>
            <a:endParaRPr lang="en-US" dirty="0"/>
          </a:p>
          <a:p>
            <a:r>
              <a:rPr lang="en-GB" sz="2000" b="1" i="1" dirty="0"/>
              <a:t>Trends</a:t>
            </a:r>
            <a:endParaRPr lang="en-US" b="1" i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OPC &amp; TSN</a:t>
            </a: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ML</a:t>
            </a: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Python (especially thanks to our CO friends but not only).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InfluxDB</a:t>
            </a:r>
            <a:r>
              <a:rPr lang="en-US" sz="2000" dirty="0"/>
              <a:t> &amp; Grafana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DevOps &amp; CICD</a:t>
            </a: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FPGAs everywhere 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Safety on 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ML</a:t>
            </a:r>
            <a:endParaRPr lang="en-US" sz="2000" dirty="0"/>
          </a:p>
          <a:p>
            <a:r>
              <a:rPr lang="en-US" sz="2000" b="1" i="1" dirty="0"/>
              <a:t>Observations</a:t>
            </a: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More like an IT conference than previous years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A lot more about processes and procedures</a:t>
            </a:r>
            <a:br>
              <a:rPr lang="en-US" dirty="0"/>
            </a:br>
            <a:r>
              <a:rPr lang="en-US" dirty="0"/>
              <a:t>than in previous occasions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ESS developing their own SCADA.</a:t>
            </a: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For first time, I did not feel it too biased to EPICs.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CERN still ahead but the others are catching 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ESS requirements, guidelines defined up front!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125BD3-B962-484B-AEAD-A24F1C987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5271" y="114300"/>
            <a:ext cx="3316827" cy="248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91F74E-5C8C-174F-BDE9-F24C04317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1708" y="2425700"/>
            <a:ext cx="3824505" cy="287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48AF38-8E38-1540-950F-8BB4B5C9C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2244" y="4711700"/>
            <a:ext cx="3486053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726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127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Fernando Varela Rodriguez</dc:creator>
  <cp:lastModifiedBy>Fernando Varela Rodriguez</cp:lastModifiedBy>
  <cp:revision>2</cp:revision>
  <dcterms:created xsi:type="dcterms:W3CDTF">2020-02-28T13:22:26Z</dcterms:created>
  <dcterms:modified xsi:type="dcterms:W3CDTF">2020-02-28T13:36:01Z</dcterms:modified>
</cp:coreProperties>
</file>