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23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03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732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8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11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55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108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94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96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316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11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43E040A-FB1D-49E2-B1D2-CD6BA9B5B19B}" type="datetimeFigureOut">
              <a:rPr lang="en-GB" smtClean="0"/>
              <a:t>29/11/2019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1ED8DBA-AEBF-4E2C-801D-37E95CBF6170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87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LHCb</a:t>
            </a:r>
            <a:r>
              <a:rPr lang="en-US" dirty="0" smtClean="0"/>
              <a:t> RICH2 CF4 </a:t>
            </a:r>
            <a:r>
              <a:rPr lang="en-US" sz="5400" dirty="0" smtClean="0"/>
              <a:t>02/12/2019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057212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27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Wednesday : Restarted</a:t>
            </a:r>
          </a:p>
          <a:p>
            <a:endParaRPr lang="en-US" sz="2800" u="sng" dirty="0" smtClean="0"/>
          </a:p>
          <a:p>
            <a:r>
              <a:rPr lang="en-US" sz="2800" u="sng" dirty="0" smtClean="0"/>
              <a:t>Recuperated:</a:t>
            </a:r>
          </a:p>
          <a:p>
            <a:r>
              <a:rPr lang="en-US" sz="2800" dirty="0" smtClean="0"/>
              <a:t> 25.2 </a:t>
            </a:r>
            <a:r>
              <a:rPr lang="en-US" sz="2800" dirty="0" smtClean="0"/>
              <a:t>bar </a:t>
            </a:r>
            <a:r>
              <a:rPr lang="en-US" sz="2800" dirty="0" smtClean="0">
                <a:sym typeface="Wingdings" panose="05000000000000000000" pitchFamily="2" charset="2"/>
              </a:rPr>
              <a:t> 1260 </a:t>
            </a:r>
            <a:r>
              <a:rPr lang="en-US" sz="2800" dirty="0" err="1" smtClean="0">
                <a:sym typeface="Wingdings" panose="05000000000000000000" pitchFamily="2" charset="2"/>
              </a:rPr>
              <a:t>litres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            </a:t>
            </a:r>
            <a:r>
              <a:rPr lang="en-US" sz="2800" dirty="0" smtClean="0"/>
              <a:t>     </a:t>
            </a:r>
            <a:r>
              <a:rPr lang="en-US" sz="2800" dirty="0" smtClean="0"/>
              <a:t>2.5 bar in 51 hours </a:t>
            </a:r>
            <a:endParaRPr lang="en-US" sz="2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9053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Input membrane (valve 3515)</a:t>
            </a:r>
          </a:p>
          <a:p>
            <a:r>
              <a:rPr lang="en-GB" dirty="0" err="1"/>
              <a:t>Ar</a:t>
            </a:r>
            <a:r>
              <a:rPr lang="en-GB" dirty="0"/>
              <a:t> : 0,2%</a:t>
            </a:r>
          </a:p>
          <a:p>
            <a:r>
              <a:rPr lang="en-GB" dirty="0"/>
              <a:t>CF4 : 2,7% </a:t>
            </a:r>
          </a:p>
          <a:p>
            <a:r>
              <a:rPr lang="en-GB" dirty="0"/>
              <a:t>CO2 : 97,1%</a:t>
            </a:r>
          </a:p>
          <a:p>
            <a:endParaRPr lang="en-GB" dirty="0"/>
          </a:p>
          <a:p>
            <a:r>
              <a:rPr lang="en-GB" dirty="0"/>
              <a:t>After Purifier:</a:t>
            </a:r>
          </a:p>
          <a:p>
            <a:r>
              <a:rPr lang="en-GB" dirty="0"/>
              <a:t>~ 100% </a:t>
            </a:r>
            <a:r>
              <a:rPr lang="en-GB" dirty="0" smtClean="0"/>
              <a:t>CF4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615" y="1933302"/>
            <a:ext cx="6009065" cy="412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8277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106</TotalTime>
  <Words>49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Wingdings</vt:lpstr>
      <vt:lpstr>Retrospect</vt:lpstr>
      <vt:lpstr>LHCb RICH2 CF4 02/12/2019</vt:lpstr>
      <vt:lpstr>DONE</vt:lpstr>
      <vt:lpstr>ANALYSIS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RICH2 CF4 02/12/2019</dc:title>
  <dc:creator>Federico Consolaro</dc:creator>
  <cp:lastModifiedBy>Federico Consolaro</cp:lastModifiedBy>
  <cp:revision>4</cp:revision>
  <dcterms:created xsi:type="dcterms:W3CDTF">2019-11-29T14:07:41Z</dcterms:created>
  <dcterms:modified xsi:type="dcterms:W3CDTF">2019-11-29T16:40:00Z</dcterms:modified>
</cp:coreProperties>
</file>